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F67"/>
    <a:srgbClr val="D5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3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04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99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59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33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26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99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7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90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0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58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F6BC-33B0-41F6-A126-025D3FFFE194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DF85-92FE-425A-A563-7BFA0A544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44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ctogone 47">
            <a:extLst>
              <a:ext uri="{FF2B5EF4-FFF2-40B4-BE49-F238E27FC236}">
                <a16:creationId xmlns:a16="http://schemas.microsoft.com/office/drawing/2014/main" id="{BC158756-BCEB-0EEA-7D68-70CA6EF2C028}"/>
              </a:ext>
            </a:extLst>
          </p:cNvPr>
          <p:cNvSpPr/>
          <p:nvPr/>
        </p:nvSpPr>
        <p:spPr>
          <a:xfrm rot="20023692">
            <a:off x="581780" y="393117"/>
            <a:ext cx="1118716" cy="1151804"/>
          </a:xfrm>
          <a:prstGeom prst="octagon">
            <a:avLst/>
          </a:prstGeom>
          <a:solidFill>
            <a:srgbClr val="316F67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0818D74-80F8-2942-A72D-A9B46441EEFB}"/>
              </a:ext>
            </a:extLst>
          </p:cNvPr>
          <p:cNvSpPr/>
          <p:nvPr/>
        </p:nvSpPr>
        <p:spPr>
          <a:xfrm>
            <a:off x="0" y="2244560"/>
            <a:ext cx="9144000" cy="4596227"/>
          </a:xfrm>
          <a:prstGeom prst="rect">
            <a:avLst/>
          </a:prstGeom>
          <a:solidFill>
            <a:srgbClr val="316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23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C886485-854E-42F1-1AF4-DD9078312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6" t="19634" r="9558" b="30923"/>
          <a:stretch/>
        </p:blipFill>
        <p:spPr>
          <a:xfrm>
            <a:off x="1060310" y="3337619"/>
            <a:ext cx="7246801" cy="2600162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B7B3809D-800F-0DE4-68AA-96563B0AA569}"/>
              </a:ext>
            </a:extLst>
          </p:cNvPr>
          <p:cNvSpPr txBox="1">
            <a:spLocks/>
          </p:cNvSpPr>
          <p:nvPr/>
        </p:nvSpPr>
        <p:spPr>
          <a:xfrm>
            <a:off x="3527710" y="251683"/>
            <a:ext cx="5461015" cy="119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200" b="1" dirty="0">
                <a:solidFill>
                  <a:schemeClr val="accent1">
                    <a:lumMod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CONCOURS </a:t>
            </a:r>
            <a:br>
              <a:rPr lang="fr-FR" sz="4200" b="1" dirty="0">
                <a:solidFill>
                  <a:schemeClr val="accent1">
                    <a:lumMod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fr-FR" sz="4200" b="1" dirty="0">
                <a:solidFill>
                  <a:schemeClr val="accent1">
                    <a:lumMod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Kamishibaï plurilingue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92D62CF-5B3C-1F10-8C94-C0268C8E7A6C}"/>
              </a:ext>
            </a:extLst>
          </p:cNvPr>
          <p:cNvGrpSpPr/>
          <p:nvPr/>
        </p:nvGrpSpPr>
        <p:grpSpPr>
          <a:xfrm>
            <a:off x="321964" y="533226"/>
            <a:ext cx="1566887" cy="922443"/>
            <a:chOff x="369016" y="1125818"/>
            <a:chExt cx="1566887" cy="922442"/>
          </a:xfrm>
        </p:grpSpPr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0241425F-63F0-A685-3D5B-19DFF2B4CE3E}"/>
                </a:ext>
              </a:extLst>
            </p:cNvPr>
            <p:cNvSpPr/>
            <p:nvPr/>
          </p:nvSpPr>
          <p:spPr>
            <a:xfrm rot="15407804">
              <a:off x="1702259" y="1204392"/>
              <a:ext cx="271460" cy="114312"/>
            </a:xfrm>
            <a:prstGeom prst="triangle">
              <a:avLst>
                <a:gd name="adj" fmla="val 5233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8BCF0A-7BC1-3DA9-0E53-F25A46B82B59}"/>
                </a:ext>
              </a:extLst>
            </p:cNvPr>
            <p:cNvSpPr/>
            <p:nvPr/>
          </p:nvSpPr>
          <p:spPr>
            <a:xfrm rot="20820000">
              <a:off x="369016" y="1450260"/>
              <a:ext cx="1532340" cy="302672"/>
            </a:xfrm>
            <a:prstGeom prst="rect">
              <a:avLst/>
            </a:prstGeom>
            <a:solidFill>
              <a:srgbClr val="D59800"/>
            </a:solidFill>
            <a:ln>
              <a:solidFill>
                <a:srgbClr val="D59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Triangle isocèle 17">
              <a:extLst>
                <a:ext uri="{FF2B5EF4-FFF2-40B4-BE49-F238E27FC236}">
                  <a16:creationId xmlns:a16="http://schemas.microsoft.com/office/drawing/2014/main" id="{BC0A7C3E-684F-71B7-C610-5E90E7C14A6B}"/>
                </a:ext>
              </a:extLst>
            </p:cNvPr>
            <p:cNvSpPr/>
            <p:nvPr/>
          </p:nvSpPr>
          <p:spPr>
            <a:xfrm rot="15407804">
              <a:off x="1710288" y="1373450"/>
              <a:ext cx="271460" cy="114312"/>
            </a:xfrm>
            <a:prstGeom prst="triangle">
              <a:avLst>
                <a:gd name="adj" fmla="val 52333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Triangle isocèle 18">
              <a:extLst>
                <a:ext uri="{FF2B5EF4-FFF2-40B4-BE49-F238E27FC236}">
                  <a16:creationId xmlns:a16="http://schemas.microsoft.com/office/drawing/2014/main" id="{9CE7BD58-DBE7-B93C-AA87-090B6D16579A}"/>
                </a:ext>
              </a:extLst>
            </p:cNvPr>
            <p:cNvSpPr/>
            <p:nvPr/>
          </p:nvSpPr>
          <p:spPr>
            <a:xfrm rot="4620000">
              <a:off x="294287" y="1718686"/>
              <a:ext cx="271460" cy="114312"/>
            </a:xfrm>
            <a:prstGeom prst="triangle">
              <a:avLst>
                <a:gd name="adj" fmla="val 52333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BFCCAF7D-FC15-65EC-0FF9-CB68D7BB2A4F}"/>
                </a:ext>
              </a:extLst>
            </p:cNvPr>
            <p:cNvSpPr txBox="1"/>
            <p:nvPr/>
          </p:nvSpPr>
          <p:spPr>
            <a:xfrm rot="20820000">
              <a:off x="588115" y="1678928"/>
              <a:ext cx="134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Comfortaa" panose="020F0603070000060003" pitchFamily="34" charset="0"/>
                </a:rPr>
                <a:t>ÉDITION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ED044DFA-5938-C657-762F-98FFFDBE6EDF}"/>
              </a:ext>
            </a:extLst>
          </p:cNvPr>
          <p:cNvSpPr txBox="1"/>
          <p:nvPr/>
        </p:nvSpPr>
        <p:spPr>
          <a:xfrm rot="20820000">
            <a:off x="895235" y="353744"/>
            <a:ext cx="7385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spc="300" dirty="0">
                <a:latin typeface="Amatic SC" pitchFamily="2" charset="-79"/>
                <a:cs typeface="Amatic SC" pitchFamily="2" charset="-79"/>
              </a:rPr>
              <a:t>ÈME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673F955-76E2-EF6A-F5AE-0BF2FDC59729}"/>
              </a:ext>
            </a:extLst>
          </p:cNvPr>
          <p:cNvSpPr txBox="1"/>
          <p:nvPr/>
        </p:nvSpPr>
        <p:spPr>
          <a:xfrm rot="20820000">
            <a:off x="707314" y="371965"/>
            <a:ext cx="272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latin typeface="Amatic SC" pitchFamily="2" charset="-79"/>
                <a:cs typeface="Amatic SC" pitchFamily="2" charset="-79"/>
              </a:rPr>
              <a:t>9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3D3C5642-20E6-BCCD-9CEE-3082AE1141EB}"/>
              </a:ext>
            </a:extLst>
          </p:cNvPr>
          <p:cNvGrpSpPr/>
          <p:nvPr/>
        </p:nvGrpSpPr>
        <p:grpSpPr>
          <a:xfrm>
            <a:off x="1655945" y="49391"/>
            <a:ext cx="1882533" cy="1517452"/>
            <a:chOff x="-1647961" y="218292"/>
            <a:chExt cx="1984329" cy="1599506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21BDB60-55F5-9DE3-E62D-9B25D7927120}"/>
                </a:ext>
              </a:extLst>
            </p:cNvPr>
            <p:cNvSpPr txBox="1"/>
            <p:nvPr/>
          </p:nvSpPr>
          <p:spPr>
            <a:xfrm>
              <a:off x="-1408439" y="218292"/>
              <a:ext cx="1348548" cy="259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000" dirty="0">
                  <a:solidFill>
                    <a:srgbClr val="203864"/>
                  </a:solidFill>
                  <a:latin typeface="Noto Sans CJK JP Thin" panose="020B0200000000000000" pitchFamily="34" charset="-128"/>
                  <a:ea typeface="Noto Sans CJK JP Thin" panose="020B0200000000000000" pitchFamily="34" charset="-128"/>
                </a:rPr>
                <a:t>مسابقة</a:t>
              </a:r>
              <a:endParaRPr lang="fr-FR" sz="1000" dirty="0">
                <a:solidFill>
                  <a:srgbClr val="203864"/>
                </a:solidFill>
                <a:latin typeface="Noto Sans CJK JP Thin" panose="020B0200000000000000" pitchFamily="34" charset="-128"/>
                <a:ea typeface="Noto Sans CJK JP Thin" panose="020B0200000000000000" pitchFamily="34" charset="-128"/>
                <a:cs typeface="Noto Sans" panose="020B0502040504020204" pitchFamily="34" charset="0"/>
              </a:endParaRP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4894AA68-A263-4995-DE6C-4CBB1A363F53}"/>
                </a:ext>
              </a:extLst>
            </p:cNvPr>
            <p:cNvSpPr txBox="1"/>
            <p:nvPr/>
          </p:nvSpPr>
          <p:spPr>
            <a:xfrm>
              <a:off x="-1078226" y="752712"/>
              <a:ext cx="1348548" cy="24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solidFill>
                    <a:schemeClr val="accent1">
                      <a:lumMod val="50000"/>
                    </a:schemeClr>
                  </a:solidFill>
                  <a:latin typeface="Noto Sans CJK JP Thin" panose="020B0200000000000000" pitchFamily="34" charset="-128"/>
                  <a:ea typeface="Noto Sans CJK JP Thin" panose="020B0200000000000000" pitchFamily="34" charset="-128"/>
                </a:rPr>
                <a:t>Kenstrivadeg</a:t>
              </a:r>
              <a:endParaRPr lang="fr-FR" sz="900" dirty="0">
                <a:solidFill>
                  <a:schemeClr val="accent1">
                    <a:lumMod val="50000"/>
                  </a:schemeClr>
                </a:solidFill>
                <a:latin typeface="Noto Sans CJK JP Thin" panose="020B0200000000000000" pitchFamily="34" charset="-128"/>
                <a:ea typeface="Noto Sans CJK JP Thin" panose="020B0200000000000000" pitchFamily="34" charset="-128"/>
                <a:cs typeface="Noto Sans" panose="020B050204050402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94D140A4-241C-9278-8D40-3B214A06928C}"/>
                </a:ext>
              </a:extLst>
            </p:cNvPr>
            <p:cNvSpPr txBox="1"/>
            <p:nvPr/>
          </p:nvSpPr>
          <p:spPr>
            <a:xfrm>
              <a:off x="-1050570" y="1310087"/>
              <a:ext cx="1348548" cy="24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solidFill>
                    <a:schemeClr val="accent1">
                      <a:lumMod val="50000"/>
                    </a:schemeClr>
                  </a:solidFill>
                  <a:latin typeface="Noto Sans CJK JP Thin" panose="020B0200000000000000" pitchFamily="34" charset="-128"/>
                  <a:ea typeface="Noto Sans CJK JP Thin" panose="020B0200000000000000" pitchFamily="34" charset="-128"/>
                </a:rPr>
                <a:t>Konkursas</a:t>
              </a:r>
              <a:endParaRPr lang="fr-FR" sz="900" dirty="0">
                <a:solidFill>
                  <a:schemeClr val="accent1">
                    <a:lumMod val="50000"/>
                  </a:schemeClr>
                </a:solidFill>
                <a:latin typeface="Noto Sans CJK JP Thin" panose="020B0200000000000000" pitchFamily="34" charset="-128"/>
                <a:ea typeface="Noto Sans CJK JP Thin" panose="020B0200000000000000" pitchFamily="34" charset="-128"/>
                <a:cs typeface="Noto Sans" panose="020B0502040504020204" pitchFamily="34" charset="0"/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8A553686-7AC6-CD27-B1CC-9BF2060B9F97}"/>
                </a:ext>
              </a:extLst>
            </p:cNvPr>
            <p:cNvSpPr txBox="1"/>
            <p:nvPr/>
          </p:nvSpPr>
          <p:spPr>
            <a:xfrm>
              <a:off x="-1228645" y="452414"/>
              <a:ext cx="1348548" cy="24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solidFill>
                    <a:srgbClr val="203864"/>
                  </a:solidFill>
                  <a:latin typeface="Noto Sans CJK JP Thin" panose="020B0200000000000000" pitchFamily="34" charset="-128"/>
                  <a:ea typeface="Noto Sans CJK JP Thin" panose="020B0200000000000000" pitchFamily="34" charset="-128"/>
                  <a:cs typeface="Noto Sans" panose="020B0502040504020204" pitchFamily="34" charset="0"/>
                </a:rPr>
                <a:t>Concurso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1693013-5A9F-E219-2C6F-872B72549409}"/>
                </a:ext>
              </a:extLst>
            </p:cNvPr>
            <p:cNvSpPr txBox="1"/>
            <p:nvPr/>
          </p:nvSpPr>
          <p:spPr>
            <a:xfrm>
              <a:off x="-1106164" y="1574484"/>
              <a:ext cx="1348548" cy="24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900" dirty="0">
                <a:solidFill>
                  <a:schemeClr val="accent1">
                    <a:lumMod val="50000"/>
                  </a:schemeClr>
                </a:solidFill>
                <a:latin typeface="Noto Sans Light" panose="020B0402040504020204" pitchFamily="34"/>
                <a:ea typeface="Noto Sans Light" panose="020B0402040504020204" pitchFamily="34"/>
                <a:cs typeface="Noto Sans Light" panose="020B0402040504020204" pitchFamily="34"/>
              </a:endParaRP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8DD5B949-9F33-59E2-129F-D4B1E4D3FD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396858" y="885912"/>
              <a:ext cx="346289" cy="71656"/>
            </a:xfrm>
            <a:prstGeom prst="line">
              <a:avLst/>
            </a:prstGeom>
            <a:ln w="19050" cap="rnd">
              <a:solidFill>
                <a:srgbClr val="D598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33080BFA-F07E-1208-B00E-291F46AFBFFA}"/>
                </a:ext>
              </a:extLst>
            </p:cNvPr>
            <p:cNvSpPr txBox="1"/>
            <p:nvPr/>
          </p:nvSpPr>
          <p:spPr>
            <a:xfrm>
              <a:off x="-1012180" y="1013556"/>
              <a:ext cx="1348548" cy="259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ea typeface="Noto Sans CJK JP Thin" panose="020B0200000000000000" pitchFamily="34" charset="-128"/>
                  <a:cs typeface="Calibri Light" panose="020F0302020204030204" pitchFamily="34" charset="0"/>
                </a:rPr>
                <a:t>διαγωνισμός</a:t>
              </a:r>
              <a:endParaRPr lang="fr-FR" sz="10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Noto Sans CJK JP Thin" panose="020B0200000000000000" pitchFamily="34" charset="-128"/>
                <a:cs typeface="Calibri Light" panose="020F0302020204030204" pitchFamily="34" charset="0"/>
              </a:endParaRP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3991088E-6367-7880-F241-6899C04BC66E}"/>
                </a:ext>
              </a:extLst>
            </p:cNvPr>
            <p:cNvCxnSpPr>
              <a:cxnSpLocks/>
            </p:cNvCxnSpPr>
            <p:nvPr/>
          </p:nvCxnSpPr>
          <p:spPr>
            <a:xfrm rot="19200000" flipV="1">
              <a:off x="-1647961" y="500132"/>
              <a:ext cx="346289" cy="71656"/>
            </a:xfrm>
            <a:prstGeom prst="line">
              <a:avLst/>
            </a:prstGeom>
            <a:ln w="19050" cap="rnd">
              <a:solidFill>
                <a:srgbClr val="D598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E07054AC-7028-B33D-BACB-186542849AF8}"/>
                </a:ext>
              </a:extLst>
            </p:cNvPr>
            <p:cNvCxnSpPr>
              <a:cxnSpLocks/>
            </p:cNvCxnSpPr>
            <p:nvPr/>
          </p:nvCxnSpPr>
          <p:spPr>
            <a:xfrm rot="20400000" flipV="1">
              <a:off x="-1502743" y="678569"/>
              <a:ext cx="346289" cy="71656"/>
            </a:xfrm>
            <a:prstGeom prst="line">
              <a:avLst/>
            </a:prstGeom>
            <a:ln w="19050" cap="rnd">
              <a:solidFill>
                <a:srgbClr val="D598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C527D04B-E09A-1DBF-5E6B-75EEDE24B023}"/>
                </a:ext>
              </a:extLst>
            </p:cNvPr>
            <p:cNvCxnSpPr>
              <a:cxnSpLocks/>
            </p:cNvCxnSpPr>
            <p:nvPr/>
          </p:nvCxnSpPr>
          <p:spPr>
            <a:xfrm rot="900000" flipV="1">
              <a:off x="-1343024" y="1102925"/>
              <a:ext cx="346289" cy="71656"/>
            </a:xfrm>
            <a:prstGeom prst="line">
              <a:avLst/>
            </a:prstGeom>
            <a:ln w="19050" cap="rnd">
              <a:solidFill>
                <a:srgbClr val="D598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ADB47B78-02BC-5546-D48A-DB21DA7C98BD}"/>
                </a:ext>
              </a:extLst>
            </p:cNvPr>
            <p:cNvCxnSpPr>
              <a:cxnSpLocks/>
            </p:cNvCxnSpPr>
            <p:nvPr/>
          </p:nvCxnSpPr>
          <p:spPr>
            <a:xfrm rot="1800000" flipV="1">
              <a:off x="-1351165" y="1324078"/>
              <a:ext cx="346289" cy="71656"/>
            </a:xfrm>
            <a:prstGeom prst="line">
              <a:avLst/>
            </a:prstGeom>
            <a:ln w="19050" cap="rnd">
              <a:solidFill>
                <a:srgbClr val="D598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80B573D4-145F-BFFA-D6F5-8274B3721980}"/>
                </a:ext>
              </a:extLst>
            </p:cNvPr>
            <p:cNvCxnSpPr>
              <a:cxnSpLocks/>
            </p:cNvCxnSpPr>
            <p:nvPr/>
          </p:nvCxnSpPr>
          <p:spPr>
            <a:xfrm rot="2700000" flipV="1">
              <a:off x="-1397896" y="1541991"/>
              <a:ext cx="346289" cy="71656"/>
            </a:xfrm>
            <a:prstGeom prst="line">
              <a:avLst/>
            </a:prstGeom>
            <a:ln w="19050" cap="rnd">
              <a:solidFill>
                <a:srgbClr val="D598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5E2ADFD0-4953-0CDE-43DC-0DC4496D5712}"/>
              </a:ext>
            </a:extLst>
          </p:cNvPr>
          <p:cNvSpPr/>
          <p:nvPr/>
        </p:nvSpPr>
        <p:spPr>
          <a:xfrm>
            <a:off x="0" y="2006270"/>
            <a:ext cx="9144000" cy="245892"/>
          </a:xfrm>
          <a:prstGeom prst="rect">
            <a:avLst/>
          </a:prstGeom>
          <a:solidFill>
            <a:srgbClr val="D59800"/>
          </a:solidFill>
          <a:ln>
            <a:solidFill>
              <a:srgbClr val="D5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23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EC0BB66-D376-30FC-E39A-121157192E27}"/>
              </a:ext>
            </a:extLst>
          </p:cNvPr>
          <p:cNvSpPr/>
          <p:nvPr/>
        </p:nvSpPr>
        <p:spPr>
          <a:xfrm>
            <a:off x="1550285" y="1755577"/>
            <a:ext cx="6124949" cy="1294472"/>
          </a:xfrm>
          <a:prstGeom prst="rect">
            <a:avLst/>
          </a:prstGeom>
          <a:solidFill>
            <a:srgbClr val="D5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23" dirty="0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FE97CC82-F738-BFF8-1C6B-8ADAAA586633}"/>
              </a:ext>
            </a:extLst>
          </p:cNvPr>
          <p:cNvSpPr txBox="1"/>
          <p:nvPr/>
        </p:nvSpPr>
        <p:spPr>
          <a:xfrm>
            <a:off x="3658775" y="1792612"/>
            <a:ext cx="286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ysClr val="windowText" lastClr="00000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Thème 2023-2024</a:t>
            </a:r>
            <a:endParaRPr lang="fr-FR" b="1" dirty="0">
              <a:solidFill>
                <a:sysClr val="windowText" lastClr="000000"/>
              </a:solidFill>
              <a:latin typeface="Noto Sans Med" panose="020B0602040504020204" pitchFamily="34"/>
              <a:ea typeface="Noto Sans Med" panose="020B0602040504020204" pitchFamily="34"/>
              <a:cs typeface="Noto Sans Med" panose="020B0602040504020204" pitchFamily="34"/>
            </a:endParaRP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D7F3E57D-A48D-C8C3-5A83-D24E3D82A66D}"/>
              </a:ext>
            </a:extLst>
          </p:cNvPr>
          <p:cNvCxnSpPr>
            <a:cxnSpLocks/>
          </p:cNvCxnSpPr>
          <p:nvPr/>
        </p:nvCxnSpPr>
        <p:spPr>
          <a:xfrm flipV="1">
            <a:off x="2704901" y="2182446"/>
            <a:ext cx="3582597" cy="1723"/>
          </a:xfrm>
          <a:prstGeom prst="line">
            <a:avLst/>
          </a:prstGeom>
          <a:ln w="19050" cap="rnd">
            <a:solidFill>
              <a:schemeClr val="tx1"/>
            </a:solidFill>
            <a:rou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52F05662-D8A8-0947-1D19-B4AF82875363}"/>
              </a:ext>
            </a:extLst>
          </p:cNvPr>
          <p:cNvSpPr txBox="1"/>
          <p:nvPr/>
        </p:nvSpPr>
        <p:spPr>
          <a:xfrm>
            <a:off x="2197043" y="1376175"/>
            <a:ext cx="14156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900" dirty="0">
                <a:solidFill>
                  <a:schemeClr val="accent1">
                    <a:lumMod val="50000"/>
                  </a:schemeClr>
                </a:solidFill>
              </a:rPr>
              <a:t>コンテスト</a:t>
            </a:r>
            <a:endParaRPr lang="fr-FR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8CBD62-735A-0DA7-D284-E20D76F54D06}"/>
              </a:ext>
            </a:extLst>
          </p:cNvPr>
          <p:cNvSpPr/>
          <p:nvPr/>
        </p:nvSpPr>
        <p:spPr>
          <a:xfrm>
            <a:off x="0" y="6117995"/>
            <a:ext cx="9144000" cy="720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9B61D80-A189-9966-0679-2A691AC89A4B}"/>
              </a:ext>
            </a:extLst>
          </p:cNvPr>
          <p:cNvSpPr txBox="1"/>
          <p:nvPr/>
        </p:nvSpPr>
        <p:spPr>
          <a:xfrm>
            <a:off x="59598" y="6319078"/>
            <a:ext cx="2981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baseline="30000" dirty="0">
                <a:solidFill>
                  <a:srgbClr val="2D1F4A"/>
                </a:solidFill>
                <a:latin typeface="Noto Sans" panose="020B0502040504020204" pitchFamily="34" charset="0"/>
              </a:rPr>
              <a:t>Plus d’informations :</a:t>
            </a:r>
          </a:p>
          <a:p>
            <a:r>
              <a:rPr lang="fr-FR" b="1" baseline="30000" dirty="0">
                <a:solidFill>
                  <a:srgbClr val="2D1F4A"/>
                </a:solidFill>
                <a:latin typeface="Noto Sans" panose="020B0502040504020204" pitchFamily="34" charset="0"/>
              </a:rPr>
              <a:t>https://kamilala.org/partner/dulala/</a:t>
            </a:r>
            <a:endParaRPr lang="fr-FR" b="1" dirty="0">
              <a:latin typeface="Times New Roman" panose="02020603050405020304" pitchFamily="18" charset="0"/>
              <a:ea typeface="Noto Sans" panose="020B0502040504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73230EBE-1A73-22BF-C40E-9E4117DC4503}"/>
              </a:ext>
            </a:extLst>
          </p:cNvPr>
          <p:cNvGrpSpPr/>
          <p:nvPr/>
        </p:nvGrpSpPr>
        <p:grpSpPr>
          <a:xfrm>
            <a:off x="6652331" y="6316364"/>
            <a:ext cx="1461447" cy="586382"/>
            <a:chOff x="3779280" y="6217094"/>
            <a:chExt cx="1498787" cy="601363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49D5776-50E3-C5A3-D452-81EB46D7E2C4}"/>
                </a:ext>
              </a:extLst>
            </p:cNvPr>
            <p:cNvSpPr txBox="1"/>
            <p:nvPr/>
          </p:nvSpPr>
          <p:spPr>
            <a:xfrm>
              <a:off x="4566620" y="6597509"/>
              <a:ext cx="635946" cy="220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cap="all" baseline="30000" dirty="0">
                  <a:solidFill>
                    <a:srgbClr val="337068"/>
                  </a:solidFill>
                  <a:latin typeface="Noto Sans" panose="020B0502040504020204" pitchFamily="34" charset="0"/>
                  <a:ea typeface="Noto Sans" panose="020B0502040504020204" pitchFamily="34" charset="0"/>
                  <a:cs typeface="Noto Sans" panose="020B0502040504020204" pitchFamily="34" charset="0"/>
                </a:rPr>
                <a:t>France</a:t>
              </a:r>
            </a:p>
          </p:txBody>
        </p: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275E7576-CEA5-A437-691E-C496A47E6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280" y="6217094"/>
              <a:ext cx="1498787" cy="421003"/>
            </a:xfrm>
            <a:prstGeom prst="rect">
              <a:avLst/>
            </a:prstGeom>
          </p:spPr>
        </p:pic>
      </p:grpSp>
      <p:pic>
        <p:nvPicPr>
          <p:cNvPr id="25" name="Image 24">
            <a:extLst>
              <a:ext uri="{FF2B5EF4-FFF2-40B4-BE49-F238E27FC236}">
                <a16:creationId xmlns:a16="http://schemas.microsoft.com/office/drawing/2014/main" id="{46187236-1F50-574A-A149-E68C862D3A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111" y="6239141"/>
            <a:ext cx="500772" cy="47402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F30FACA0-8126-F417-CA1C-98C8E7797731}"/>
              </a:ext>
            </a:extLst>
          </p:cNvPr>
          <p:cNvGrpSpPr>
            <a:grpSpLocks/>
          </p:cNvGrpSpPr>
          <p:nvPr/>
        </p:nvGrpSpPr>
        <p:grpSpPr>
          <a:xfrm>
            <a:off x="289104" y="3276444"/>
            <a:ext cx="2052335" cy="724840"/>
            <a:chOff x="1707348" y="3752"/>
            <a:chExt cx="1554992" cy="647189"/>
          </a:xfrm>
          <a:solidFill>
            <a:srgbClr val="D5980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4A2079D-34C8-FF75-FAC9-A1A2065BA6F9}"/>
                </a:ext>
              </a:extLst>
            </p:cNvPr>
            <p:cNvSpPr/>
            <p:nvPr/>
          </p:nvSpPr>
          <p:spPr>
            <a:xfrm rot="20820000">
              <a:off x="1707348" y="196920"/>
              <a:ext cx="1554992" cy="2714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Noto Sans Med" panose="020B0602040504020204" pitchFamily="34"/>
                  <a:ea typeface="Noto Sans Med" panose="020B0602040504020204" pitchFamily="34"/>
                  <a:cs typeface="Noto Sans Med" panose="020B0602040504020204" pitchFamily="34"/>
                </a:rPr>
                <a:t>Inscriptions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" name="Triangle isocèle 3">
              <a:extLst>
                <a:ext uri="{FF2B5EF4-FFF2-40B4-BE49-F238E27FC236}">
                  <a16:creationId xmlns:a16="http://schemas.microsoft.com/office/drawing/2014/main" id="{A2EC00F9-26F3-7D11-5B5D-DFD482675979}"/>
                </a:ext>
              </a:extLst>
            </p:cNvPr>
            <p:cNvSpPr/>
            <p:nvPr/>
          </p:nvSpPr>
          <p:spPr>
            <a:xfrm rot="15407804">
              <a:off x="3044994" y="82326"/>
              <a:ext cx="271460" cy="114312"/>
            </a:xfrm>
            <a:prstGeom prst="triangle">
              <a:avLst>
                <a:gd name="adj" fmla="val 52333"/>
              </a:avLst>
            </a:prstGeom>
            <a:solidFill>
              <a:srgbClr val="316F67"/>
            </a:solidFill>
            <a:ln w="38100">
              <a:solidFill>
                <a:srgbClr val="316F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Triangle isocèle 4">
              <a:extLst>
                <a:ext uri="{FF2B5EF4-FFF2-40B4-BE49-F238E27FC236}">
                  <a16:creationId xmlns:a16="http://schemas.microsoft.com/office/drawing/2014/main" id="{312A4F9A-1797-7380-CE62-279DA9C55303}"/>
                </a:ext>
              </a:extLst>
            </p:cNvPr>
            <p:cNvSpPr/>
            <p:nvPr/>
          </p:nvSpPr>
          <p:spPr>
            <a:xfrm rot="4620000">
              <a:off x="1644931" y="458055"/>
              <a:ext cx="271460" cy="114312"/>
            </a:xfrm>
            <a:prstGeom prst="triangle">
              <a:avLst>
                <a:gd name="adj" fmla="val 52333"/>
              </a:avLst>
            </a:prstGeom>
            <a:solidFill>
              <a:srgbClr val="316F67"/>
            </a:solidFill>
            <a:ln w="38100">
              <a:solidFill>
                <a:srgbClr val="316F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67B81E82-4426-3F05-DB43-100BA064C32D}"/>
              </a:ext>
            </a:extLst>
          </p:cNvPr>
          <p:cNvGrpSpPr/>
          <p:nvPr/>
        </p:nvGrpSpPr>
        <p:grpSpPr>
          <a:xfrm>
            <a:off x="116495" y="3622869"/>
            <a:ext cx="2862853" cy="906731"/>
            <a:chOff x="305360" y="3560336"/>
            <a:chExt cx="2862853" cy="906731"/>
          </a:xfrm>
          <a:solidFill>
            <a:srgbClr val="D59800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1461A1-C2C3-FF09-BCA9-70EB20153E8D}"/>
                </a:ext>
              </a:extLst>
            </p:cNvPr>
            <p:cNvSpPr/>
            <p:nvPr/>
          </p:nvSpPr>
          <p:spPr>
            <a:xfrm rot="20820000">
              <a:off x="305360" y="3772959"/>
              <a:ext cx="2862853" cy="5846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>
                  <a:solidFill>
                    <a:schemeClr val="tx1"/>
                  </a:solidFill>
                </a:rPr>
                <a:t>Du 21/06/2023 au 21/10/2023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6" name="Triangle isocèle 25">
              <a:extLst>
                <a:ext uri="{FF2B5EF4-FFF2-40B4-BE49-F238E27FC236}">
                  <a16:creationId xmlns:a16="http://schemas.microsoft.com/office/drawing/2014/main" id="{4E4069F9-C7E8-A28F-DD98-5A56D053C6E3}"/>
                </a:ext>
              </a:extLst>
            </p:cNvPr>
            <p:cNvSpPr/>
            <p:nvPr/>
          </p:nvSpPr>
          <p:spPr>
            <a:xfrm rot="15407804">
              <a:off x="2884064" y="3643301"/>
              <a:ext cx="304031" cy="138102"/>
            </a:xfrm>
            <a:prstGeom prst="triangle">
              <a:avLst>
                <a:gd name="adj" fmla="val 52333"/>
              </a:avLst>
            </a:prstGeom>
            <a:solidFill>
              <a:srgbClr val="316F67"/>
            </a:solidFill>
            <a:ln w="38100">
              <a:solidFill>
                <a:srgbClr val="316F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Triangle isocèle 26">
              <a:extLst>
                <a:ext uri="{FF2B5EF4-FFF2-40B4-BE49-F238E27FC236}">
                  <a16:creationId xmlns:a16="http://schemas.microsoft.com/office/drawing/2014/main" id="{1B11C265-98E9-E23A-17BC-2F74D407491B}"/>
                </a:ext>
              </a:extLst>
            </p:cNvPr>
            <p:cNvSpPr/>
            <p:nvPr/>
          </p:nvSpPr>
          <p:spPr>
            <a:xfrm rot="4620000">
              <a:off x="251281" y="4239615"/>
              <a:ext cx="304031" cy="150873"/>
            </a:xfrm>
            <a:prstGeom prst="triangle">
              <a:avLst>
                <a:gd name="adj" fmla="val 52333"/>
              </a:avLst>
            </a:prstGeom>
            <a:solidFill>
              <a:srgbClr val="316F67"/>
            </a:solidFill>
            <a:ln w="38100">
              <a:solidFill>
                <a:srgbClr val="316F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8" name="ZoneTexte 16">
            <a:extLst>
              <a:ext uri="{FF2B5EF4-FFF2-40B4-BE49-F238E27FC236}">
                <a16:creationId xmlns:a16="http://schemas.microsoft.com/office/drawing/2014/main" id="{83880A6F-D771-864C-B7C6-6FD277E1C106}"/>
              </a:ext>
            </a:extLst>
          </p:cNvPr>
          <p:cNvSpPr txBox="1"/>
          <p:nvPr/>
        </p:nvSpPr>
        <p:spPr>
          <a:xfrm rot="11343827" flipH="1">
            <a:off x="1744901" y="1883634"/>
            <a:ext cx="728283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ˮ</a:t>
            </a:r>
          </a:p>
        </p:txBody>
      </p:sp>
      <p:sp>
        <p:nvSpPr>
          <p:cNvPr id="29" name="ZoneTexte 90">
            <a:extLst>
              <a:ext uri="{FF2B5EF4-FFF2-40B4-BE49-F238E27FC236}">
                <a16:creationId xmlns:a16="http://schemas.microsoft.com/office/drawing/2014/main" id="{99250A51-2640-6E4B-C5E0-76A2FB086914}"/>
              </a:ext>
            </a:extLst>
          </p:cNvPr>
          <p:cNvSpPr txBox="1"/>
          <p:nvPr/>
        </p:nvSpPr>
        <p:spPr>
          <a:xfrm rot="379474" flipH="1">
            <a:off x="6617997" y="2533670"/>
            <a:ext cx="728283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7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ˮ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33E0F7E-7EA0-6CF2-59C9-0B8D873279EA}"/>
              </a:ext>
            </a:extLst>
          </p:cNvPr>
          <p:cNvSpPr txBox="1"/>
          <p:nvPr/>
        </p:nvSpPr>
        <p:spPr>
          <a:xfrm>
            <a:off x="2347038" y="2333840"/>
            <a:ext cx="4434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SEUL ON VA PLUS VITE, ENSEMBLE ON VA PLUS LOIN !</a:t>
            </a:r>
          </a:p>
        </p:txBody>
      </p:sp>
    </p:spTree>
    <p:extLst>
      <p:ext uri="{BB962C8B-B14F-4D97-AF65-F5344CB8AC3E}">
        <p14:creationId xmlns:p14="http://schemas.microsoft.com/office/powerpoint/2010/main" val="1321062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</TotalTime>
  <Words>52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Amatic SC</vt:lpstr>
      <vt:lpstr>Arial</vt:lpstr>
      <vt:lpstr>Calibri</vt:lpstr>
      <vt:lpstr>Calibri Light</vt:lpstr>
      <vt:lpstr>Comfortaa</vt:lpstr>
      <vt:lpstr>Noto Sans</vt:lpstr>
      <vt:lpstr>Noto Sans CJK JP Thin</vt:lpstr>
      <vt:lpstr>Noto Sans Light</vt:lpstr>
      <vt:lpstr>Noto Sans Med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Lavinia</dc:creator>
  <cp:lastModifiedBy>lessermeant@int.ac-nancy-metz.fr</cp:lastModifiedBy>
  <cp:revision>11</cp:revision>
  <dcterms:created xsi:type="dcterms:W3CDTF">2023-06-15T12:00:51Z</dcterms:created>
  <dcterms:modified xsi:type="dcterms:W3CDTF">2023-06-21T08:26:31Z</dcterms:modified>
</cp:coreProperties>
</file>