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D8151-BB04-42B3-920F-90CE0197B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2A6BB3-BB2C-43A7-8523-014A7AF06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B0717-88DE-42C8-9FE9-C388CE70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01054C-4A0D-4665-840E-4BB5C1BF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27A54-7E3F-4297-B790-88C552FD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3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55234-504E-473B-BD8B-425E7038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A3CBA0-929F-43F4-A633-0462863D4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25186C-A7C7-430B-AEB7-12B873BD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8C6C82-9314-4202-8121-F0B927D7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230662-A290-496B-AE79-315AECE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7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69997D-B59A-42BF-B2C6-07BFA71A3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990ECC-547D-4D6B-81B5-BFD60298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E0C0F1-1A37-402B-9193-F5288E0E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36D58A-4679-4CA2-9C74-EB07E4F3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B3E27-0310-4913-A2A8-7B5DCFA7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1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60B6E-4A4E-42CF-869B-52185BB0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AD430-EABF-4869-A35C-5F5304AF5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5E8F5-D3C4-4BEF-A7F4-1E783805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F9303-C501-4124-AE96-EBABC9C5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5224F-9742-4621-9C6B-27FCEDF4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6F4A2-7A86-43DE-9B43-6A1FAC44E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2C6B5-9585-46DF-BBD7-F171B011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E6AEDC-DAC4-4503-AC49-25653DE5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459CEF-7E12-4D15-A97D-247F61F3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0C79A-1DFC-4F60-B5EA-0B783613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9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9F9F5-4F46-4C2F-B228-8D704959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541B0-8AEB-4C33-B43E-081E4710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E4EBC3-2235-44C3-937A-0EC9F9CD5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1C2626-BD9E-4345-91C1-4580E036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8641C2-8EAA-4979-B493-E994E618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7A8CF3-D1BC-4705-8B30-791E7A4A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3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2D31E-1907-4797-ADC2-53E6AB42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D68BE-03F4-404C-B6BE-68F5309F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09E558-BFAA-4628-A087-2B1FFA181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FC7B6D-9F56-45EE-907C-51ED45A8C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4B66EE-9E4D-4F24-B961-4AAF151CF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149C6A-1245-4852-A908-AED97272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94E3E5-D9DF-4E79-A74B-BD5A4F6A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F5353C-24D8-4292-BA51-9D48CB09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5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FD46F-019A-4A2B-98D8-F58CA153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ECBE09-A549-4CA5-B157-6A3C03F6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1D678C-24AC-44E9-B6BD-A3010B23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18D66D-A313-4449-AB17-BAB5B2E7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2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EFCDD4-AB9D-452F-850D-61608DC9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4AF686-DD1D-4D89-B939-F34F5412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41D9AB-63AF-4644-BAEB-6E674906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2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4C830-28E7-45C9-A9E6-9C4053AB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AC791-722F-4C74-A650-2A35C6CE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68F351-DC8D-482D-B935-8BFAF5CD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CBA81D-5DE5-4028-9324-523CF2BC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1596E6-8D59-4E50-9C4C-BB0E1B15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202EB8-BA88-4A72-9D45-F15C8A2B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25BB4-19AC-4845-ABBE-DC33E271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EC70DF-28FF-4D72-9FA8-0C7FF9996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A75DB0-88CA-431E-AE19-31664C253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4E4E15-2D16-4C64-80B3-C5915A64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4690E-BD6C-4F8C-B23C-2897C6BF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9AB903-0937-446D-92E3-6FF97F3B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78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EA5320-A9E5-4275-BC87-9C3265F7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BCF054-193E-4A69-B98F-71373E9A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25BF9B-CA0A-4B68-A0FB-0448DE122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4CD6-3CA7-48F4-8B37-F1B244ECF491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065FE7-F4B4-40E3-9D9A-2C56151E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BC4ED0-3271-460D-8A91-DB9A9FC8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9D1E-8562-4FD3-9CC0-598EFAAC0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map.openstreetmap.fr/fr/map/parcours-metz-face-au-changement-climatique-54_379776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map.openstreetmap.fr/fr/map/parcours-metz-face-au-changement-climatique-53_379624#13/49.1135/6.196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map.openstreetmap.fr/fr/" TargetMode="External"/><Relationship Id="rId2" Type="http://schemas.openxmlformats.org/officeDocument/2006/relationships/hyperlink" Target="https://geo.metzmetropole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7o96lUxN6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4140B5-E692-4DD2-A53A-90CF89BE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559676"/>
            <a:ext cx="10312400" cy="55083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A605B6-896F-4D3A-9454-93926A17C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40876"/>
            <a:ext cx="9144000" cy="2869324"/>
          </a:xfrm>
        </p:spPr>
        <p:txBody>
          <a:bodyPr>
            <a:noAutofit/>
          </a:bodyPr>
          <a:lstStyle/>
          <a:p>
            <a:r>
              <a:rPr lang="fr-FR" sz="8800" b="1" dirty="0">
                <a:blipFill>
                  <a:blip r:embed="rId3"/>
                  <a:tile tx="0" ty="0" sx="100000" sy="100000" flip="none" algn="tl"/>
                </a:blipFill>
                <a:latin typeface="Berlin Sans FB Demi" panose="020E0802020502020306" pitchFamily="34" charset="0"/>
              </a:rPr>
              <a:t>Parcours</a:t>
            </a:r>
            <a:r>
              <a:rPr lang="fr-FR" sz="8800" b="1" dirty="0">
                <a:latin typeface="Berlin Sans FB Demi" panose="020E0802020502020306" pitchFamily="34" charset="0"/>
              </a:rPr>
              <a:t> </a:t>
            </a:r>
            <a:r>
              <a:rPr lang="fr-FR" sz="8800" b="1" dirty="0">
                <a:solidFill>
                  <a:schemeClr val="accent4"/>
                </a:solidFill>
                <a:latin typeface="Berlin Sans FB Demi" panose="020E0802020502020306" pitchFamily="34" charset="0"/>
              </a:rPr>
              <a:t>jeu </a:t>
            </a:r>
            <a:br>
              <a:rPr lang="fr-FR" sz="8800" b="1" dirty="0">
                <a:solidFill>
                  <a:schemeClr val="accent4"/>
                </a:solidFill>
                <a:latin typeface="Berlin Sans FB Demi" panose="020E0802020502020306" pitchFamily="34" charset="0"/>
              </a:rPr>
            </a:br>
            <a:r>
              <a:rPr lang="fr-FR" sz="8800" b="1" dirty="0">
                <a:solidFill>
                  <a:schemeClr val="accent4"/>
                </a:solidFill>
                <a:latin typeface="Berlin Sans FB Demi" panose="020E0802020502020306" pitchFamily="34" charset="0"/>
              </a:rPr>
              <a:t>Metz face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168676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4BA959-6852-4E65-AFA6-30BE40B3470F}"/>
              </a:ext>
            </a:extLst>
          </p:cNvPr>
          <p:cNvSpPr txBox="1"/>
          <p:nvPr/>
        </p:nvSpPr>
        <p:spPr>
          <a:xfrm>
            <a:off x="977900" y="1079500"/>
            <a:ext cx="1008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cadre du projet </a:t>
            </a:r>
            <a:r>
              <a:rPr lang="fr-FR" i="1" dirty="0"/>
              <a:t>Ma ville en cartes</a:t>
            </a:r>
            <a:r>
              <a:rPr lang="fr-FR" dirty="0"/>
              <a:t>, deux classes de 5emes du collège Barbot de Metz ont réalisé un travail en Géographie sur la thématique du changement climatique.</a:t>
            </a:r>
          </a:p>
          <a:p>
            <a:r>
              <a:rPr lang="fr-FR" dirty="0"/>
              <a:t>L’</a:t>
            </a:r>
            <a:r>
              <a:rPr lang="fr-FR" i="1" dirty="0"/>
              <a:t>objectif</a:t>
            </a:r>
            <a:r>
              <a:rPr lang="fr-FR" dirty="0"/>
              <a:t> était d’utiliser un </a:t>
            </a:r>
            <a:r>
              <a:rPr lang="fr-FR" i="1" dirty="0"/>
              <a:t>Système d’Information Géographique </a:t>
            </a:r>
            <a:r>
              <a:rPr lang="fr-FR" dirty="0"/>
              <a:t>(</a:t>
            </a:r>
            <a:r>
              <a:rPr lang="fr-FR" dirty="0" err="1"/>
              <a:t>uMap</a:t>
            </a:r>
            <a:r>
              <a:rPr lang="fr-FR" dirty="0"/>
              <a:t> - </a:t>
            </a:r>
            <a:r>
              <a:rPr lang="fr-FR" dirty="0" err="1"/>
              <a:t>openstreetmap</a:t>
            </a:r>
            <a:r>
              <a:rPr lang="fr-FR" dirty="0"/>
              <a:t>) afin de </a:t>
            </a:r>
            <a:r>
              <a:rPr lang="fr-FR" i="1" dirty="0"/>
              <a:t>montrer ce qui a été aménagé à Metz pour faire face au changement climatique</a:t>
            </a:r>
            <a:r>
              <a:rPr lang="fr-FR" dirty="0"/>
              <a:t>.</a:t>
            </a:r>
          </a:p>
          <a:p>
            <a:r>
              <a:rPr lang="fr-FR" dirty="0"/>
              <a:t>Les élèves ont choisi de présenter ces aménagements sous forme d’ un </a:t>
            </a:r>
            <a:r>
              <a:rPr lang="fr-FR" i="1" dirty="0"/>
              <a:t>parcours-jeu</a:t>
            </a:r>
            <a:r>
              <a:rPr lang="fr-FR" dirty="0"/>
              <a:t>.</a:t>
            </a:r>
          </a:p>
          <a:p>
            <a:r>
              <a:rPr lang="fr-FR" dirty="0"/>
              <a:t>Ils ont d’abord effectué des </a:t>
            </a:r>
            <a:r>
              <a:rPr lang="fr-FR" i="1" dirty="0"/>
              <a:t>recherches</a:t>
            </a:r>
            <a:r>
              <a:rPr lang="fr-FR" dirty="0"/>
              <a:t> au CDI pour définir ce qu’est le changement climatique et découvrir ses effets.</a:t>
            </a:r>
          </a:p>
          <a:p>
            <a:r>
              <a:rPr lang="fr-FR" dirty="0"/>
              <a:t>Puis ils ont travaillé chacun sur un aménagement de la ville : parking vélo, parc, rue végétalisée etc…</a:t>
            </a:r>
          </a:p>
          <a:p>
            <a:r>
              <a:rPr lang="fr-FR" dirty="0"/>
              <a:t>Ils sont allés sur </a:t>
            </a:r>
            <a:r>
              <a:rPr lang="fr-FR" i="1" dirty="0"/>
              <a:t>le terrain </a:t>
            </a:r>
            <a:r>
              <a:rPr lang="fr-FR" dirty="0"/>
              <a:t>lors d’une sortie accompagnée par Mme </a:t>
            </a:r>
            <a:r>
              <a:rPr lang="fr-FR" dirty="0" err="1"/>
              <a:t>Lebras</a:t>
            </a:r>
            <a:r>
              <a:rPr lang="fr-FR" dirty="0"/>
              <a:t>, architecte conseil du CAUE qui leur a proposé une </a:t>
            </a:r>
            <a:r>
              <a:rPr lang="fr-FR" i="1" dirty="0"/>
              <a:t>approche sensible de l’ aménagement du territoire</a:t>
            </a:r>
            <a:r>
              <a:rPr lang="fr-FR" dirty="0"/>
              <a:t>.</a:t>
            </a:r>
          </a:p>
          <a:p>
            <a:r>
              <a:rPr lang="fr-FR" dirty="0"/>
              <a:t>A l’aide d’un </a:t>
            </a:r>
            <a:r>
              <a:rPr lang="fr-FR" i="1" dirty="0"/>
              <a:t>tutoriel </a:t>
            </a:r>
            <a:r>
              <a:rPr lang="fr-FR" dirty="0"/>
              <a:t>, ils ont créé un marqueur, rédigé un texte et inséré une photographie dans </a:t>
            </a:r>
            <a:r>
              <a:rPr lang="fr-FR" i="1" dirty="0" err="1"/>
              <a:t>uMap</a:t>
            </a:r>
            <a:r>
              <a:rPr lang="fr-FR" i="1" dirty="0"/>
              <a:t> </a:t>
            </a:r>
            <a:r>
              <a:rPr lang="fr-FR" dirty="0"/>
              <a:t>pour le site sur lequel ils ont travaillé.</a:t>
            </a:r>
          </a:p>
          <a:p>
            <a:r>
              <a:rPr lang="fr-FR" dirty="0"/>
              <a:t>L’ensemble de ces marqueurs balise un parcours ludique qui donne une approche concrète des aménagements de la ville.</a:t>
            </a:r>
          </a:p>
          <a:p>
            <a:r>
              <a:rPr lang="fr-FR" dirty="0"/>
              <a:t>Ce travail sera poursuivi en classe de 4</a:t>
            </a:r>
            <a:r>
              <a:rPr lang="fr-FR" baseline="30000" dirty="0"/>
              <a:t>e</a:t>
            </a:r>
            <a:r>
              <a:rPr lang="fr-FR" dirty="0"/>
              <a:t> puisqu’il est proposé au collège dans un </a:t>
            </a:r>
            <a:r>
              <a:rPr lang="fr-FR" i="1" dirty="0"/>
              <a:t>Enseignement Pratique Interdisciplinaire </a:t>
            </a:r>
            <a:r>
              <a:rPr lang="fr-FR" dirty="0"/>
              <a:t>sur la thématique de </a:t>
            </a:r>
            <a:r>
              <a:rPr lang="fr-FR" i="1" dirty="0"/>
              <a:t>la transition écologique et du développement durable. </a:t>
            </a:r>
          </a:p>
          <a:p>
            <a:endParaRPr lang="fr-FR" i="1" dirty="0"/>
          </a:p>
          <a:p>
            <a:pPr algn="r"/>
            <a:r>
              <a:rPr lang="fr-FR" sz="1400" dirty="0"/>
              <a:t>Marie-Rose Rizzo, professeur d’HGEMC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08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5479D-D1B8-4F8E-8A34-9D6B50C9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505619"/>
            <a:ext cx="10515600" cy="1361281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hlinkClick r:id="rId2" tooltip="Parcours de la classe de 5e4"/>
            <a:extLst>
              <a:ext uri="{FF2B5EF4-FFF2-40B4-BE49-F238E27FC236}">
                <a16:creationId xmlns:a16="http://schemas.microsoft.com/office/drawing/2014/main" id="{8019216B-65CE-4F39-AF80-0A74EEFD4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33" y="1186258"/>
            <a:ext cx="8619067" cy="49224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AB545A-7254-4AC7-8D25-2BBED5D6F711}"/>
              </a:ext>
            </a:extLst>
          </p:cNvPr>
          <p:cNvSpPr txBox="1"/>
          <p:nvPr/>
        </p:nvSpPr>
        <p:spPr>
          <a:xfrm>
            <a:off x="1240365" y="792559"/>
            <a:ext cx="988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erlin Sans FB Demi" panose="020E0802020502020306" pitchFamily="34" charset="0"/>
              </a:rPr>
              <a:t>Cliquer sur l’image ci-dessous pour accéder au parcours jeu en ligne réalisé par les élèves de 5</a:t>
            </a:r>
            <a:r>
              <a:rPr lang="fr-FR" baseline="30000" dirty="0">
                <a:latin typeface="Berlin Sans FB Demi" panose="020E0802020502020306" pitchFamily="34" charset="0"/>
              </a:rPr>
              <a:t>e</a:t>
            </a:r>
            <a:r>
              <a:rPr lang="fr-FR" dirty="0">
                <a:latin typeface="Berlin Sans FB Demi" panose="020E0802020502020306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782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 tooltip="Parcours des élèves de 5e3"/>
            <a:extLst>
              <a:ext uri="{FF2B5EF4-FFF2-40B4-BE49-F238E27FC236}">
                <a16:creationId xmlns:a16="http://schemas.microsoft.com/office/drawing/2014/main" id="{85BD7C9A-6492-4C1A-8B99-507D2CEC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1130300"/>
            <a:ext cx="9740900" cy="5283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BED1FE-54DB-4682-85B4-B70A7773CD17}"/>
              </a:ext>
            </a:extLst>
          </p:cNvPr>
          <p:cNvSpPr txBox="1"/>
          <p:nvPr/>
        </p:nvSpPr>
        <p:spPr>
          <a:xfrm>
            <a:off x="850901" y="792559"/>
            <a:ext cx="102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erlin Sans FB Demi" panose="020E0802020502020306" pitchFamily="34" charset="0"/>
              </a:rPr>
              <a:t>Cliquer sur l’image ci-dessous pour accéder au parcours jeu en ligne réalisé par les élèves de 5e3</a:t>
            </a:r>
            <a:r>
              <a:rPr lang="fr-FR" baseline="30000" dirty="0">
                <a:latin typeface="Berlin Sans FB Demi" panose="020E0802020502020306" pitchFamily="34" charset="0"/>
              </a:rPr>
              <a:t> </a:t>
            </a:r>
            <a:endParaRPr lang="fr-FR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8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504C3E-E3DD-4730-B100-C1603ED4DC7B}"/>
              </a:ext>
            </a:extLst>
          </p:cNvPr>
          <p:cNvSpPr txBox="1"/>
          <p:nvPr/>
        </p:nvSpPr>
        <p:spPr>
          <a:xfrm>
            <a:off x="1092200" y="901700"/>
            <a:ext cx="10375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Bibliographie, sitographie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u="sng" dirty="0">
                <a:hlinkClick r:id="rId2"/>
              </a:rPr>
              <a:t>https://geo.metzmetropole.fr/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http://umap.openstreetmap.fr/fr/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4"/>
              </a:rPr>
              <a:t>https://www.youtube.com/watch?v=j7o96lUxN6o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Rapport de la visite de terrain, septembre 2019, Metz capitale de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881183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325</Words>
  <Application>Microsoft Office PowerPoint</Application>
  <PresentationFormat>Grand écran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Thème Office</vt:lpstr>
      <vt:lpstr>Parcours jeu  Metz face au changement climatique</vt:lpstr>
      <vt:lpstr>Présentation PowerPoint</vt:lpstr>
      <vt:lpstr>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jeu  Metz face au changement climatique</dc:title>
  <dc:creator>Marie-Rose Rizzo</dc:creator>
  <cp:lastModifiedBy>Marie-Rose Rizzo</cp:lastModifiedBy>
  <cp:revision>11</cp:revision>
  <dcterms:created xsi:type="dcterms:W3CDTF">2020-05-04T10:59:04Z</dcterms:created>
  <dcterms:modified xsi:type="dcterms:W3CDTF">2020-05-04T13:25:42Z</dcterms:modified>
</cp:coreProperties>
</file>