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17"/>
  </p:notesMasterIdLst>
  <p:sldIdLst>
    <p:sldId id="256" r:id="rId2"/>
    <p:sldId id="259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90" r:id="rId13"/>
    <p:sldId id="289" r:id="rId14"/>
    <p:sldId id="285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3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80BFC-F96B-CA43-8F94-011AC80C2C6A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89B2-4598-8D4E-B62E-0DAA517BC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9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5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0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December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December 12,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499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gxy.link/x5PIV" TargetMode="External"/><Relationship Id="rId2" Type="http://schemas.openxmlformats.org/officeDocument/2006/relationships/hyperlink" Target="https://projet.apps.education.fr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deduc.apps.education.fr/video/28206-tuto-enregistreur-ecran/" TargetMode="External"/><Relationship Id="rId4" Type="http://schemas.openxmlformats.org/officeDocument/2006/relationships/hyperlink" Target="https://dgxy.link/PPjQ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projet.apps.education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" descr="Arrière-plan abstrait triangulaire">
            <a:extLst>
              <a:ext uri="{FF2B5EF4-FFF2-40B4-BE49-F238E27FC236}">
                <a16:creationId xmlns:a16="http://schemas.microsoft.com/office/drawing/2014/main" id="{38CB0A73-EACB-4E1B-D4E5-36EF9DBBB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4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234DBE-77E6-2E72-20E3-B1B65706D655}"/>
              </a:ext>
            </a:extLst>
          </p:cNvPr>
          <p:cNvSpPr txBox="1"/>
          <p:nvPr/>
        </p:nvSpPr>
        <p:spPr>
          <a:xfrm>
            <a:off x="5307919" y="4732786"/>
            <a:ext cx="576888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Café du numérique</a:t>
            </a:r>
          </a:p>
          <a:p>
            <a:pPr algn="ctr"/>
            <a:endParaRPr lang="fr-FR" sz="1200" dirty="0">
              <a:solidFill>
                <a:schemeClr val="bg1"/>
              </a:solidFill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Présentation de </a:t>
            </a:r>
            <a:r>
              <a:rPr lang="fr-FR" sz="3200" dirty="0" err="1">
                <a:solidFill>
                  <a:schemeClr val="bg1"/>
                </a:solidFill>
              </a:rPr>
              <a:t>apps.education.fr</a:t>
            </a:r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1200" dirty="0">
              <a:solidFill>
                <a:schemeClr val="bg1"/>
              </a:solidFill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12/13/2023</a:t>
            </a:r>
          </a:p>
        </p:txBody>
      </p: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7A9D6B10-6605-A451-EBF5-39EC7AF1C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801" t="23898" r="30690" b="22200"/>
          <a:stretch/>
        </p:blipFill>
        <p:spPr>
          <a:xfrm>
            <a:off x="1078086" y="5116135"/>
            <a:ext cx="2169275" cy="16697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F8E480D-6D5F-4823-5A83-190067E606CA}"/>
              </a:ext>
            </a:extLst>
          </p:cNvPr>
          <p:cNvSpPr txBox="1"/>
          <p:nvPr/>
        </p:nvSpPr>
        <p:spPr>
          <a:xfrm>
            <a:off x="102192" y="4630789"/>
            <a:ext cx="3901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Robin PAYET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7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A53C6C29-F954-399A-E279-A7C3CBDC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0" y="2851150"/>
            <a:ext cx="2054578" cy="1155700"/>
          </a:xfrm>
          <a:prstGeom prst="rect">
            <a:avLst/>
          </a:prstGeom>
        </p:spPr>
      </p:pic>
      <p:pic>
        <p:nvPicPr>
          <p:cNvPr id="4" name="Image 3" descr="Une image contenant capture d’écran, texte, Site web, Page web&#10;&#10;Description générée automatiquement">
            <a:extLst>
              <a:ext uri="{FF2B5EF4-FFF2-40B4-BE49-F238E27FC236}">
                <a16:creationId xmlns:a16="http://schemas.microsoft.com/office/drawing/2014/main" id="{196BFC64-FE68-65FF-96DA-24F86E6AD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96" y="1052470"/>
            <a:ext cx="9204158" cy="5139084"/>
          </a:xfrm>
          <a:prstGeom prst="rect">
            <a:avLst/>
          </a:prstGeom>
        </p:spPr>
      </p:pic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5DBFFB-3977-4E59-8925-8686CD709AA5}"/>
              </a:ext>
            </a:extLst>
          </p:cNvPr>
          <p:cNvSpPr/>
          <p:nvPr/>
        </p:nvSpPr>
        <p:spPr>
          <a:xfrm>
            <a:off x="257410" y="2851150"/>
            <a:ext cx="2018100" cy="1155700"/>
          </a:xfrm>
          <a:prstGeom prst="roundRect">
            <a:avLst>
              <a:gd name="adj" fmla="val 86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75772E9-B2E9-33E5-26A0-918C71FA941D}"/>
              </a:ext>
            </a:extLst>
          </p:cNvPr>
          <p:cNvSpPr/>
          <p:nvPr/>
        </p:nvSpPr>
        <p:spPr>
          <a:xfrm>
            <a:off x="2823196" y="1052470"/>
            <a:ext cx="9204158" cy="5139084"/>
          </a:xfrm>
          <a:prstGeom prst="roundRect">
            <a:avLst>
              <a:gd name="adj" fmla="val 5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303A3F7A-EA87-A355-6AF7-7717DEEE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0" y="2900150"/>
            <a:ext cx="2018100" cy="1106700"/>
          </a:xfrm>
          <a:prstGeom prst="rect">
            <a:avLst/>
          </a:prstGeom>
        </p:spPr>
      </p:pic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5DBFFB-3977-4E59-8925-8686CD709AA5}"/>
              </a:ext>
            </a:extLst>
          </p:cNvPr>
          <p:cNvSpPr/>
          <p:nvPr/>
        </p:nvSpPr>
        <p:spPr>
          <a:xfrm>
            <a:off x="257410" y="2851150"/>
            <a:ext cx="2018100" cy="1155700"/>
          </a:xfrm>
          <a:prstGeom prst="roundRect">
            <a:avLst>
              <a:gd name="adj" fmla="val 86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360EB76-2CAD-8172-F9E1-D84F81303C1D}"/>
              </a:ext>
            </a:extLst>
          </p:cNvPr>
          <p:cNvGrpSpPr/>
          <p:nvPr/>
        </p:nvGrpSpPr>
        <p:grpSpPr>
          <a:xfrm>
            <a:off x="3419543" y="1039218"/>
            <a:ext cx="6581733" cy="5139084"/>
            <a:chOff x="2823196" y="1052470"/>
            <a:chExt cx="6581733" cy="5139084"/>
          </a:xfrm>
        </p:grpSpPr>
        <p:pic>
          <p:nvPicPr>
            <p:cNvPr id="12" name="Image 11" descr="Une image contenant texte, capture d’écran, Site web, Page web&#10;&#10;Description générée automatiquement">
              <a:extLst>
                <a:ext uri="{FF2B5EF4-FFF2-40B4-BE49-F238E27FC236}">
                  <a16:creationId xmlns:a16="http://schemas.microsoft.com/office/drawing/2014/main" id="{71241961-EE80-8B0F-60E8-566747A09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196" y="1136957"/>
              <a:ext cx="6581733" cy="4970109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5772E9-B2E9-33E5-26A0-918C71FA941D}"/>
                </a:ext>
              </a:extLst>
            </p:cNvPr>
            <p:cNvSpPr/>
            <p:nvPr/>
          </p:nvSpPr>
          <p:spPr>
            <a:xfrm>
              <a:off x="2823196" y="1052470"/>
              <a:ext cx="6581733" cy="5139084"/>
            </a:xfrm>
            <a:prstGeom prst="roundRect">
              <a:avLst>
                <a:gd name="adj" fmla="val 53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629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F8EFDDB2-2B76-6C3F-8049-378464CF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8" y="2890906"/>
            <a:ext cx="1948285" cy="1058241"/>
          </a:xfrm>
          <a:prstGeom prst="rect">
            <a:avLst/>
          </a:prstGeom>
        </p:spPr>
      </p:pic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5DBFFB-3977-4E59-8925-8686CD709AA5}"/>
              </a:ext>
            </a:extLst>
          </p:cNvPr>
          <p:cNvSpPr/>
          <p:nvPr/>
        </p:nvSpPr>
        <p:spPr>
          <a:xfrm>
            <a:off x="257410" y="2851150"/>
            <a:ext cx="2018100" cy="1155700"/>
          </a:xfrm>
          <a:prstGeom prst="roundRect">
            <a:avLst>
              <a:gd name="adj" fmla="val 86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71C951-3F4F-7534-5536-61E144C2E753}"/>
              </a:ext>
            </a:extLst>
          </p:cNvPr>
          <p:cNvGrpSpPr/>
          <p:nvPr/>
        </p:nvGrpSpPr>
        <p:grpSpPr>
          <a:xfrm>
            <a:off x="3472552" y="1184992"/>
            <a:ext cx="8056840" cy="4721705"/>
            <a:chOff x="3419543" y="1039218"/>
            <a:chExt cx="8056840" cy="4721705"/>
          </a:xfrm>
        </p:grpSpPr>
        <p:pic>
          <p:nvPicPr>
            <p:cNvPr id="6" name="Image 5" descr="Une image contenant texte, capture d’écran, Page web, Site web&#10;&#10;Description générée automatiquement">
              <a:extLst>
                <a:ext uri="{FF2B5EF4-FFF2-40B4-BE49-F238E27FC236}">
                  <a16:creationId xmlns:a16="http://schemas.microsoft.com/office/drawing/2014/main" id="{DF9CCF04-E7E5-B98D-EB7E-F471E3E70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543" y="1039218"/>
              <a:ext cx="8056840" cy="4721705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5772E9-B2E9-33E5-26A0-918C71FA941D}"/>
                </a:ext>
              </a:extLst>
            </p:cNvPr>
            <p:cNvSpPr/>
            <p:nvPr/>
          </p:nvSpPr>
          <p:spPr>
            <a:xfrm>
              <a:off x="3419543" y="1039218"/>
              <a:ext cx="8056840" cy="4721705"/>
            </a:xfrm>
            <a:prstGeom prst="roundRect">
              <a:avLst>
                <a:gd name="adj" fmla="val 53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304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4AB9EA86-5F26-E9DF-6670-EF42ADF5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0" y="2881823"/>
            <a:ext cx="2017413" cy="1098523"/>
          </a:xfrm>
          <a:prstGeom prst="rect">
            <a:avLst/>
          </a:prstGeom>
        </p:spPr>
      </p:pic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5DBFFB-3977-4E59-8925-8686CD709AA5}"/>
              </a:ext>
            </a:extLst>
          </p:cNvPr>
          <p:cNvSpPr/>
          <p:nvPr/>
        </p:nvSpPr>
        <p:spPr>
          <a:xfrm>
            <a:off x="257410" y="2851150"/>
            <a:ext cx="2018100" cy="1155700"/>
          </a:xfrm>
          <a:prstGeom prst="roundRect">
            <a:avLst>
              <a:gd name="adj" fmla="val 86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A62F4EF-A3A3-2ECF-F001-02A0B6E8FA4C}"/>
              </a:ext>
            </a:extLst>
          </p:cNvPr>
          <p:cNvGrpSpPr/>
          <p:nvPr/>
        </p:nvGrpSpPr>
        <p:grpSpPr>
          <a:xfrm>
            <a:off x="3697153" y="1188698"/>
            <a:ext cx="7773086" cy="4866626"/>
            <a:chOff x="3273083" y="1175446"/>
            <a:chExt cx="7773086" cy="4866626"/>
          </a:xfrm>
        </p:grpSpPr>
        <p:pic>
          <p:nvPicPr>
            <p:cNvPr id="15" name="Image 14" descr="Une image contenant texte, logiciel, capture d’écran, Page web&#10;&#10;Description générée automatiquement">
              <a:extLst>
                <a:ext uri="{FF2B5EF4-FFF2-40B4-BE49-F238E27FC236}">
                  <a16:creationId xmlns:a16="http://schemas.microsoft.com/office/drawing/2014/main" id="{EA095BF8-C400-BCFF-BE33-9DBC5E97A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3769" y="1175447"/>
              <a:ext cx="7772400" cy="4866625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5772E9-B2E9-33E5-26A0-918C71FA941D}"/>
                </a:ext>
              </a:extLst>
            </p:cNvPr>
            <p:cNvSpPr/>
            <p:nvPr/>
          </p:nvSpPr>
          <p:spPr>
            <a:xfrm>
              <a:off x="3273083" y="1175446"/>
              <a:ext cx="7341908" cy="4866625"/>
            </a:xfrm>
            <a:prstGeom prst="roundRect">
              <a:avLst>
                <a:gd name="adj" fmla="val 53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5406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9485DA4F-137D-5EE2-F5A8-C923CB48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96" y="2851150"/>
            <a:ext cx="2028914" cy="1155700"/>
          </a:xfrm>
          <a:prstGeom prst="rect">
            <a:avLst/>
          </a:prstGeom>
        </p:spPr>
      </p:pic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2BEC774-6371-1A1B-3DB1-D10EDC917BD7}"/>
              </a:ext>
            </a:extLst>
          </p:cNvPr>
          <p:cNvGrpSpPr/>
          <p:nvPr/>
        </p:nvGrpSpPr>
        <p:grpSpPr>
          <a:xfrm>
            <a:off x="2967933" y="993913"/>
            <a:ext cx="4559852" cy="5139084"/>
            <a:chOff x="4716669" y="1007165"/>
            <a:chExt cx="4559852" cy="5139084"/>
          </a:xfrm>
        </p:grpSpPr>
        <p:pic>
          <p:nvPicPr>
            <p:cNvPr id="4" name="Image 3" descr="Une image contenant texte, capture d’écran, Police, nombre&#10;&#10;Description générée automatiquement">
              <a:extLst>
                <a:ext uri="{FF2B5EF4-FFF2-40B4-BE49-F238E27FC236}">
                  <a16:creationId xmlns:a16="http://schemas.microsoft.com/office/drawing/2014/main" id="{534A33E8-707A-8AAC-2DC5-98F2FEE6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669" y="1026493"/>
              <a:ext cx="4546600" cy="5080000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A75772E9-B2E9-33E5-26A0-918C71FA941D}"/>
                </a:ext>
              </a:extLst>
            </p:cNvPr>
            <p:cNvSpPr/>
            <p:nvPr/>
          </p:nvSpPr>
          <p:spPr>
            <a:xfrm>
              <a:off x="4716670" y="1007165"/>
              <a:ext cx="4559851" cy="5139084"/>
            </a:xfrm>
            <a:prstGeom prst="roundRect">
              <a:avLst>
                <a:gd name="adj" fmla="val 53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5DBFFB-3977-4E59-8925-8686CD709AA5}"/>
              </a:ext>
            </a:extLst>
          </p:cNvPr>
          <p:cNvSpPr/>
          <p:nvPr/>
        </p:nvSpPr>
        <p:spPr>
          <a:xfrm>
            <a:off x="257410" y="2851150"/>
            <a:ext cx="2018100" cy="1155700"/>
          </a:xfrm>
          <a:prstGeom prst="roundRect">
            <a:avLst>
              <a:gd name="adj" fmla="val 86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4C483CD-C50B-3472-4E9E-7103AAC47386}"/>
              </a:ext>
            </a:extLst>
          </p:cNvPr>
          <p:cNvCxnSpPr>
            <a:cxnSpLocks/>
          </p:cNvCxnSpPr>
          <p:nvPr/>
        </p:nvCxnSpPr>
        <p:spPr>
          <a:xfrm flipH="1" flipV="1">
            <a:off x="6341162" y="1654127"/>
            <a:ext cx="1557893" cy="132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52BBE1E-272B-3C37-9179-DE44BDF08521}"/>
              </a:ext>
            </a:extLst>
          </p:cNvPr>
          <p:cNvSpPr txBox="1"/>
          <p:nvPr/>
        </p:nvSpPr>
        <p:spPr>
          <a:xfrm>
            <a:off x="7899053" y="1199088"/>
            <a:ext cx="348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Créer une réunion rapidement pour un évènement épisodique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Pas d’enregistrement possible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4EF58D9-CF0C-6251-36F9-EDB59BC515CC}"/>
              </a:ext>
            </a:extLst>
          </p:cNvPr>
          <p:cNvCxnSpPr>
            <a:cxnSpLocks/>
          </p:cNvCxnSpPr>
          <p:nvPr/>
        </p:nvCxnSpPr>
        <p:spPr>
          <a:xfrm flipH="1" flipV="1">
            <a:off x="6341162" y="3993598"/>
            <a:ext cx="1557893" cy="132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FD614F3-7664-ECEE-3E62-851D74F0B885}"/>
              </a:ext>
            </a:extLst>
          </p:cNvPr>
          <p:cNvSpPr txBox="1"/>
          <p:nvPr/>
        </p:nvSpPr>
        <p:spPr>
          <a:xfrm>
            <a:off x="7899054" y="3406685"/>
            <a:ext cx="348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Créer une salle de réunion avec un lien de connexion fixe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Affinage des paramètres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Enregistrement possible  </a:t>
            </a:r>
          </a:p>
        </p:txBody>
      </p:sp>
    </p:spTree>
    <p:extLst>
      <p:ext uri="{BB962C8B-B14F-4D97-AF65-F5344CB8AC3E}">
        <p14:creationId xmlns:p14="http://schemas.microsoft.com/office/powerpoint/2010/main" val="425101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Liens utiles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B46914-E311-DB8A-3284-4B76C4C82CF7}"/>
              </a:ext>
            </a:extLst>
          </p:cNvPr>
          <p:cNvSpPr txBox="1"/>
          <p:nvPr/>
        </p:nvSpPr>
        <p:spPr>
          <a:xfrm>
            <a:off x="0" y="880110"/>
            <a:ext cx="120159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Apps.education.fr</a:t>
            </a:r>
            <a:r>
              <a:rPr lang="fr-FR" sz="2000" dirty="0"/>
              <a:t> : </a:t>
            </a:r>
            <a:r>
              <a:rPr lang="fr-FR" sz="2000" dirty="0">
                <a:hlinkClick r:id="rId2"/>
              </a:rPr>
              <a:t>https://projet.apps.education.fr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Café du numérique </a:t>
            </a:r>
            <a:r>
              <a:rPr lang="fr-FR" sz="2000"/>
              <a:t>Mathieu Lefevre </a:t>
            </a:r>
            <a:r>
              <a:rPr lang="fr-FR" sz="2000" dirty="0"/>
              <a:t>- Visio-agents et Nuage : </a:t>
            </a:r>
            <a:r>
              <a:rPr lang="fr-FR" sz="2000" dirty="0">
                <a:hlinkClick r:id="rId3"/>
              </a:rPr>
              <a:t>https://dgxy.link/x5PIV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Documents du café numérique : </a:t>
            </a:r>
            <a:r>
              <a:rPr lang="fr-FR" sz="2000" dirty="0">
                <a:hlinkClick r:id="rId4"/>
              </a:rPr>
              <a:t>https://dgxy.link/PPjQF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Vidéo de captage d’écran via </a:t>
            </a:r>
            <a:r>
              <a:rPr lang="fr-FR" sz="2000" dirty="0" err="1"/>
              <a:t>PodEduc</a:t>
            </a:r>
            <a:r>
              <a:rPr lang="fr-FR" sz="2000" dirty="0"/>
              <a:t> : </a:t>
            </a:r>
            <a:r>
              <a:rPr lang="fr-FR" sz="2000" dirty="0">
                <a:hlinkClick r:id="rId5"/>
              </a:rPr>
              <a:t>https://podeduc.apps.education.fr/video/28206-tuto-enregistreur-ecran/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4309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alisation droite 1">
            <a:extLst>
              <a:ext uri="{FF2B5EF4-FFF2-40B4-BE49-F238E27FC236}">
                <a16:creationId xmlns:a16="http://schemas.microsoft.com/office/drawing/2014/main" id="{3EE27E67-37D1-53FF-BF10-F2C2DB1D3667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A25DB1-206C-9038-7F03-96B030FE2773}"/>
              </a:ext>
            </a:extLst>
          </p:cNvPr>
          <p:cNvSpPr txBox="1"/>
          <p:nvPr/>
        </p:nvSpPr>
        <p:spPr>
          <a:xfrm>
            <a:off x="125730" y="971550"/>
            <a:ext cx="8073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Services numériques disponibles pour les agents de l’éducation nationale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Lien d’accès : </a:t>
            </a:r>
            <a:r>
              <a:rPr lang="fr-FR" sz="2000" dirty="0">
                <a:hlinkClick r:id="rId2"/>
              </a:rPr>
              <a:t>https://projet.apps.education.fr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Exemples d’outils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07183FD-0AA5-93AF-764D-0CF8B5E93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899" y="831270"/>
            <a:ext cx="5729371" cy="5361711"/>
          </a:xfrm>
          <a:prstGeom prst="rect">
            <a:avLst/>
          </a:prstGeom>
        </p:spPr>
      </p:pic>
      <p:pic>
        <p:nvPicPr>
          <p:cNvPr id="13" name="Image 12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B184FEA6-F920-A93C-DDF0-7797BD662B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0" t="9006" r="5566" b="7072"/>
          <a:stretch/>
        </p:blipFill>
        <p:spPr>
          <a:xfrm>
            <a:off x="89446" y="2882552"/>
            <a:ext cx="2018100" cy="1088750"/>
          </a:xfrm>
          <a:prstGeom prst="rect">
            <a:avLst/>
          </a:prstGeom>
        </p:spPr>
      </p:pic>
      <p:pic>
        <p:nvPicPr>
          <p:cNvPr id="14" name="Image 13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50CB5FF5-8D31-6232-91E2-B493989AE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943" y="2861057"/>
            <a:ext cx="2018100" cy="1131740"/>
          </a:xfrm>
          <a:prstGeom prst="rect">
            <a:avLst/>
          </a:prstGeom>
        </p:spPr>
      </p:pic>
      <p:pic>
        <p:nvPicPr>
          <p:cNvPr id="15" name="Image 14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F049761F-75D6-2E2E-2AEC-D6E044A8D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66" y="2873820"/>
            <a:ext cx="2129734" cy="1155700"/>
          </a:xfrm>
          <a:prstGeom prst="rect">
            <a:avLst/>
          </a:prstGeom>
        </p:spPr>
      </p:pic>
      <p:pic>
        <p:nvPicPr>
          <p:cNvPr id="16" name="Image 15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58CA7AD0-36DB-54A9-3EB0-13FBDBADF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86" y="4360821"/>
            <a:ext cx="1978957" cy="1133284"/>
          </a:xfrm>
          <a:prstGeom prst="rect">
            <a:avLst/>
          </a:prstGeom>
        </p:spPr>
      </p:pic>
      <p:pic>
        <p:nvPicPr>
          <p:cNvPr id="17" name="Image 16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5335A875-6060-EFEA-0517-F2334623D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9943" y="4362365"/>
            <a:ext cx="2011982" cy="1131740"/>
          </a:xfrm>
          <a:prstGeom prst="rect">
            <a:avLst/>
          </a:prstGeom>
        </p:spPr>
      </p:pic>
      <p:pic>
        <p:nvPicPr>
          <p:cNvPr id="18" name="Image 17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CB1A2E99-0BDD-C5C4-EF31-ADA6DFA42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2254" y="4360821"/>
            <a:ext cx="2124645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7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Se connecter</a:t>
            </a:r>
          </a:p>
        </p:txBody>
      </p:sp>
      <p:pic>
        <p:nvPicPr>
          <p:cNvPr id="13" name="Image 12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9FE1A425-65A9-FE93-78BA-D5AD82183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6" y="1069302"/>
            <a:ext cx="9101067" cy="513095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0383012F-BB9F-3F9D-11CC-AF81F2078BAB}"/>
              </a:ext>
            </a:extLst>
          </p:cNvPr>
          <p:cNvSpPr/>
          <p:nvPr/>
        </p:nvSpPr>
        <p:spPr>
          <a:xfrm>
            <a:off x="6850963" y="3719071"/>
            <a:ext cx="3721639" cy="439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57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Se connecter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F2D5753-6663-0F59-1F08-6126983811BE}"/>
              </a:ext>
            </a:extLst>
          </p:cNvPr>
          <p:cNvGrpSpPr/>
          <p:nvPr/>
        </p:nvGrpSpPr>
        <p:grpSpPr>
          <a:xfrm>
            <a:off x="1350958" y="1041974"/>
            <a:ext cx="9490079" cy="5314924"/>
            <a:chOff x="270145" y="1028721"/>
            <a:chExt cx="9490079" cy="5314924"/>
          </a:xfrm>
        </p:grpSpPr>
        <p:pic>
          <p:nvPicPr>
            <p:cNvPr id="4" name="Image 3" descr="Une image contenant texte, capture d’écran, logo, graphisme&#10;&#10;Description générée automatiquement">
              <a:extLst>
                <a:ext uri="{FF2B5EF4-FFF2-40B4-BE49-F238E27FC236}">
                  <a16:creationId xmlns:a16="http://schemas.microsoft.com/office/drawing/2014/main" id="{713A075B-8DC8-56D1-DE93-6B615E137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145" y="1028721"/>
              <a:ext cx="9490079" cy="5314924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383012F-BB9F-3F9D-11CC-AF81F2078BAB}"/>
                </a:ext>
              </a:extLst>
            </p:cNvPr>
            <p:cNvSpPr/>
            <p:nvPr/>
          </p:nvSpPr>
          <p:spPr>
            <a:xfrm>
              <a:off x="4107410" y="2367349"/>
              <a:ext cx="1815548" cy="5613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64012AF9-CBEF-01EE-2055-1679E4B141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22958" y="2648039"/>
              <a:ext cx="1557893" cy="132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2F3CAE4-72CA-94F1-CF62-B66E6128EF57}"/>
                </a:ext>
              </a:extLst>
            </p:cNvPr>
            <p:cNvSpPr txBox="1"/>
            <p:nvPr/>
          </p:nvSpPr>
          <p:spPr>
            <a:xfrm>
              <a:off x="7480851" y="2349540"/>
              <a:ext cx="2279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Utiliser les identifiants académiques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17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249AC698-B32D-920B-F881-BD017A76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64" y="960507"/>
            <a:ext cx="9460671" cy="525856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A3A0459-7EAC-8CCA-363B-1CD7D677A4EF}"/>
              </a:ext>
            </a:extLst>
          </p:cNvPr>
          <p:cNvSpPr/>
          <p:nvPr/>
        </p:nvSpPr>
        <p:spPr>
          <a:xfrm>
            <a:off x="6791736" y="1192695"/>
            <a:ext cx="788507" cy="344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34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pic>
        <p:nvPicPr>
          <p:cNvPr id="6" name="Image 5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11BB971A-2FF1-2035-5518-ADDE7FEA8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0" t="9006" r="5566" b="7072"/>
          <a:stretch/>
        </p:blipFill>
        <p:spPr>
          <a:xfrm>
            <a:off x="257410" y="2891596"/>
            <a:ext cx="2018100" cy="1088750"/>
          </a:xfrm>
          <a:prstGeom prst="rect">
            <a:avLst/>
          </a:prstGeom>
        </p:spPr>
      </p:pic>
      <p:pic>
        <p:nvPicPr>
          <p:cNvPr id="8" name="Image 7" descr="Une image contenant texte, ligne, capture d’écran&#10;&#10;Description générée automatiquement">
            <a:extLst>
              <a:ext uri="{FF2B5EF4-FFF2-40B4-BE49-F238E27FC236}">
                <a16:creationId xmlns:a16="http://schemas.microsoft.com/office/drawing/2014/main" id="{7CC34B62-118B-D3A0-C109-EA21F98F8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235" y="1073424"/>
            <a:ext cx="8979355" cy="507282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5DBFFB-3977-4E59-8925-8686CD709AA5}"/>
              </a:ext>
            </a:extLst>
          </p:cNvPr>
          <p:cNvSpPr/>
          <p:nvPr/>
        </p:nvSpPr>
        <p:spPr>
          <a:xfrm>
            <a:off x="257410" y="2851150"/>
            <a:ext cx="2018100" cy="1155700"/>
          </a:xfrm>
          <a:prstGeom prst="roundRect">
            <a:avLst>
              <a:gd name="adj" fmla="val 86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75772E9-B2E9-33E5-26A0-918C71FA941D}"/>
              </a:ext>
            </a:extLst>
          </p:cNvPr>
          <p:cNvSpPr/>
          <p:nvPr/>
        </p:nvSpPr>
        <p:spPr>
          <a:xfrm>
            <a:off x="2915479" y="957879"/>
            <a:ext cx="9019111" cy="5188370"/>
          </a:xfrm>
          <a:prstGeom prst="roundRect">
            <a:avLst>
              <a:gd name="adj" fmla="val 666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4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577183C6-B27F-4ED0-698E-17BD655D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48" y="2893944"/>
            <a:ext cx="1937254" cy="1086402"/>
          </a:xfrm>
          <a:prstGeom prst="rect">
            <a:avLst/>
          </a:prstGeom>
        </p:spPr>
      </p:pic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pic>
        <p:nvPicPr>
          <p:cNvPr id="4" name="Image 3" descr="Une image contenant texte, Appareils électroniques, ordinateur, capture d’écran&#10;&#10;Description générée automatiquement">
            <a:extLst>
              <a:ext uri="{FF2B5EF4-FFF2-40B4-BE49-F238E27FC236}">
                <a16:creationId xmlns:a16="http://schemas.microsoft.com/office/drawing/2014/main" id="{443BB70B-62C3-F937-F5D3-BD5C0C640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79" y="957879"/>
            <a:ext cx="9019111" cy="5188370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75772E9-B2E9-33E5-26A0-918C71FA941D}"/>
              </a:ext>
            </a:extLst>
          </p:cNvPr>
          <p:cNvSpPr/>
          <p:nvPr/>
        </p:nvSpPr>
        <p:spPr>
          <a:xfrm>
            <a:off x="2915479" y="957879"/>
            <a:ext cx="9019111" cy="5188370"/>
          </a:xfrm>
          <a:prstGeom prst="roundRect">
            <a:avLst>
              <a:gd name="adj" fmla="val 5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5DBFFB-3977-4E59-8925-8686CD709AA5}"/>
              </a:ext>
            </a:extLst>
          </p:cNvPr>
          <p:cNvSpPr/>
          <p:nvPr/>
        </p:nvSpPr>
        <p:spPr>
          <a:xfrm>
            <a:off x="257410" y="2851150"/>
            <a:ext cx="2018100" cy="1155700"/>
          </a:xfrm>
          <a:prstGeom prst="roundRect">
            <a:avLst>
              <a:gd name="adj" fmla="val 86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31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ciel, véhicule&#10;&#10;Description générée automatiquement">
            <a:extLst>
              <a:ext uri="{FF2B5EF4-FFF2-40B4-BE49-F238E27FC236}">
                <a16:creationId xmlns:a16="http://schemas.microsoft.com/office/drawing/2014/main" id="{390E351A-0B3E-4427-D07E-6612FEC5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78" y="957879"/>
            <a:ext cx="9019111" cy="5177878"/>
          </a:xfrm>
          <a:prstGeom prst="rect">
            <a:avLst/>
          </a:prstGeom>
        </p:spPr>
      </p:pic>
      <p:pic>
        <p:nvPicPr>
          <p:cNvPr id="5" name="Image 4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91172538-C722-A141-C8CF-F11FE4628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4" y="2862194"/>
            <a:ext cx="2129734" cy="1155700"/>
          </a:xfrm>
          <a:prstGeom prst="rect">
            <a:avLst/>
          </a:prstGeom>
        </p:spPr>
      </p:pic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75772E9-B2E9-33E5-26A0-918C71FA941D}"/>
              </a:ext>
            </a:extLst>
          </p:cNvPr>
          <p:cNvSpPr/>
          <p:nvPr/>
        </p:nvSpPr>
        <p:spPr>
          <a:xfrm>
            <a:off x="2915479" y="957879"/>
            <a:ext cx="9019111" cy="5188370"/>
          </a:xfrm>
          <a:prstGeom prst="roundRect">
            <a:avLst>
              <a:gd name="adj" fmla="val 5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5DBFFB-3977-4E59-8925-8686CD709AA5}"/>
              </a:ext>
            </a:extLst>
          </p:cNvPr>
          <p:cNvSpPr/>
          <p:nvPr/>
        </p:nvSpPr>
        <p:spPr>
          <a:xfrm>
            <a:off x="257410" y="2851150"/>
            <a:ext cx="2018100" cy="1155700"/>
          </a:xfrm>
          <a:prstGeom prst="roundRect">
            <a:avLst>
              <a:gd name="adj" fmla="val 86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9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721B7CB8-85DA-DB99-EDE9-E9B2FEAA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0" y="2868544"/>
            <a:ext cx="2018100" cy="1155700"/>
          </a:xfrm>
          <a:prstGeom prst="rect">
            <a:avLst/>
          </a:prstGeom>
        </p:spPr>
      </p:pic>
      <p:sp>
        <p:nvSpPr>
          <p:cNvPr id="3" name="Signalisation droite 2">
            <a:extLst>
              <a:ext uri="{FF2B5EF4-FFF2-40B4-BE49-F238E27FC236}">
                <a16:creationId xmlns:a16="http://schemas.microsoft.com/office/drawing/2014/main" id="{03B7C925-F60C-2A2B-1DF2-97E037CB6914}"/>
              </a:ext>
            </a:extLst>
          </p:cNvPr>
          <p:cNvSpPr/>
          <p:nvPr/>
        </p:nvSpPr>
        <p:spPr>
          <a:xfrm>
            <a:off x="-3" y="0"/>
            <a:ext cx="12192003" cy="83127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/>
              <a:t>Apps.education.fr</a:t>
            </a:r>
            <a:r>
              <a:rPr lang="fr-FR" sz="4400" dirty="0"/>
              <a:t> : Les services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5DBFFB-3977-4E59-8925-8686CD709AA5}"/>
              </a:ext>
            </a:extLst>
          </p:cNvPr>
          <p:cNvSpPr/>
          <p:nvPr/>
        </p:nvSpPr>
        <p:spPr>
          <a:xfrm>
            <a:off x="257410" y="2851150"/>
            <a:ext cx="2018100" cy="1155700"/>
          </a:xfrm>
          <a:prstGeom prst="roundRect">
            <a:avLst>
              <a:gd name="adj" fmla="val 86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logiciel, texte, Logiciel multimédia, capture d’écran&#10;&#10;Description générée automatiquement">
            <a:extLst>
              <a:ext uri="{FF2B5EF4-FFF2-40B4-BE49-F238E27FC236}">
                <a16:creationId xmlns:a16="http://schemas.microsoft.com/office/drawing/2014/main" id="{3407720F-BBED-3BBF-2B2F-AD3C09EF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96" y="1052470"/>
            <a:ext cx="9204158" cy="5139084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75772E9-B2E9-33E5-26A0-918C71FA941D}"/>
              </a:ext>
            </a:extLst>
          </p:cNvPr>
          <p:cNvSpPr/>
          <p:nvPr/>
        </p:nvSpPr>
        <p:spPr>
          <a:xfrm>
            <a:off x="2823196" y="1052470"/>
            <a:ext cx="9204158" cy="5139084"/>
          </a:xfrm>
          <a:prstGeom prst="roundRect">
            <a:avLst>
              <a:gd name="adj" fmla="val 5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97237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B40C73-CCC1-6843-B9EC-8FDD4F348939}">
  <we:reference id="wa104178141" version="4.3.3.0" store="fr-FR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17329</TotalTime>
  <Words>236</Words>
  <Application>Microsoft Macintosh PowerPoint</Application>
  <PresentationFormat>Grand écran</PresentationFormat>
  <Paragraphs>39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Nova</vt:lpstr>
      <vt:lpstr>GradientRiseVTI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PAYET</dc:creator>
  <cp:lastModifiedBy>Robin PAYET</cp:lastModifiedBy>
  <cp:revision>15</cp:revision>
  <dcterms:created xsi:type="dcterms:W3CDTF">2023-05-12T16:50:51Z</dcterms:created>
  <dcterms:modified xsi:type="dcterms:W3CDTF">2023-12-12T18:54:03Z</dcterms:modified>
</cp:coreProperties>
</file>