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4" r:id="rId2"/>
    <p:sldId id="265" r:id="rId3"/>
    <p:sldId id="267" r:id="rId4"/>
    <p:sldId id="266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36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27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96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41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538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92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14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30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75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61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862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FCCD3-FF3F-481F-B337-B40D05A59464}" type="datetimeFigureOut">
              <a:rPr lang="fr-FR" smtClean="0"/>
              <a:t>18/05/2026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5C6B48E7-D31F-4ACD-B033-D5D8185A09FA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336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sz="3400" dirty="0"/>
              <a:t>Lancer un dé à 6 face non truqué 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équiprobables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B060C48-3CF7-FAFA-B0CE-24043BD9B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3900" y="2640261"/>
            <a:ext cx="1844200" cy="15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9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400" dirty="0"/>
              <a:t>Tourner la roue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équiprobables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41C4EBB-DED6-694F-C3D9-5924D6E67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1301" y="2360637"/>
            <a:ext cx="2956531" cy="28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06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400" dirty="0"/>
              <a:t>Tourner la roue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non équiprobables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8EC66E-CF32-E337-A384-98AAE15E9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958" y="2293046"/>
            <a:ext cx="1824242" cy="227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3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400" dirty="0"/>
              <a:t>Tirer une carte dans un jeu de 52 cartes 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équiprobables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BA07120-B526-9D4D-B971-42BE9209B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306" y="2610320"/>
            <a:ext cx="4889363" cy="212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400" dirty="0"/>
              <a:t>Se faire écraser par une météorite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non équiprobables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25FBC24-31DF-ED19-D5BB-834336F65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795" y="2578460"/>
            <a:ext cx="3901778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94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E8D50-BD5B-9EDB-C22A-87765865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Reconnaitre des situations équiprobables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F873A4-DD9F-C426-2A2D-E59B3264D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sz="3400" dirty="0"/>
              <a:t>Tirer une brique de couleur non discernable dans un sac opaque</a:t>
            </a:r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endParaRPr lang="fr-FR" sz="3400" dirty="0"/>
          </a:p>
          <a:p>
            <a:pPr marL="0" indent="0">
              <a:buNone/>
            </a:pPr>
            <a:r>
              <a:rPr lang="fr-FR" sz="3400" dirty="0"/>
              <a:t>Issues équiprobables</a:t>
            </a:r>
          </a:p>
        </p:txBody>
      </p:sp>
    </p:spTree>
    <p:extLst>
      <p:ext uri="{BB962C8B-B14F-4D97-AF65-F5344CB8AC3E}">
        <p14:creationId xmlns:p14="http://schemas.microsoft.com/office/powerpoint/2010/main" val="394074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239</TotalTime>
  <Words>78</Words>
  <Application>Microsoft Office PowerPoint</Application>
  <PresentationFormat>Grand écran</PresentationFormat>
  <Paragraphs>35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Galerie</vt:lpstr>
      <vt:lpstr>Reconnaitre des situations équiprobables</vt:lpstr>
      <vt:lpstr>Reconnaitre des situations équiprobables</vt:lpstr>
      <vt:lpstr>Reconnaitre des situations équiprobables</vt:lpstr>
      <vt:lpstr>Reconnaitre des situations équiprobables</vt:lpstr>
      <vt:lpstr>Reconnaitre des situations équiprobables</vt:lpstr>
      <vt:lpstr>Reconnaitre des situations équiprobables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PMichel6@int.ac-nancy-metz.fr</dc:creator>
  <cp:lastModifiedBy>amansuy1@int.ac-nancy-metz.fr</cp:lastModifiedBy>
  <cp:revision>11</cp:revision>
  <dcterms:created xsi:type="dcterms:W3CDTF">2026-03-16T06:47:34Z</dcterms:created>
  <dcterms:modified xsi:type="dcterms:W3CDTF">2026-05-18T18:40:37Z</dcterms:modified>
</cp:coreProperties>
</file>