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822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5" autoAdjust="0"/>
    <p:restoredTop sz="94660"/>
  </p:normalViewPr>
  <p:slideViewPr>
    <p:cSldViewPr snapToGrid="0">
      <p:cViewPr>
        <p:scale>
          <a:sx n="90" d="100"/>
          <a:sy n="90" d="100"/>
        </p:scale>
        <p:origin x="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347DDD-3694-4F6B-BAB1-6A44422E35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442718-F82E-4FD2-9BAA-FF5982D0E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9F6719-3211-4C1A-BD69-E682452F9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5AEF34-C15C-4631-A5A7-2F9AB50FA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4079A7-674B-4C76-A420-5DE484582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381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72CEF1-2795-4101-919B-47A9F845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087E71E-8092-4580-896A-3B3F6DF0A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BEE64C-9775-4562-8076-4A9C40B6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8B3F99-26CE-433A-9BBC-B29ECBC21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E19FFF-26E0-4997-B9ED-34BD92E29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9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3110EA3-6746-42D1-A3B6-3D75D923AB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934EDD-3AEB-4BD1-935F-6B08E1097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C495AA-DC41-41DB-8074-B52D261A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1A7288-F251-4A08-B562-A7914A0F1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8A866B-A6E3-4F7C-B3FB-1E0E6DCE2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87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898B40-D87C-4239-87BB-BBAD42AFD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FA37FA-E1FE-46EA-B0EA-CDDEB360C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DBE122-C470-4C45-B12A-AC7BB818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6C9FCF-A412-4CC9-80B6-E492FFA8C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FBD11A-2F5E-4447-8432-C00A2CA0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0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D86DB7-1B3B-4FB3-B010-49ACF668A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A5E41E-235D-4D37-AD6C-B830B1714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EA6544-2F33-422D-A225-E524E0F19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6F0C32-7FB8-4047-9E04-1E23FBCC5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9A52B8-D112-4E2C-B7C3-7D2623DB0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00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C70956-90D1-451C-9B0C-400910138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F828CF-EF6E-412B-8CBE-8BCBDE97E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024E844-2928-4619-A494-2AC07C43C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3A3CCF-AABF-43B9-BD2B-8D84292A0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BBE9A3-501F-475C-AFE1-18F9C9833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362774-A371-4F47-85E4-FE616718D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30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6E1948-A4FC-4F8E-9871-B86D7B475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DAE04A-793E-442E-BD5C-20ACF5A3E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070F1D-799E-458E-9448-8C04376B5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BE75E0B-3016-4213-BA43-575E44DEE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0975F22-55A0-40CA-AD6C-C469FDBE8C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E4DE443-3443-4B6D-B9E9-BF34FD506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F30B26A-B5CD-45E5-BAA4-A98146EB4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5BA9E1B-2140-454E-A607-51B936FB4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21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CCF442-21F5-4BFD-BFCE-3F992025B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4C280B-0C14-40F6-AFC8-0D4DC63D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F5CFB3-86DF-44BB-9120-5BC00998E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A2F1FC7-81C5-4A48-A397-DB058761A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44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7BFD6E-D4B0-4258-8BCA-33E968966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BF1A251-B101-475F-9B9D-B07B9FE45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7E04C81-40CC-4B36-A8B7-8EE59C00C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446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329D48-B807-47EA-979C-F4E70DCE0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730E6C-D791-4CAB-997B-85FB87D95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D616C0-2345-42F9-9E47-1E94DC45B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1AA867-CEB5-4DFD-8091-89EFABC5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A15EB1-B660-4FB0-8283-666F1757D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A0518A-2FA6-4575-9D5A-2C7C3CB3C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725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09C85-1E9C-4D2E-93A7-D3DCB7DDF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5F1527F-384B-42F9-8256-4AE5A2E2EE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42F521-D9BA-4C6B-B351-86FE57B5B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0D0B54-747C-4E08-9295-B2CE90938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969E9D-3D2E-45D6-A53F-69AF9D645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3ED540-BC3A-4986-8920-65DE5265D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10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46D29DB-1D7C-4F0C-A2D0-3D26556B6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E39292-E28C-4D2E-A366-63B84FBB4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009ABD-C997-4B2D-836E-BA2BF4839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75794-FFA4-45C9-9E5F-9AF6E8E1D759}" type="datetimeFigureOut">
              <a:rPr lang="fr-FR" smtClean="0"/>
              <a:t>11/09/2025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07A0DD-08E5-4447-8E84-62E4CD067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01D9DB-E462-4CD0-BCF5-1BA47EFD20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82C9B-A723-422D-9580-D586B86D84C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322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73EEAE97-3BCC-447B-8EEF-760DF4F08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336985"/>
              </p:ext>
            </p:extLst>
          </p:nvPr>
        </p:nvGraphicFramePr>
        <p:xfrm>
          <a:off x="887507" y="608106"/>
          <a:ext cx="10448364" cy="802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365">
                  <a:extLst>
                    <a:ext uri="{9D8B030D-6E8A-4147-A177-3AD203B41FA5}">
                      <a16:colId xmlns:a16="http://schemas.microsoft.com/office/drawing/2014/main" val="3182516368"/>
                    </a:ext>
                  </a:extLst>
                </a:gridCol>
                <a:gridCol w="1993858">
                  <a:extLst>
                    <a:ext uri="{9D8B030D-6E8A-4147-A177-3AD203B41FA5}">
                      <a16:colId xmlns:a16="http://schemas.microsoft.com/office/drawing/2014/main" val="3554767580"/>
                    </a:ext>
                  </a:extLst>
                </a:gridCol>
                <a:gridCol w="1993858">
                  <a:extLst>
                    <a:ext uri="{9D8B030D-6E8A-4147-A177-3AD203B41FA5}">
                      <a16:colId xmlns:a16="http://schemas.microsoft.com/office/drawing/2014/main" val="3640103466"/>
                    </a:ext>
                  </a:extLst>
                </a:gridCol>
                <a:gridCol w="1993858">
                  <a:extLst>
                    <a:ext uri="{9D8B030D-6E8A-4147-A177-3AD203B41FA5}">
                      <a16:colId xmlns:a16="http://schemas.microsoft.com/office/drawing/2014/main" val="2340092841"/>
                    </a:ext>
                  </a:extLst>
                </a:gridCol>
                <a:gridCol w="2419425">
                  <a:extLst>
                    <a:ext uri="{9D8B030D-6E8A-4147-A177-3AD203B41FA5}">
                      <a16:colId xmlns:a16="http://schemas.microsoft.com/office/drawing/2014/main" val="1246354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Noms communs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Verbes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Adjectifs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Adverbes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Expressions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370801"/>
                  </a:ext>
                </a:extLst>
              </a:tr>
              <a:tr h="276313">
                <a:tc>
                  <a:txBody>
                    <a:bodyPr/>
                    <a:lstStyle/>
                    <a:p>
                      <a:pPr algn="l"/>
                      <a:r>
                        <a:rPr lang="fr-FR" sz="1600" dirty="0"/>
                        <a:t>Le sommeil</a:t>
                      </a:r>
                    </a:p>
                    <a:p>
                      <a:pPr algn="l"/>
                      <a:r>
                        <a:rPr lang="fr-FR" sz="1600" dirty="0"/>
                        <a:t>Un roupillon</a:t>
                      </a:r>
                    </a:p>
                    <a:p>
                      <a:pPr algn="l"/>
                      <a:r>
                        <a:rPr lang="fr-FR" sz="1600" dirty="0"/>
                        <a:t>Une berceuse</a:t>
                      </a:r>
                    </a:p>
                    <a:p>
                      <a:pPr algn="l"/>
                      <a:r>
                        <a:rPr lang="fr-FR" sz="1600" dirty="0"/>
                        <a:t>Une sieste</a:t>
                      </a:r>
                    </a:p>
                    <a:p>
                      <a:pPr algn="l"/>
                      <a:r>
                        <a:rPr lang="fr-FR" sz="1600" dirty="0"/>
                        <a:t>Un somme</a:t>
                      </a:r>
                    </a:p>
                    <a:p>
                      <a:pPr algn="l"/>
                      <a:r>
                        <a:rPr lang="fr-FR" sz="1600" dirty="0"/>
                        <a:t>Un doudou</a:t>
                      </a:r>
                    </a:p>
                    <a:p>
                      <a:pPr algn="l"/>
                      <a:r>
                        <a:rPr lang="fr-FR" sz="1600" dirty="0"/>
                        <a:t>Les paupières</a:t>
                      </a:r>
                    </a:p>
                    <a:p>
                      <a:pPr algn="l"/>
                      <a:r>
                        <a:rPr lang="fr-FR" sz="1600" dirty="0"/>
                        <a:t>Un câlin</a:t>
                      </a:r>
                    </a:p>
                    <a:p>
                      <a:pPr algn="l"/>
                      <a:r>
                        <a:rPr lang="fr-FR" sz="1600" dirty="0"/>
                        <a:t>Humeur </a:t>
                      </a:r>
                      <a:r>
                        <a:rPr lang="fr-FR" sz="1000" dirty="0"/>
                        <a:t>(bonne ou mauvaise)</a:t>
                      </a:r>
                    </a:p>
                    <a:p>
                      <a:pPr algn="l"/>
                      <a:r>
                        <a:rPr lang="fr-FR" sz="1600" dirty="0"/>
                        <a:t>Un rêve</a:t>
                      </a:r>
                    </a:p>
                    <a:p>
                      <a:pPr algn="l"/>
                      <a:r>
                        <a:rPr lang="fr-FR" sz="1600" dirty="0"/>
                        <a:t>Un cauchemar</a:t>
                      </a:r>
                    </a:p>
                    <a:p>
                      <a:pPr algn="l"/>
                      <a:r>
                        <a:rPr lang="fr-FR" sz="1600" dirty="0"/>
                        <a:t>L’énergie</a:t>
                      </a:r>
                    </a:p>
                    <a:p>
                      <a:pPr algn="l"/>
                      <a:r>
                        <a:rPr lang="fr-FR" sz="1600" dirty="0"/>
                        <a:t>Un nid </a:t>
                      </a:r>
                    </a:p>
                    <a:p>
                      <a:pPr algn="l"/>
                      <a:r>
                        <a:rPr lang="fr-FR" sz="1600" dirty="0"/>
                        <a:t>L’endormissement</a:t>
                      </a:r>
                    </a:p>
                    <a:p>
                      <a:pPr algn="l"/>
                      <a:r>
                        <a:rPr lang="fr-FR" sz="1600" dirty="0"/>
                        <a:t>Une phase </a:t>
                      </a:r>
                    </a:p>
                    <a:p>
                      <a:pPr algn="l"/>
                      <a:r>
                        <a:rPr lang="fr-FR" sz="1600" dirty="0"/>
                        <a:t>Un cycle  </a:t>
                      </a:r>
                    </a:p>
                    <a:p>
                      <a:pPr algn="l"/>
                      <a:r>
                        <a:rPr lang="fr-FR" sz="1600" dirty="0"/>
                        <a:t>Le cerveau</a:t>
                      </a:r>
                    </a:p>
                    <a:p>
                      <a:pPr algn="l"/>
                      <a:r>
                        <a:rPr lang="fr-FR" sz="1600" dirty="0"/>
                        <a:t>L’hormone de croissance </a:t>
                      </a:r>
                    </a:p>
                    <a:p>
                      <a:pPr algn="l"/>
                      <a:r>
                        <a:rPr lang="fr-FR" sz="1600" dirty="0"/>
                        <a:t>Le pyjama</a:t>
                      </a:r>
                    </a:p>
                    <a:p>
                      <a:pPr algn="l"/>
                      <a:r>
                        <a:rPr lang="fr-FR" sz="1600" dirty="0"/>
                        <a:t>Une veilleuse</a:t>
                      </a:r>
                    </a:p>
                    <a:p>
                      <a:pPr algn="l"/>
                      <a:r>
                        <a:rPr lang="fr-FR" sz="1600" dirty="0"/>
                        <a:t>Une comptine</a:t>
                      </a:r>
                    </a:p>
                    <a:p>
                      <a:pPr algn="l"/>
                      <a:endParaRPr lang="fr-FR" sz="1600" dirty="0"/>
                    </a:p>
                    <a:p>
                      <a:pPr algn="l"/>
                      <a:r>
                        <a:rPr lang="fr-FR" sz="1600" dirty="0"/>
                        <a:t>Le lit</a:t>
                      </a:r>
                    </a:p>
                    <a:p>
                      <a:pPr algn="l"/>
                      <a:r>
                        <a:rPr lang="fr-FR" sz="1600" dirty="0"/>
                        <a:t>Une couette</a:t>
                      </a:r>
                    </a:p>
                    <a:p>
                      <a:pPr algn="l"/>
                      <a:r>
                        <a:rPr lang="fr-FR" sz="1600" dirty="0"/>
                        <a:t>Un oreiller</a:t>
                      </a:r>
                    </a:p>
                    <a:p>
                      <a:pPr algn="l"/>
                      <a:r>
                        <a:rPr lang="fr-FR" sz="1600" dirty="0"/>
                        <a:t>La nuit</a:t>
                      </a:r>
                    </a:p>
                    <a:p>
                      <a:pPr algn="l"/>
                      <a:r>
                        <a:rPr lang="fr-FR" sz="1600" dirty="0"/>
                        <a:t>La chambre</a:t>
                      </a:r>
                    </a:p>
                    <a:p>
                      <a:pPr algn="l"/>
                      <a:r>
                        <a:rPr lang="fr-FR" sz="1600" dirty="0"/>
                        <a:t>Somnambule </a:t>
                      </a:r>
                    </a:p>
                    <a:p>
                      <a:pPr algn="l"/>
                      <a:r>
                        <a:rPr lang="fr-FR" sz="1600" dirty="0"/>
                        <a:t>Un monstre</a:t>
                      </a:r>
                    </a:p>
                    <a:p>
                      <a:pPr algn="l"/>
                      <a:r>
                        <a:rPr lang="fr-FR" sz="1600" dirty="0"/>
                        <a:t>La peur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/>
                        <a:t>Dormir / S’endormir</a:t>
                      </a:r>
                    </a:p>
                    <a:p>
                      <a:pPr algn="l"/>
                      <a:r>
                        <a:rPr lang="fr-FR" sz="1600" dirty="0"/>
                        <a:t>Se reposer</a:t>
                      </a:r>
                    </a:p>
                    <a:p>
                      <a:pPr algn="l"/>
                      <a:r>
                        <a:rPr lang="fr-FR" sz="1600" dirty="0"/>
                        <a:t>Bailler</a:t>
                      </a:r>
                    </a:p>
                    <a:p>
                      <a:pPr algn="l"/>
                      <a:r>
                        <a:rPr lang="fr-FR" sz="1600" dirty="0"/>
                        <a:t>Bercer</a:t>
                      </a:r>
                    </a:p>
                    <a:p>
                      <a:pPr algn="l"/>
                      <a:r>
                        <a:rPr lang="fr-FR" sz="1600" dirty="0"/>
                        <a:t>Se calmer</a:t>
                      </a:r>
                    </a:p>
                    <a:p>
                      <a:pPr algn="l"/>
                      <a:r>
                        <a:rPr lang="fr-FR" sz="1600" dirty="0"/>
                        <a:t>S’étirer</a:t>
                      </a:r>
                    </a:p>
                    <a:p>
                      <a:pPr algn="l"/>
                      <a:r>
                        <a:rPr lang="fr-FR" sz="1600" dirty="0"/>
                        <a:t>Se frotter </a:t>
                      </a:r>
                      <a:r>
                        <a:rPr lang="fr-FR" sz="1000" dirty="0"/>
                        <a:t>(les yeux)</a:t>
                      </a:r>
                    </a:p>
                    <a:p>
                      <a:pPr algn="l"/>
                      <a:r>
                        <a:rPr lang="fr-FR" sz="1600" dirty="0"/>
                        <a:t>Se blesser</a:t>
                      </a:r>
                    </a:p>
                    <a:p>
                      <a:pPr algn="l"/>
                      <a:r>
                        <a:rPr lang="fr-FR" sz="1600" dirty="0"/>
                        <a:t>Se ménager </a:t>
                      </a:r>
                    </a:p>
                    <a:p>
                      <a:pPr algn="l"/>
                      <a:r>
                        <a:rPr lang="fr-FR" sz="1600" dirty="0"/>
                        <a:t>Respirer</a:t>
                      </a:r>
                    </a:p>
                    <a:p>
                      <a:pPr algn="l"/>
                      <a:r>
                        <a:rPr lang="fr-FR" sz="1600" dirty="0"/>
                        <a:t>(se) Réparer</a:t>
                      </a:r>
                    </a:p>
                    <a:p>
                      <a:pPr algn="l"/>
                      <a:r>
                        <a:rPr lang="fr-FR" sz="1600" dirty="0"/>
                        <a:t>Mémoriser</a:t>
                      </a:r>
                    </a:p>
                    <a:p>
                      <a:pPr algn="l"/>
                      <a:r>
                        <a:rPr lang="fr-FR" sz="1600" dirty="0"/>
                        <a:t>Apprendre</a:t>
                      </a:r>
                    </a:p>
                    <a:p>
                      <a:pPr algn="l"/>
                      <a:r>
                        <a:rPr lang="fr-FR" sz="1600" dirty="0"/>
                        <a:t>Rêver</a:t>
                      </a:r>
                    </a:p>
                    <a:p>
                      <a:pPr algn="l"/>
                      <a:r>
                        <a:rPr lang="fr-FR" sz="1600" dirty="0"/>
                        <a:t>Se coucher </a:t>
                      </a:r>
                    </a:p>
                    <a:p>
                      <a:pPr algn="l"/>
                      <a:r>
                        <a:rPr lang="fr-FR" sz="1600" dirty="0"/>
                        <a:t>Grandir </a:t>
                      </a:r>
                    </a:p>
                    <a:p>
                      <a:pPr algn="l"/>
                      <a:r>
                        <a:rPr lang="fr-FR" sz="1600" dirty="0"/>
                        <a:t>S’énerver</a:t>
                      </a:r>
                    </a:p>
                    <a:p>
                      <a:pPr algn="l"/>
                      <a:r>
                        <a:rPr lang="fr-FR" sz="1600" dirty="0"/>
                        <a:t>Bouder</a:t>
                      </a:r>
                    </a:p>
                    <a:p>
                      <a:pPr algn="l"/>
                      <a:r>
                        <a:rPr lang="fr-FR" sz="1600" dirty="0"/>
                        <a:t>Ronfler</a:t>
                      </a:r>
                    </a:p>
                    <a:p>
                      <a:pPr algn="l"/>
                      <a:r>
                        <a:rPr lang="fr-FR" sz="1600" dirty="0"/>
                        <a:t>Sommeiller</a:t>
                      </a:r>
                    </a:p>
                    <a:p>
                      <a:pPr algn="l"/>
                      <a:r>
                        <a:rPr lang="fr-FR" sz="1600" dirty="0"/>
                        <a:t>Se réveiller</a:t>
                      </a:r>
                    </a:p>
                    <a:p>
                      <a:pPr algn="l"/>
                      <a:r>
                        <a:rPr lang="fr-FR" sz="1600" dirty="0"/>
                        <a:t>Se lever</a:t>
                      </a:r>
                    </a:p>
                    <a:p>
                      <a:pPr algn="l"/>
                      <a:r>
                        <a:rPr lang="fr-FR" sz="1600" dirty="0"/>
                        <a:t>Somnoler</a:t>
                      </a:r>
                    </a:p>
                    <a:p>
                      <a:pPr algn="l"/>
                      <a:r>
                        <a:rPr lang="fr-FR" sz="1600" dirty="0"/>
                        <a:t>Cauchemarder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/>
                        <a:t>Enervé</a:t>
                      </a:r>
                    </a:p>
                    <a:p>
                      <a:pPr algn="l"/>
                      <a:r>
                        <a:rPr lang="fr-FR" sz="1600" dirty="0"/>
                        <a:t>Réveillé</a:t>
                      </a:r>
                    </a:p>
                    <a:p>
                      <a:pPr algn="l"/>
                      <a:r>
                        <a:rPr lang="fr-FR" sz="1600" dirty="0"/>
                        <a:t>Calme</a:t>
                      </a:r>
                    </a:p>
                    <a:p>
                      <a:pPr algn="l"/>
                      <a:r>
                        <a:rPr lang="fr-FR" sz="1600" dirty="0"/>
                        <a:t>Fatigué</a:t>
                      </a:r>
                    </a:p>
                    <a:p>
                      <a:pPr algn="l"/>
                      <a:r>
                        <a:rPr lang="fr-FR" sz="1600" dirty="0"/>
                        <a:t>Important</a:t>
                      </a:r>
                    </a:p>
                    <a:p>
                      <a:pPr algn="l"/>
                      <a:r>
                        <a:rPr lang="fr-FR" sz="1600" dirty="0"/>
                        <a:t>Confortable</a:t>
                      </a:r>
                    </a:p>
                    <a:p>
                      <a:pPr algn="l"/>
                      <a:r>
                        <a:rPr lang="fr-FR" sz="1600" dirty="0"/>
                        <a:t>Reposé</a:t>
                      </a:r>
                    </a:p>
                    <a:p>
                      <a:pPr algn="l"/>
                      <a:r>
                        <a:rPr lang="fr-FR" sz="1600" dirty="0"/>
                        <a:t>Apaisé</a:t>
                      </a:r>
                    </a:p>
                    <a:p>
                      <a:pPr algn="l"/>
                      <a:r>
                        <a:rPr lang="fr-FR" sz="1600" dirty="0"/>
                        <a:t>Grognon</a:t>
                      </a:r>
                    </a:p>
                    <a:p>
                      <a:pPr algn="l"/>
                      <a:r>
                        <a:rPr lang="fr-FR" sz="1600" dirty="0"/>
                        <a:t>Ronchon</a:t>
                      </a:r>
                    </a:p>
                    <a:p>
                      <a:pPr algn="l"/>
                      <a:r>
                        <a:rPr lang="fr-FR" sz="1600" dirty="0"/>
                        <a:t>Douillet</a:t>
                      </a:r>
                    </a:p>
                    <a:p>
                      <a:pPr algn="l"/>
                      <a:r>
                        <a:rPr lang="fr-FR" sz="1600" dirty="0"/>
                        <a:t>Silencieux/se</a:t>
                      </a:r>
                    </a:p>
                    <a:p>
                      <a:pPr algn="l"/>
                      <a:r>
                        <a:rPr lang="fr-FR" sz="1600" dirty="0"/>
                        <a:t>Agité</a:t>
                      </a:r>
                    </a:p>
                    <a:p>
                      <a:pPr algn="l"/>
                      <a:r>
                        <a:rPr lang="fr-FR" sz="1600" dirty="0"/>
                        <a:t>Paisible</a:t>
                      </a:r>
                    </a:p>
                    <a:p>
                      <a:pPr algn="l"/>
                      <a:r>
                        <a:rPr lang="fr-FR" sz="1600" dirty="0"/>
                        <a:t>Epuisant</a:t>
                      </a:r>
                    </a:p>
                    <a:p>
                      <a:pPr algn="l"/>
                      <a:r>
                        <a:rPr lang="fr-FR" sz="1600" dirty="0"/>
                        <a:t>Ereinté</a:t>
                      </a:r>
                    </a:p>
                    <a:p>
                      <a:pPr algn="l"/>
                      <a:r>
                        <a:rPr lang="fr-FR" sz="1000" dirty="0"/>
                        <a:t>(Sommeil) </a:t>
                      </a:r>
                      <a:r>
                        <a:rPr lang="fr-FR" sz="1600" dirty="0"/>
                        <a:t>Lent </a:t>
                      </a:r>
                    </a:p>
                    <a:p>
                      <a:pPr algn="l"/>
                      <a:r>
                        <a:rPr lang="fr-FR" sz="1000" dirty="0"/>
                        <a:t>(Sommeil) </a:t>
                      </a:r>
                      <a:r>
                        <a:rPr lang="fr-FR" sz="1600" dirty="0"/>
                        <a:t>Profond</a:t>
                      </a:r>
                    </a:p>
                    <a:p>
                      <a:pPr algn="l"/>
                      <a:r>
                        <a:rPr lang="fr-FR" sz="1000" dirty="0"/>
                        <a:t>(Sommeil) </a:t>
                      </a:r>
                      <a:r>
                        <a:rPr lang="fr-FR" sz="1600" dirty="0"/>
                        <a:t>Paradoxal</a:t>
                      </a:r>
                    </a:p>
                    <a:p>
                      <a:pPr algn="l"/>
                      <a:r>
                        <a:rPr lang="fr-FR" sz="1600" dirty="0"/>
                        <a:t>Exténué</a:t>
                      </a:r>
                    </a:p>
                    <a:p>
                      <a:pPr algn="l"/>
                      <a:r>
                        <a:rPr lang="fr-FR" sz="1600" dirty="0"/>
                        <a:t>Nocturne / Diurne</a:t>
                      </a:r>
                    </a:p>
                    <a:p>
                      <a:pPr algn="l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/>
                        <a:t>Paisiblement </a:t>
                      </a:r>
                    </a:p>
                    <a:p>
                      <a:pPr algn="l"/>
                      <a:r>
                        <a:rPr lang="fr-FR" sz="1600" dirty="0"/>
                        <a:t>Longtemps</a:t>
                      </a:r>
                    </a:p>
                    <a:p>
                      <a:pPr algn="l"/>
                      <a:r>
                        <a:rPr lang="fr-FR" sz="1600" dirty="0"/>
                        <a:t>Péniblement</a:t>
                      </a:r>
                    </a:p>
                    <a:p>
                      <a:pPr algn="l"/>
                      <a:r>
                        <a:rPr lang="fr-FR" sz="1600" dirty="0"/>
                        <a:t>Fatigant</a:t>
                      </a:r>
                    </a:p>
                    <a:p>
                      <a:pPr algn="l"/>
                      <a:r>
                        <a:rPr lang="fr-FR" sz="1600" dirty="0"/>
                        <a:t>Epuisant</a:t>
                      </a:r>
                    </a:p>
                    <a:p>
                      <a:pPr algn="l"/>
                      <a:r>
                        <a:rPr lang="fr-FR" sz="1600" dirty="0"/>
                        <a:t>Lentement </a:t>
                      </a:r>
                    </a:p>
                    <a:p>
                      <a:pPr algn="l"/>
                      <a:r>
                        <a:rPr lang="fr-FR" sz="1600" dirty="0"/>
                        <a:t>Tôt</a:t>
                      </a:r>
                    </a:p>
                    <a:p>
                      <a:pPr algn="l"/>
                      <a:r>
                        <a:rPr lang="fr-FR" sz="1600" dirty="0"/>
                        <a:t>Tard</a:t>
                      </a:r>
                    </a:p>
                    <a:p>
                      <a:pPr algn="l"/>
                      <a:r>
                        <a:rPr lang="fr-FR" sz="1600" dirty="0"/>
                        <a:t>Profondément </a:t>
                      </a:r>
                    </a:p>
                    <a:p>
                      <a:pPr algn="l"/>
                      <a:r>
                        <a:rPr lang="fr-FR" sz="1600" dirty="0"/>
                        <a:t>Doucement </a:t>
                      </a:r>
                    </a:p>
                    <a:p>
                      <a:pPr algn="l"/>
                      <a:r>
                        <a:rPr lang="fr-FR" sz="1600" dirty="0"/>
                        <a:t>Ereintant</a:t>
                      </a:r>
                    </a:p>
                    <a:p>
                      <a:pPr algn="l"/>
                      <a:r>
                        <a:rPr lang="fr-FR" sz="1600" dirty="0"/>
                        <a:t>Exténuant</a:t>
                      </a:r>
                    </a:p>
                    <a:p>
                      <a:pPr algn="l"/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dirty="0"/>
                        <a:t>Être en pleine forme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fr-FR" sz="1600" dirty="0"/>
                        <a:t>Dormir sur ses deux oreilles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fr-FR" sz="1600" dirty="0"/>
                        <a:t>Être tout mou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fr-FR" sz="1600" dirty="0"/>
                        <a:t>A petits pas de souris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fr-FR" sz="1600" dirty="0"/>
                        <a:t>Ne pas être dans son assiette</a:t>
                      </a:r>
                    </a:p>
                    <a:p>
                      <a:pPr algn="l"/>
                      <a:r>
                        <a:rPr lang="fr-FR" sz="1600" dirty="0"/>
                        <a:t>Dormir comme un loir</a:t>
                      </a:r>
                    </a:p>
                    <a:p>
                      <a:pPr algn="l"/>
                      <a:r>
                        <a:rPr lang="fr-FR" sz="1600" dirty="0"/>
                        <a:t>Faire une nuit blanche</a:t>
                      </a:r>
                    </a:p>
                    <a:p>
                      <a:pPr algn="l"/>
                      <a:r>
                        <a:rPr lang="fr-FR" sz="1600" dirty="0"/>
                        <a:t>Le marchand de sable</a:t>
                      </a:r>
                    </a:p>
                    <a:p>
                      <a:pPr algn="l"/>
                      <a:r>
                        <a:rPr lang="fr-FR" sz="1600" dirty="0"/>
                        <a:t>Compter les moutons</a:t>
                      </a:r>
                    </a:p>
                    <a:p>
                      <a:pPr algn="l"/>
                      <a:r>
                        <a:rPr lang="fr-FR" sz="1600" dirty="0"/>
                        <a:t>Tomber dans les bras de Morphée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14270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30FEB07C-B362-4A58-8C54-A2BDC981D713}"/>
              </a:ext>
            </a:extLst>
          </p:cNvPr>
          <p:cNvSpPr txBox="1"/>
          <p:nvPr/>
        </p:nvSpPr>
        <p:spPr>
          <a:xfrm>
            <a:off x="1062317" y="26894"/>
            <a:ext cx="9923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LE SOMMEIL – CORPUS DE MOTS</a:t>
            </a:r>
          </a:p>
        </p:txBody>
      </p:sp>
    </p:spTree>
    <p:extLst>
      <p:ext uri="{BB962C8B-B14F-4D97-AF65-F5344CB8AC3E}">
        <p14:creationId xmlns:p14="http://schemas.microsoft.com/office/powerpoint/2010/main" val="23317010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2634</TotalTime>
  <Words>203</Words>
  <Application>Microsoft Office PowerPoint</Application>
  <PresentationFormat>Grand écran</PresentationFormat>
  <Paragraphs>103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Fanny ROPERT</dc:creator>
  <cp:lastModifiedBy>Fanny ROPERT</cp:lastModifiedBy>
  <cp:revision>17</cp:revision>
  <cp:lastPrinted>2025-09-02T12:11:14Z</cp:lastPrinted>
  <dcterms:created xsi:type="dcterms:W3CDTF">2025-09-02T11:35:57Z</dcterms:created>
  <dcterms:modified xsi:type="dcterms:W3CDTF">2025-09-11T12:23:46Z</dcterms:modified>
</cp:coreProperties>
</file>