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87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83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21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43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25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0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94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36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61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88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27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D33F-E87D-4704-B070-D9DCF8DF3BA0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2008B-1FC6-48CF-9DF2-DFD2B59D7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34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98269" y="648390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Par qui sont élus les députés ?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Par tous les citoyens de + 18 ans disposant de leurs civiques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460865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Par qui est élu le Président de la République ?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Par tous les citoyens de + 18 ans disposant de leurs civiques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220691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Comment appelle-t-on l'élection des députés ? 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. les élections </a:t>
            </a:r>
            <a:r>
              <a:rPr lang="fr-FR" sz="11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députales</a:t>
            </a: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 - 2. les élections législatives - 3. les élections parlementaires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Les élections législatives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980517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Pour qui vote-t-on lors des élections législatives ?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. les députés - 2. les ministres - 3. les sénateurs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Les députés</a:t>
            </a:r>
          </a:p>
          <a:p>
            <a:pPr algn="r">
              <a:lnSpc>
                <a:spcPct val="150000"/>
              </a:lnSpc>
            </a:pP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3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98269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Pour combien de temps est élu le président de la république ?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. 2 ans - 2. 5 ans - 3. 7 ans</a:t>
            </a:r>
          </a:p>
          <a:p>
            <a:pPr>
              <a:lnSpc>
                <a:spcPct val="150000"/>
              </a:lnSpc>
            </a:pPr>
            <a:endParaRPr lang="fr-FR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5 ans</a:t>
            </a:r>
          </a:p>
          <a:p>
            <a:pPr algn="r">
              <a:lnSpc>
                <a:spcPct val="150000"/>
              </a:lnSpc>
            </a:pP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60865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Comment s'appelle les lectures successives d'un projet / d'une proposition de loi par l'assemblée nationale et le Sénat ? 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La navette parlementaire</a:t>
            </a:r>
          </a:p>
          <a:p>
            <a:pPr algn="r">
              <a:lnSpc>
                <a:spcPct val="150000"/>
              </a:lnSpc>
            </a:pP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20691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On peut voter aux élections présidentielles même si on n'est pas de nationalité française - vrai ou faux ?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Faux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980517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Comment s'appelle le compositeur de l'hymne national ?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Rouget de </a:t>
            </a:r>
            <a:r>
              <a:rPr lang="fr-FR" sz="1200" i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Lisle</a:t>
            </a:r>
            <a:endParaRPr lang="fr-FR" sz="12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5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98269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</a:rPr>
              <a:t>Quel est l'âge minimal pour se présenter à une élection municipale ?</a:t>
            </a:r>
          </a:p>
          <a:p>
            <a:pPr>
              <a:lnSpc>
                <a:spcPct val="150000"/>
              </a:lnSpc>
            </a:pPr>
            <a:r>
              <a:rPr lang="fr-FR" sz="1100" smtClean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r-FR" sz="1100" dirty="0">
                <a:latin typeface="Verdana" panose="020B0604030504040204" pitchFamily="34" charset="0"/>
                <a:ea typeface="Verdana" panose="020B0604030504040204" pitchFamily="34" charset="0"/>
              </a:rPr>
              <a:t>. 18 ans - 2. 21 ans - 3. 25 ans</a:t>
            </a:r>
          </a:p>
          <a:p>
            <a:pPr>
              <a:lnSpc>
                <a:spcPct val="150000"/>
              </a:lnSpc>
            </a:pPr>
            <a:endParaRPr lang="fr-FR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ans</a:t>
            </a:r>
          </a:p>
          <a:p>
            <a:pPr algn="r">
              <a:lnSpc>
                <a:spcPct val="150000"/>
              </a:lnSpc>
            </a:pP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60865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</a:rPr>
              <a:t>Citez 3 anciens président de la république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Jacques Chirac, François Hollande, Nicolas Sarkozy, François Mitterrand, Valery Giscard d’Estaing, Charles de Gaulle, Georges Pompidou, …</a:t>
            </a:r>
            <a:endParaRPr lang="fr-FR" sz="12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50000"/>
              </a:lnSpc>
            </a:pP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20691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</a:rPr>
              <a:t>Quel ministre appelle-t-on le «Garde des Sceaux</a:t>
            </a: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» ?</a:t>
            </a: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 ministre de la justice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980517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Quand les femmes </a:t>
            </a: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ont-elles</a:t>
            </a: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obtenu le droit de vote ?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1944</a:t>
            </a:r>
            <a:endParaRPr lang="fr-FR" sz="12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65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98269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Question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Propositions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Réponse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60865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Question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Propositions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Réponse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20691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Question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Propositions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Réponse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980517" y="648391"/>
            <a:ext cx="2520000" cy="3600000"/>
          </a:xfrm>
          <a:prstGeom prst="rect">
            <a:avLst/>
          </a:prstGeom>
          <a:ln w="95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Question</a:t>
            </a:r>
          </a:p>
          <a:p>
            <a:pPr>
              <a:lnSpc>
                <a:spcPct val="150000"/>
              </a:lnSpc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Propositions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 algn="r">
              <a:lnSpc>
                <a:spcPct val="150000"/>
              </a:lnSpc>
            </a:pPr>
            <a:r>
              <a:rPr lang="fr-FR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Réponse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862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269</Words>
  <Application>Microsoft Office PowerPoint</Application>
  <PresentationFormat>Grand écran</PresentationFormat>
  <Paragraphs>71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Ministère des Armées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JANIN Myriam Mme</dc:creator>
  <cp:lastModifiedBy>JANIN Myriam Mme</cp:lastModifiedBy>
  <cp:revision>6</cp:revision>
  <dcterms:created xsi:type="dcterms:W3CDTF">2022-02-14T10:19:39Z</dcterms:created>
  <dcterms:modified xsi:type="dcterms:W3CDTF">2022-02-14T12:04:44Z</dcterms:modified>
</cp:coreProperties>
</file>