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18640" y="412164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56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8696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5528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1864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8696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5528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18640" y="2222280"/>
            <a:ext cx="10554120" cy="363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1055412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10000" y="447120"/>
            <a:ext cx="10571760" cy="449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18640" y="2222280"/>
            <a:ext cx="10554120" cy="363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56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18640" y="412164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56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8696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55280" y="222228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1864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8696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55280" y="4121640"/>
            <a:ext cx="339804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1055412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10000" y="447120"/>
            <a:ext cx="10571760" cy="449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363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560" y="412164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560" y="2222280"/>
            <a:ext cx="515016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18640" y="4121640"/>
            <a:ext cx="10554120" cy="173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-3240"/>
            <a:ext cx="12191760" cy="5203440"/>
          </a:xfrm>
          <a:custGeom>
            <a:avLst/>
            <a:gdLst/>
            <a:ahLst/>
            <a:cxnLst/>
            <a:rect l="l" t="t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14"/>
            <a:srcRect/>
            <a:tile/>
          </a:blipFill>
          <a:ln cap="rnd">
            <a:solidFill>
              <a:srgbClr val="00C6BB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10000" y="1449000"/>
            <a:ext cx="10571760" cy="29707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FEFEFE"/>
                </a:solidFill>
                <a:latin typeface="Century Gothic"/>
              </a:rPr>
              <a:t>Modifiez le style du titre</a:t>
            </a:r>
            <a:endParaRPr lang="en-US" sz="5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380CBB2-DD8B-4EEF-BAA1-0ACCB9E0AF25}" type="datetime">
              <a:rPr lang="en-US" sz="900" b="0" strike="noStrike" spc="-1">
                <a:solidFill>
                  <a:srgbClr val="FFFFFF"/>
                </a:solidFill>
                <a:latin typeface="Century Gothic"/>
              </a:rPr>
              <a:t>2/3/2022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>
            <a:noAutofit/>
          </a:bodyPr>
          <a:lstStyle/>
          <a:p>
            <a:pPr algn="r">
              <a:lnSpc>
                <a:spcPct val="100000"/>
              </a:lnSpc>
            </a:pPr>
            <a:fld id="{87F11871-D70C-4399-A935-DD2AA3D82BCA}" type="slidenum">
              <a:rPr lang="en-US" sz="2000" b="0" strike="noStrike" spc="-1">
                <a:solidFill>
                  <a:srgbClr val="00C6BB"/>
                </a:solidFill>
                <a:latin typeface="Century Gothic"/>
              </a:rPr>
              <a:t>‹N°›</a:t>
            </a:fld>
            <a:endParaRPr lang="fr-FR" sz="2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/>
          <p:cNvSpPr/>
          <p:nvPr/>
        </p:nvSpPr>
        <p:spPr>
          <a:xfrm>
            <a:off x="0" y="0"/>
            <a:ext cx="12191760" cy="2185560"/>
          </a:xfrm>
          <a:custGeom>
            <a:avLst/>
            <a:gdLst/>
            <a:ahLst/>
            <a:cxn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14"/>
            <a:srcRect/>
            <a:tile/>
          </a:blipFill>
          <a:ln cap="rnd">
            <a:solidFill>
              <a:srgbClr val="00C6BB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EFEFE"/>
                </a:solidFill>
                <a:latin typeface="Century Gothic"/>
              </a:rPr>
              <a:t>Modifiez le style du titre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18640" y="2222280"/>
            <a:ext cx="10554120" cy="3636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fr-FR" sz="1800" b="0" strike="noStrike" spc="-1">
                <a:solidFill>
                  <a:srgbClr val="FFFFFF"/>
                </a:solidFill>
                <a:latin typeface="Century Gothic"/>
              </a:rPr>
              <a:t>Modifiez les styles du texte du masque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fr-FR" sz="1600" b="0" strike="noStrike" spc="-1">
                <a:solidFill>
                  <a:srgbClr val="FFFFFF"/>
                </a:solidFill>
                <a:latin typeface="Century Gothic"/>
              </a:rPr>
              <a:t>Deuxième niveau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fr-FR" sz="1400" b="0" strike="noStrike" spc="-1">
                <a:solidFill>
                  <a:srgbClr val="FFFFFF"/>
                </a:solidFill>
                <a:latin typeface="Century Gothic"/>
              </a:rPr>
              <a:t>Troisième niveau</a:t>
            </a:r>
            <a:endParaRPr lang="en-US" sz="14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fr-FR" sz="1200" b="0" strike="noStrike" spc="-1">
                <a:solidFill>
                  <a:srgbClr val="FFFFFF"/>
                </a:solidFill>
                <a:latin typeface="Century Gothic"/>
              </a:rPr>
              <a:t>Quatrième niveau</a:t>
            </a:r>
            <a:endParaRPr lang="en-US" sz="12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fr-FR" sz="1200" b="0" strike="noStrike" spc="-1">
                <a:solidFill>
                  <a:srgbClr val="FFFFFF"/>
                </a:solidFill>
                <a:latin typeface="Century Gothic"/>
              </a:rPr>
              <a:t>Cinquième niveau</a:t>
            </a:r>
            <a:endParaRPr lang="en-US" sz="1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E015DCA-490E-42EB-BC77-820049665417}" type="datetime">
              <a:rPr lang="en-US" sz="900" b="0" strike="noStrike" spc="-1">
                <a:solidFill>
                  <a:srgbClr val="FFFFFF"/>
                </a:solidFill>
                <a:latin typeface="Century Gothic"/>
              </a:rPr>
              <a:t>2/3/2022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>
            <a:noAutofit/>
          </a:bodyPr>
          <a:lstStyle/>
          <a:p>
            <a:pPr algn="r">
              <a:lnSpc>
                <a:spcPct val="100000"/>
              </a:lnSpc>
            </a:pPr>
            <a:fld id="{652EF9CA-F776-4348-A484-6E0800ED3239}" type="slidenum">
              <a:rPr lang="en-US" sz="2000" b="0" strike="noStrike" spc="-1">
                <a:solidFill>
                  <a:srgbClr val="00C6BB"/>
                </a:solidFill>
                <a:latin typeface="Century Gothic"/>
              </a:rPr>
              <a:t>‹N°›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 1"/>
          <p:cNvSpPr txBox="1"/>
          <p:nvPr/>
        </p:nvSpPr>
        <p:spPr>
          <a:xfrm>
            <a:off x="810000" y="1449000"/>
            <a:ext cx="10571760" cy="297072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FEFEFE"/>
                </a:solidFill>
                <a:latin typeface="Century Gothic"/>
              </a:rPr>
              <a:t>Comment créer le blog EDD </a:t>
            </a:r>
            <a:endParaRPr lang="en-US" sz="5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Sous-titre 2"/>
          <p:cNvSpPr txBox="1"/>
          <p:nvPr/>
        </p:nvSpPr>
        <p:spPr>
          <a:xfrm>
            <a:off x="810000" y="5280840"/>
            <a:ext cx="10571760" cy="43452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  <p:txBody>
          <a:bodyPr>
            <a:normAutofit fontScale="81500" lnSpcReduction="10000"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pos="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entury Gothic"/>
              </a:rPr>
              <a:t>Quelques étapes pour vous aider à mettre en valeur les actions réalisées dans le cadre d’ « </a:t>
            </a:r>
            <a:r>
              <a:rPr lang="fr-FR" sz="1800" b="1" strike="noStrike" spc="-1">
                <a:solidFill>
                  <a:srgbClr val="FFFFFF"/>
                </a:solidFill>
                <a:latin typeface="Century Gothic"/>
              </a:rPr>
              <a:t>En quête de Biodiversité »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pos="0" algn="l"/>
              </a:tabLst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5"/>
          <p:cNvPicPr/>
          <p:nvPr/>
        </p:nvPicPr>
        <p:blipFill>
          <a:blip r:embed="rId2"/>
          <a:stretch/>
        </p:blipFill>
        <p:spPr>
          <a:xfrm>
            <a:off x="0" y="2036880"/>
            <a:ext cx="12191760" cy="2784240"/>
          </a:xfrm>
          <a:prstGeom prst="rect">
            <a:avLst/>
          </a:prstGeom>
          <a:ln w="0">
            <a:noFill/>
          </a:ln>
        </p:spPr>
      </p:pic>
      <p:sp>
        <p:nvSpPr>
          <p:cNvPr id="87" name="Titre 3"/>
          <p:cNvSpPr txBox="1"/>
          <p:nvPr/>
        </p:nvSpPr>
        <p:spPr>
          <a:xfrm>
            <a:off x="810000" y="1449000"/>
            <a:ext cx="10571760" cy="297072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Sous-titre 4"/>
          <p:cNvSpPr txBox="1"/>
          <p:nvPr/>
        </p:nvSpPr>
        <p:spPr>
          <a:xfrm>
            <a:off x="810000" y="5280840"/>
            <a:ext cx="10571760" cy="43452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pos="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entury Gothic"/>
              </a:rPr>
              <a:t>Utiliser l’ ENT  et sélectionner mes applis dans la page d’accueil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9" name="Flèche vers le bas 7"/>
          <p:cNvSpPr/>
          <p:nvPr/>
        </p:nvSpPr>
        <p:spPr>
          <a:xfrm>
            <a:off x="10155240" y="914400"/>
            <a:ext cx="462240" cy="140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6BB"/>
          </a:solidFill>
          <a:ln cap="rnd">
            <a:solidFill>
              <a:srgbClr val="0092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128520" y="447120"/>
            <a:ext cx="11553840" cy="4857480"/>
          </a:xfrm>
          <a:prstGeom prst="rect">
            <a:avLst/>
          </a:prstGeom>
          <a:ln w="0">
            <a:noFill/>
          </a:ln>
        </p:spPr>
      </p:pic>
      <p:sp>
        <p:nvSpPr>
          <p:cNvPr id="91" name="Titr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Espace réservé du contenu 2"/>
          <p:cNvSpPr txBox="1"/>
          <p:nvPr/>
        </p:nvSpPr>
        <p:spPr>
          <a:xfrm>
            <a:off x="818640" y="5304960"/>
            <a:ext cx="9680400" cy="80496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pos="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entury Gothic"/>
              </a:rPr>
              <a:t>Cliquer sur BLOG 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Flèche vers le bas 4"/>
          <p:cNvSpPr/>
          <p:nvPr/>
        </p:nvSpPr>
        <p:spPr>
          <a:xfrm>
            <a:off x="8810640" y="86040"/>
            <a:ext cx="343800" cy="1000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6BB"/>
          </a:solidFill>
          <a:ln cap="rnd">
            <a:solidFill>
              <a:srgbClr val="0092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3"/>
          <p:cNvPicPr/>
          <p:nvPr/>
        </p:nvPicPr>
        <p:blipFill>
          <a:blip r:embed="rId2"/>
          <a:stretch/>
        </p:blipFill>
        <p:spPr>
          <a:xfrm>
            <a:off x="2581920" y="1350360"/>
            <a:ext cx="6615720" cy="3912840"/>
          </a:xfrm>
          <a:prstGeom prst="rect">
            <a:avLst/>
          </a:prstGeom>
          <a:ln w="0">
            <a:noFill/>
          </a:ln>
        </p:spPr>
      </p:pic>
      <p:sp>
        <p:nvSpPr>
          <p:cNvPr id="95" name="Titr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EFEFE"/>
                </a:solidFill>
                <a:latin typeface="Century Gothic"/>
              </a:rPr>
              <a:t>Lancer votre Blog 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6" name="Espace réservé du contenu 2"/>
          <p:cNvSpPr txBox="1"/>
          <p:nvPr/>
        </p:nvSpPr>
        <p:spPr>
          <a:xfrm>
            <a:off x="818640" y="2222280"/>
            <a:ext cx="10554120" cy="363600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Flèche vers le bas 4"/>
          <p:cNvSpPr/>
          <p:nvPr/>
        </p:nvSpPr>
        <p:spPr>
          <a:xfrm rot="3238800">
            <a:off x="7100280" y="432432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6BB"/>
          </a:solidFill>
          <a:ln cap="rnd">
            <a:solidFill>
              <a:srgbClr val="0092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re 1"/>
          <p:cNvSpPr txBox="1"/>
          <p:nvPr/>
        </p:nvSpPr>
        <p:spPr>
          <a:xfrm>
            <a:off x="810000" y="447120"/>
            <a:ext cx="10571760" cy="138132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FEFEFE"/>
                </a:solidFill>
                <a:latin typeface="Century Gothic"/>
              </a:rPr>
              <a:t>Donner un titre et autoriser l’accès public </a:t>
            </a:r>
            <a:r>
              <a:rPr lang="fr-FR" sz="4000" b="1" spc="-1" dirty="0" smtClean="0">
                <a:solidFill>
                  <a:srgbClr val="FEFEFE"/>
                </a:solidFill>
                <a:latin typeface="Century Gothic"/>
              </a:rPr>
              <a:t>en cliquant sur « le blog est accessible publiquement</a:t>
            </a:r>
            <a:r>
              <a:rPr lang="fr-FR" sz="4000" b="1" strike="noStrike" spc="-1" dirty="0" smtClean="0">
                <a:solidFill>
                  <a:srgbClr val="FEFEFE"/>
                </a:solidFill>
                <a:latin typeface="Century Gothic"/>
              </a:rPr>
              <a:t>… » </a:t>
            </a:r>
            <a:endParaRPr lang="en-US" sz="4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9" name="Espace réservé du contenu 3"/>
          <p:cNvPicPr/>
          <p:nvPr/>
        </p:nvPicPr>
        <p:blipFill>
          <a:blip r:embed="rId2"/>
          <a:stretch/>
        </p:blipFill>
        <p:spPr>
          <a:xfrm>
            <a:off x="819000" y="2365200"/>
            <a:ext cx="10553400" cy="3351240"/>
          </a:xfrm>
          <a:prstGeom prst="rect">
            <a:avLst/>
          </a:prstGeom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2955072" y="4040820"/>
            <a:ext cx="178422" cy="2077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2810104" y="3030133"/>
            <a:ext cx="178422" cy="947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/>
          <p:nvPr/>
        </p:nvSpPr>
        <p:spPr>
          <a:xfrm>
            <a:off x="819000" y="58716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EFEFE"/>
                </a:solidFill>
                <a:latin typeface="Century Gothic"/>
              </a:rPr>
              <a:t>Le blog est créé on le retrouve avec cette icône.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1" name="Espace réservé du contenu 3"/>
          <p:cNvPicPr/>
          <p:nvPr/>
        </p:nvPicPr>
        <p:blipFill>
          <a:blip r:embed="rId2"/>
          <a:stretch/>
        </p:blipFill>
        <p:spPr>
          <a:xfrm>
            <a:off x="819000" y="2338560"/>
            <a:ext cx="10553400" cy="3404160"/>
          </a:xfrm>
          <a:prstGeom prst="rect">
            <a:avLst/>
          </a:prstGeom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r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blurRad="5076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EFEFE"/>
                </a:solidFill>
                <a:latin typeface="Century Gothic"/>
              </a:rPr>
              <a:t>Vous pouvez ensuite créer un billet ou un article qui apparaitra dans votre blog. On peut y mettre des vidéos et des photos. </a:t>
            </a:r>
            <a:r>
              <a:t/>
            </a:r>
            <a:br/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3" name="Espace réservé du contenu 3"/>
          <p:cNvPicPr/>
          <p:nvPr/>
        </p:nvPicPr>
        <p:blipFill>
          <a:blip r:embed="rId2"/>
          <a:stretch/>
        </p:blipFill>
        <p:spPr>
          <a:xfrm>
            <a:off x="2229840" y="2222640"/>
            <a:ext cx="7732080" cy="3636720"/>
          </a:xfrm>
          <a:prstGeom prst="rect">
            <a:avLst/>
          </a:prstGeom>
          <a:ln w="0">
            <a:noFill/>
          </a:ln>
          <a:effectLst>
            <a:outerShdw blurRad="5076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ZoneTexte 103"/>
          <p:cNvSpPr txBox="1"/>
          <p:nvPr/>
        </p:nvSpPr>
        <p:spPr>
          <a:xfrm>
            <a:off x="588240" y="447120"/>
            <a:ext cx="10571760" cy="97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Pour créer  un QR Code  un simple clic droit avec la souris suffit 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818640" y="2222280"/>
            <a:ext cx="10554120" cy="36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910800" y="1226520"/>
            <a:ext cx="9889200" cy="556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200" b="0" strike="noStrike" spc="-1">
                <a:solidFill>
                  <a:srgbClr val="FFFFFF"/>
                </a:solidFill>
                <a:latin typeface="Century Gothic"/>
              </a:rPr>
              <a:t>Et voici le QR code créé  ( cela fonctionne avec le blog et les documents déposés sur le site de LAMAP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818640" y="2222280"/>
            <a:ext cx="10554120" cy="36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9" name="Image 108"/>
          <p:cNvPicPr/>
          <p:nvPr/>
        </p:nvPicPr>
        <p:blipFill>
          <a:blip r:embed="rId2"/>
          <a:stretch/>
        </p:blipFill>
        <p:spPr>
          <a:xfrm>
            <a:off x="1620000" y="1715040"/>
            <a:ext cx="9740880" cy="547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28</TotalTime>
  <Words>122</Words>
  <Application>Microsoft Office PowerPoint</Application>
  <PresentationFormat>Grand écran</PresentationFormat>
  <Paragraphs>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Century Gothic</vt:lpstr>
      <vt:lpstr>DejaVu Sans</vt:lpstr>
      <vt:lpstr>Symbol</vt:lpstr>
      <vt:lpstr>Times New Roman</vt:lpstr>
      <vt:lpstr>Wingdings</vt:lpstr>
      <vt:lpstr>Wingdings 2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créer le blog EDD</dc:title>
  <dc:subject/>
  <dc:creator>Compte Microsoft</dc:creator>
  <dc:description/>
  <cp:lastModifiedBy>Compte Microsoft</cp:lastModifiedBy>
  <cp:revision>5</cp:revision>
  <dcterms:created xsi:type="dcterms:W3CDTF">2022-01-20T09:53:49Z</dcterms:created>
  <dcterms:modified xsi:type="dcterms:W3CDTF">2022-02-03T08:45:05Z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7</vt:i4>
  </property>
</Properties>
</file>