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sldIdLst>
    <p:sldId id="261" r:id="rId2"/>
    <p:sldId id="304" r:id="rId3"/>
    <p:sldId id="271" r:id="rId4"/>
    <p:sldId id="310" r:id="rId5"/>
    <p:sldId id="262" r:id="rId6"/>
    <p:sldId id="301" r:id="rId7"/>
    <p:sldId id="264" r:id="rId8"/>
    <p:sldId id="313" r:id="rId9"/>
    <p:sldId id="265" r:id="rId10"/>
    <p:sldId id="273" r:id="rId11"/>
    <p:sldId id="263" r:id="rId12"/>
    <p:sldId id="294" r:id="rId13"/>
    <p:sldId id="272" r:id="rId14"/>
    <p:sldId id="274" r:id="rId15"/>
    <p:sldId id="275" r:id="rId16"/>
    <p:sldId id="276" r:id="rId17"/>
    <p:sldId id="282" r:id="rId18"/>
    <p:sldId id="277" r:id="rId19"/>
    <p:sldId id="296" r:id="rId20"/>
    <p:sldId id="267" r:id="rId21"/>
    <p:sldId id="292" r:id="rId22"/>
    <p:sldId id="311" r:id="rId23"/>
    <p:sldId id="268" r:id="rId24"/>
    <p:sldId id="278" r:id="rId25"/>
    <p:sldId id="280" r:id="rId26"/>
    <p:sldId id="279" r:id="rId27"/>
    <p:sldId id="281" r:id="rId28"/>
    <p:sldId id="266" r:id="rId29"/>
    <p:sldId id="283" r:id="rId30"/>
    <p:sldId id="269" r:id="rId31"/>
    <p:sldId id="288" r:id="rId32"/>
    <p:sldId id="291" r:id="rId33"/>
    <p:sldId id="315" r:id="rId34"/>
    <p:sldId id="314" r:id="rId35"/>
    <p:sldId id="297" r:id="rId3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D6EE"/>
    <a:srgbClr val="E1E1E1"/>
    <a:srgbClr val="FFC1C1"/>
    <a:srgbClr val="FFCDCD"/>
    <a:srgbClr val="FF5353"/>
    <a:srgbClr val="B4E686"/>
    <a:srgbClr val="F0F0F0"/>
    <a:srgbClr val="E9EBF5"/>
    <a:srgbClr val="CFD5EA"/>
    <a:srgbClr val="DCC5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96" autoAdjust="0"/>
    <p:restoredTop sz="95178" autoAdjust="0"/>
  </p:normalViewPr>
  <p:slideViewPr>
    <p:cSldViewPr snapToGrid="0">
      <p:cViewPr varScale="1">
        <p:scale>
          <a:sx n="118" d="100"/>
          <a:sy n="118" d="100"/>
        </p:scale>
        <p:origin x="180" y="186"/>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66" d="100"/>
          <a:sy n="66" d="100"/>
        </p:scale>
        <p:origin x="313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1.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7.xml"/><Relationship Id="rId1" Type="http://schemas.openxmlformats.org/officeDocument/2006/relationships/slide" Target="../slides/slide4.xml"/><Relationship Id="rId4" Type="http://schemas.openxmlformats.org/officeDocument/2006/relationships/slide" Target="../slides/slide3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5F71B2-3918-0B4F-823B-8E7D4A4F49F0}"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fr-FR"/>
        </a:p>
      </dgm:t>
    </dgm:pt>
    <dgm:pt modelId="{A8B6C5EF-8183-D84C-AEFC-065F2D84DB8F}">
      <dgm:prSet phldrT="[Texte]" custT="1"/>
      <dgm:spPr>
        <a:solidFill>
          <a:schemeClr val="accent1">
            <a:lumMod val="40000"/>
            <a:lumOff val="60000"/>
          </a:schemeClr>
        </a:solidFill>
        <a:scene3d>
          <a:camera prst="orthographicFront"/>
          <a:lightRig rig="threePt" dir="t"/>
        </a:scene3d>
        <a:sp3d>
          <a:bevelT/>
        </a:sp3d>
      </dgm:spPr>
      <dgm:t>
        <a:bodyPr/>
        <a:lstStyle/>
        <a:p>
          <a:r>
            <a:rPr lang="fr-FR" sz="1600" b="1" dirty="0">
              <a:solidFill>
                <a:schemeClr val="accent1">
                  <a:lumMod val="75000"/>
                </a:schemeClr>
              </a:solidFill>
              <a:latin typeface="+mn-lt"/>
            </a:rPr>
            <a:t>1. Concevoir</a:t>
          </a:r>
          <a:br>
            <a:rPr lang="fr-FR" sz="1600" b="1" dirty="0">
              <a:solidFill>
                <a:schemeClr val="accent1">
                  <a:lumMod val="75000"/>
                </a:schemeClr>
              </a:solidFill>
              <a:latin typeface="+mn-lt"/>
            </a:rPr>
          </a:br>
          <a:r>
            <a:rPr lang="fr-FR" sz="1200" b="1" dirty="0">
              <a:solidFill>
                <a:schemeClr val="accent1">
                  <a:lumMod val="75000"/>
                </a:schemeClr>
              </a:solidFill>
              <a:latin typeface="+mn-lt"/>
            </a:rPr>
            <a:t>en contexte</a:t>
          </a:r>
          <a:r>
            <a:rPr lang="fr-FR" sz="1200" dirty="0"/>
            <a:t> </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E1DA0681-9CCA-494D-B3BC-7FF33BDBECB1}" type="parTrans" cxnId="{B030875E-631E-1C41-965F-65FA5C535829}">
      <dgm:prSet/>
      <dgm:spPr/>
      <dgm:t>
        <a:bodyPr/>
        <a:lstStyle/>
        <a:p>
          <a:endParaRPr lang="fr-FR"/>
        </a:p>
      </dgm:t>
    </dgm:pt>
    <dgm:pt modelId="{E5B21AF2-2F18-CE49-9739-3D7050F520A2}" type="sibTrans" cxnId="{B030875E-631E-1C41-965F-65FA5C535829}">
      <dgm:prSet/>
      <dgm:spPr/>
      <dgm:t>
        <a:bodyPr/>
        <a:lstStyle/>
        <a:p>
          <a:endParaRPr lang="fr-FR"/>
        </a:p>
      </dgm:t>
    </dgm:pt>
    <dgm:pt modelId="{87B0E802-1E5C-A341-B691-D3211CF7CB78}">
      <dgm:prSet phldrT="[Texte]" custT="1"/>
      <dgm:spPr>
        <a:solidFill>
          <a:srgbClr val="B4E686"/>
        </a:solidFill>
        <a:scene3d>
          <a:camera prst="orthographicFront"/>
          <a:lightRig rig="threePt" dir="t"/>
        </a:scene3d>
        <a:sp3d>
          <a:bevelT/>
        </a:sp3d>
      </dgm:spPr>
      <dgm:t>
        <a:bodyPr/>
        <a:lstStyle/>
        <a:p>
          <a:r>
            <a:rPr lang="fr-FR" sz="1600" b="1" dirty="0">
              <a:solidFill>
                <a:schemeClr val="accent1">
                  <a:lumMod val="75000"/>
                </a:schemeClr>
              </a:solidFill>
            </a:rPr>
            <a:t>2. Transformer</a:t>
          </a:r>
        </a:p>
        <a:p>
          <a:r>
            <a:rPr lang="fr-FR" sz="1600" b="1" dirty="0">
              <a:solidFill>
                <a:schemeClr val="accent1">
                  <a:lumMod val="75000"/>
                </a:schemeClr>
              </a:solidFill>
            </a:rPr>
            <a:t>Parcours de Formation de l’élève</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E3B7D4E7-FD94-024E-9211-0D0F23F97AE7}" type="parTrans" cxnId="{1DE983A3-CEDA-1C44-9910-21ECEA7664E9}">
      <dgm:prSet/>
      <dgm:spPr/>
      <dgm:t>
        <a:bodyPr/>
        <a:lstStyle/>
        <a:p>
          <a:endParaRPr lang="fr-FR"/>
        </a:p>
      </dgm:t>
    </dgm:pt>
    <dgm:pt modelId="{B4D2C63F-D465-B94E-8F33-A6E59326E823}" type="sibTrans" cxnId="{1DE983A3-CEDA-1C44-9910-21ECEA7664E9}">
      <dgm:prSet/>
      <dgm:spPr/>
      <dgm:t>
        <a:bodyPr/>
        <a:lstStyle/>
        <a:p>
          <a:endParaRPr lang="fr-FR"/>
        </a:p>
      </dgm:t>
    </dgm:pt>
    <dgm:pt modelId="{F40F4DBE-30DF-E245-96A0-CB1FC233A2B8}">
      <dgm:prSet phldrT="[Texte]" custT="1"/>
      <dgm:spPr>
        <a:solidFill>
          <a:srgbClr val="FFC000"/>
        </a:solidFill>
        <a:scene3d>
          <a:camera prst="orthographicFront"/>
          <a:lightRig rig="threePt" dir="t"/>
        </a:scene3d>
        <a:sp3d>
          <a:bevelT/>
        </a:sp3d>
      </dgm:spPr>
      <dgm:t>
        <a:bodyPr/>
        <a:lstStyle/>
        <a:p>
          <a:r>
            <a:rPr lang="fr-FR" sz="1600" b="1" dirty="0">
              <a:solidFill>
                <a:schemeClr val="accent1">
                  <a:lumMod val="75000"/>
                </a:schemeClr>
              </a:solidFill>
            </a:rPr>
            <a:t>3. Evaluer</a:t>
          </a:r>
          <a:r>
            <a:rPr lang="fr-FR" sz="1600" dirty="0">
              <a:solidFill>
                <a:schemeClr val="accent1">
                  <a:lumMod val="75000"/>
                </a:schemeClr>
              </a:solidFill>
            </a:rPr>
            <a:t> </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A531B57A-9B8A-5F47-B687-EB19FAED11F6}" type="parTrans" cxnId="{BC949B20-801E-0540-9FEF-DF2011525FB8}">
      <dgm:prSet/>
      <dgm:spPr/>
      <dgm:t>
        <a:bodyPr/>
        <a:lstStyle/>
        <a:p>
          <a:endParaRPr lang="fr-FR"/>
        </a:p>
      </dgm:t>
    </dgm:pt>
    <dgm:pt modelId="{595F76DB-AA94-2E45-B26A-2EAE3563015E}" type="sibTrans" cxnId="{BC949B20-801E-0540-9FEF-DF2011525FB8}">
      <dgm:prSet/>
      <dgm:spPr/>
      <dgm:t>
        <a:bodyPr/>
        <a:lstStyle/>
        <a:p>
          <a:endParaRPr lang="fr-FR"/>
        </a:p>
      </dgm:t>
    </dgm:pt>
    <dgm:pt modelId="{FFE8AF65-8A3F-BA4C-971C-19A2BB94E301}">
      <dgm:prSet custT="1"/>
      <dgm:spPr>
        <a:solidFill>
          <a:srgbClr val="C198E0"/>
        </a:solidFill>
        <a:scene3d>
          <a:camera prst="orthographicFront"/>
          <a:lightRig rig="threePt" dir="t"/>
        </a:scene3d>
        <a:sp3d>
          <a:bevelT/>
        </a:sp3d>
      </dgm:spPr>
      <dgm:t>
        <a:bodyPr/>
        <a:lstStyle/>
        <a:p>
          <a:r>
            <a:rPr lang="fr-FR" sz="1600" b="1" dirty="0">
              <a:solidFill>
                <a:schemeClr val="accent1">
                  <a:lumMod val="75000"/>
                </a:schemeClr>
              </a:solidFill>
            </a:rPr>
            <a:t>4. Communiquer</a:t>
          </a:r>
          <a:r>
            <a:rPr lang="fr-FR" sz="600" dirty="0">
              <a:solidFill>
                <a:schemeClr val="accent1">
                  <a:lumMod val="75000"/>
                </a:schemeClr>
              </a:solidFill>
            </a:rPr>
            <a:t> </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80866170-5278-4D46-8A5A-0F5DC17C44A2}" type="parTrans" cxnId="{42A11CA4-28C9-AA45-A8DA-B7B9606E08C5}">
      <dgm:prSet/>
      <dgm:spPr/>
      <dgm:t>
        <a:bodyPr/>
        <a:lstStyle/>
        <a:p>
          <a:endParaRPr lang="fr-FR"/>
        </a:p>
      </dgm:t>
    </dgm:pt>
    <dgm:pt modelId="{88801CD8-F477-B547-8344-17A4344E4433}" type="sibTrans" cxnId="{42A11CA4-28C9-AA45-A8DA-B7B9606E08C5}">
      <dgm:prSet/>
      <dgm:spPr/>
      <dgm:t>
        <a:bodyPr/>
        <a:lstStyle/>
        <a:p>
          <a:endParaRPr lang="fr-FR"/>
        </a:p>
      </dgm:t>
    </dgm:pt>
    <dgm:pt modelId="{CBEF1618-24D4-4345-8713-ED8E9E590811}">
      <dgm:prSet phldrT="[Texte]"/>
      <dgm:spPr>
        <a:solidFill>
          <a:srgbClr val="C00000"/>
        </a:solidFill>
        <a:scene3d>
          <a:camera prst="orthographicFront"/>
          <a:lightRig rig="threePt" dir="t"/>
        </a:scene3d>
        <a:sp3d>
          <a:bevelT/>
        </a:sp3d>
      </dgm:spPr>
      <dgm:t>
        <a:bodyPr/>
        <a:lstStyle/>
        <a:p>
          <a:r>
            <a:rPr lang="fr-FR" b="1" dirty="0">
              <a:solidFill>
                <a:schemeClr val="bg1"/>
              </a:solidFill>
              <a:latin typeface="+mn-lt"/>
            </a:rPr>
            <a:t>Projet</a:t>
          </a:r>
        </a:p>
        <a:p>
          <a:r>
            <a:rPr lang="fr-FR" b="1" dirty="0">
              <a:solidFill>
                <a:schemeClr val="bg1"/>
              </a:solidFill>
              <a:latin typeface="+mn-lt"/>
            </a:rPr>
            <a:t>EPS</a:t>
          </a:r>
          <a:br>
            <a:rPr lang="fr-FR" b="1" dirty="0">
              <a:solidFill>
                <a:schemeClr val="bg1"/>
              </a:solidFill>
              <a:latin typeface="+mn-lt"/>
            </a:rPr>
          </a:br>
          <a:r>
            <a:rPr lang="fr-FR" b="1" dirty="0">
              <a:solidFill>
                <a:schemeClr val="bg1"/>
              </a:solidFill>
              <a:latin typeface="+mn-lt"/>
            </a:rPr>
            <a:t>et AS</a:t>
          </a:r>
          <a:r>
            <a:rPr lang="fr-FR" dirty="0">
              <a:solidFill>
                <a:schemeClr val="bg1"/>
              </a:solidFill>
            </a:rPr>
            <a:t> </a:t>
          </a:r>
        </a:p>
      </dgm:t>
      <dgm:extLst/>
    </dgm:pt>
    <dgm:pt modelId="{F3319C82-C9CA-4F34-A336-D9A4F0CA031C}" type="parTrans" cxnId="{46F2D9DF-FB10-478D-BEDA-73CB9DDF1D57}">
      <dgm:prSet/>
      <dgm:spPr/>
      <dgm:t>
        <a:bodyPr/>
        <a:lstStyle/>
        <a:p>
          <a:endParaRPr lang="fr-FR"/>
        </a:p>
      </dgm:t>
    </dgm:pt>
    <dgm:pt modelId="{9966EC93-33B1-446A-9F2F-33B4EE3D13E0}" type="sibTrans" cxnId="{46F2D9DF-FB10-478D-BEDA-73CB9DDF1D57}">
      <dgm:prSet/>
      <dgm:spPr/>
      <dgm:t>
        <a:bodyPr/>
        <a:lstStyle/>
        <a:p>
          <a:endParaRPr lang="fr-FR"/>
        </a:p>
      </dgm:t>
    </dgm:pt>
    <dgm:pt modelId="{1A5B7B97-91DD-7641-AE56-35AD7C1C9E3D}" type="pres">
      <dgm:prSet presAssocID="{605F71B2-3918-0B4F-823B-8E7D4A4F49F0}" presName="diagram" presStyleCnt="0">
        <dgm:presLayoutVars>
          <dgm:chPref val="1"/>
          <dgm:dir/>
          <dgm:animOne val="branch"/>
          <dgm:animLvl val="lvl"/>
          <dgm:resizeHandles val="exact"/>
        </dgm:presLayoutVars>
      </dgm:prSet>
      <dgm:spPr/>
    </dgm:pt>
    <dgm:pt modelId="{76309708-A316-6F4B-80A2-CA55116D5232}" type="pres">
      <dgm:prSet presAssocID="{A8B6C5EF-8183-D84C-AEFC-065F2D84DB8F}" presName="root1" presStyleCnt="0"/>
      <dgm:spPr/>
    </dgm:pt>
    <dgm:pt modelId="{77D755C9-8C39-7948-A531-33D4606A5858}" type="pres">
      <dgm:prSet presAssocID="{A8B6C5EF-8183-D84C-AEFC-065F2D84DB8F}" presName="LevelOneTextNode" presStyleLbl="node0" presStyleIdx="0" presStyleCnt="5" custScaleX="152038" custScaleY="225308" custLinFactNeighborX="46744" custLinFactNeighborY="21923">
        <dgm:presLayoutVars>
          <dgm:chPref val="3"/>
        </dgm:presLayoutVars>
      </dgm:prSet>
      <dgm:spPr/>
    </dgm:pt>
    <dgm:pt modelId="{4A98EBA1-19BE-E240-81C7-31D54CE263E0}" type="pres">
      <dgm:prSet presAssocID="{A8B6C5EF-8183-D84C-AEFC-065F2D84DB8F}" presName="level2hierChild" presStyleCnt="0"/>
      <dgm:spPr/>
    </dgm:pt>
    <dgm:pt modelId="{1C8F4543-0653-0D49-AB5F-493A10AC1CB0}" type="pres">
      <dgm:prSet presAssocID="{87B0E802-1E5C-A341-B691-D3211CF7CB78}" presName="root1" presStyleCnt="0"/>
      <dgm:spPr/>
    </dgm:pt>
    <dgm:pt modelId="{AF874F74-FD4C-7544-8324-5E5FD004F766}" type="pres">
      <dgm:prSet presAssocID="{87B0E802-1E5C-A341-B691-D3211CF7CB78}" presName="LevelOneTextNode" presStyleLbl="node0" presStyleIdx="1" presStyleCnt="5" custScaleX="191032" custScaleY="220551" custLinFactY="200000" custLinFactNeighborX="28585" custLinFactNeighborY="256846">
        <dgm:presLayoutVars>
          <dgm:chPref val="3"/>
        </dgm:presLayoutVars>
      </dgm:prSet>
      <dgm:spPr/>
    </dgm:pt>
    <dgm:pt modelId="{4328260A-2F8C-A74F-B23C-9B1FC2E237F6}" type="pres">
      <dgm:prSet presAssocID="{87B0E802-1E5C-A341-B691-D3211CF7CB78}" presName="level2hierChild" presStyleCnt="0"/>
      <dgm:spPr/>
    </dgm:pt>
    <dgm:pt modelId="{34A882A2-C25B-8B44-94DD-03966A8F6BAF}" type="pres">
      <dgm:prSet presAssocID="{F40F4DBE-30DF-E245-96A0-CB1FC233A2B8}" presName="root1" presStyleCnt="0"/>
      <dgm:spPr/>
    </dgm:pt>
    <dgm:pt modelId="{4A153988-08C8-A342-9077-C207D41122CF}" type="pres">
      <dgm:prSet presAssocID="{F40F4DBE-30DF-E245-96A0-CB1FC233A2B8}" presName="LevelOneTextNode" presStyleLbl="node0" presStyleIdx="2" presStyleCnt="5" custFlipHor="1" custScaleX="153250" custScaleY="189416" custLinFactX="-100000" custLinFactY="100000" custLinFactNeighborX="-181696" custLinFactNeighborY="150939">
        <dgm:presLayoutVars>
          <dgm:chPref val="3"/>
        </dgm:presLayoutVars>
      </dgm:prSet>
      <dgm:spPr/>
    </dgm:pt>
    <dgm:pt modelId="{B7F77D32-792E-414F-9391-4708F53759CC}" type="pres">
      <dgm:prSet presAssocID="{F40F4DBE-30DF-E245-96A0-CB1FC233A2B8}" presName="level2hierChild" presStyleCnt="0"/>
      <dgm:spPr/>
    </dgm:pt>
    <dgm:pt modelId="{4FB5DC4C-37E0-8D48-B5CB-4D3ABD40BDB8}" type="pres">
      <dgm:prSet presAssocID="{FFE8AF65-8A3F-BA4C-971C-19A2BB94E301}" presName="root1" presStyleCnt="0"/>
      <dgm:spPr/>
    </dgm:pt>
    <dgm:pt modelId="{76BD1D86-C3EC-8D4F-A57E-E5898B8C8BCA}" type="pres">
      <dgm:prSet presAssocID="{FFE8AF65-8A3F-BA4C-971C-19A2BB94E301}" presName="LevelOneTextNode" presStyleLbl="node0" presStyleIdx="3" presStyleCnt="5" custScaleX="165511" custScaleY="208315" custLinFactX="-100000" custLinFactY="-300000" custLinFactNeighborX="-175998" custLinFactNeighborY="-344200">
        <dgm:presLayoutVars>
          <dgm:chPref val="3"/>
        </dgm:presLayoutVars>
      </dgm:prSet>
      <dgm:spPr/>
    </dgm:pt>
    <dgm:pt modelId="{ABAA0175-DBA9-464A-A4D2-3EB687677E8C}" type="pres">
      <dgm:prSet presAssocID="{FFE8AF65-8A3F-BA4C-971C-19A2BB94E301}" presName="level2hierChild" presStyleCnt="0"/>
      <dgm:spPr/>
    </dgm:pt>
    <dgm:pt modelId="{74F39ED3-1493-4E8B-993B-B50C425BF476}" type="pres">
      <dgm:prSet presAssocID="{CBEF1618-24D4-4345-8713-ED8E9E590811}" presName="root1" presStyleCnt="0"/>
      <dgm:spPr/>
    </dgm:pt>
    <dgm:pt modelId="{1B4A5A53-D34B-414B-81B4-712F9B08DFEA}" type="pres">
      <dgm:prSet presAssocID="{CBEF1618-24D4-4345-8713-ED8E9E590811}" presName="LevelOneTextNode" presStyleLbl="node0" presStyleIdx="4" presStyleCnt="5" custScaleX="152038" custScaleY="263522" custLinFactX="-31067" custLinFactY="-264332" custLinFactNeighborX="-100000" custLinFactNeighborY="-300000">
        <dgm:presLayoutVars>
          <dgm:chPref val="3"/>
        </dgm:presLayoutVars>
      </dgm:prSet>
      <dgm:spPr/>
    </dgm:pt>
    <dgm:pt modelId="{016F7AB3-BDDA-4129-AA11-7DC1BE7F5C83}" type="pres">
      <dgm:prSet presAssocID="{CBEF1618-24D4-4345-8713-ED8E9E590811}" presName="level2hierChild" presStyleCnt="0"/>
      <dgm:spPr/>
    </dgm:pt>
  </dgm:ptLst>
  <dgm:cxnLst>
    <dgm:cxn modelId="{25B8CD08-0D69-AF4B-AC90-391761D11441}" type="presOf" srcId="{F40F4DBE-30DF-E245-96A0-CB1FC233A2B8}" destId="{4A153988-08C8-A342-9077-C207D41122CF}" srcOrd="0" destOrd="0" presId="urn:microsoft.com/office/officeart/2005/8/layout/hierarchy2"/>
    <dgm:cxn modelId="{59EFFE1D-8860-AE41-90DC-C979D365B20D}" type="presOf" srcId="{FFE8AF65-8A3F-BA4C-971C-19A2BB94E301}" destId="{76BD1D86-C3EC-8D4F-A57E-E5898B8C8BCA}" srcOrd="0" destOrd="0" presId="urn:microsoft.com/office/officeart/2005/8/layout/hierarchy2"/>
    <dgm:cxn modelId="{BC949B20-801E-0540-9FEF-DF2011525FB8}" srcId="{605F71B2-3918-0B4F-823B-8E7D4A4F49F0}" destId="{F40F4DBE-30DF-E245-96A0-CB1FC233A2B8}" srcOrd="2" destOrd="0" parTransId="{A531B57A-9B8A-5F47-B687-EB19FAED11F6}" sibTransId="{595F76DB-AA94-2E45-B26A-2EAE3563015E}"/>
    <dgm:cxn modelId="{65191E21-8A36-AF4A-9D33-4D221B1164E2}" type="presOf" srcId="{605F71B2-3918-0B4F-823B-8E7D4A4F49F0}" destId="{1A5B7B97-91DD-7641-AE56-35AD7C1C9E3D}" srcOrd="0" destOrd="0" presId="urn:microsoft.com/office/officeart/2005/8/layout/hierarchy2"/>
    <dgm:cxn modelId="{B030875E-631E-1C41-965F-65FA5C535829}" srcId="{605F71B2-3918-0B4F-823B-8E7D4A4F49F0}" destId="{A8B6C5EF-8183-D84C-AEFC-065F2D84DB8F}" srcOrd="0" destOrd="0" parTransId="{E1DA0681-9CCA-494D-B3BC-7FF33BDBECB1}" sibTransId="{E5B21AF2-2F18-CE49-9739-3D7050F520A2}"/>
    <dgm:cxn modelId="{01A3F57A-52DA-4D90-9840-7CB2AE304C16}" type="presOf" srcId="{CBEF1618-24D4-4345-8713-ED8E9E590811}" destId="{1B4A5A53-D34B-414B-81B4-712F9B08DFEA}" srcOrd="0" destOrd="0" presId="urn:microsoft.com/office/officeart/2005/8/layout/hierarchy2"/>
    <dgm:cxn modelId="{04B1B798-9945-484D-A87F-EEDBA47EC4A2}" type="presOf" srcId="{A8B6C5EF-8183-D84C-AEFC-065F2D84DB8F}" destId="{77D755C9-8C39-7948-A531-33D4606A5858}" srcOrd="0" destOrd="0" presId="urn:microsoft.com/office/officeart/2005/8/layout/hierarchy2"/>
    <dgm:cxn modelId="{63388AA0-EE48-364F-8143-B8DE3181F2FA}" type="presOf" srcId="{87B0E802-1E5C-A341-B691-D3211CF7CB78}" destId="{AF874F74-FD4C-7544-8324-5E5FD004F766}" srcOrd="0" destOrd="0" presId="urn:microsoft.com/office/officeart/2005/8/layout/hierarchy2"/>
    <dgm:cxn modelId="{1DE983A3-CEDA-1C44-9910-21ECEA7664E9}" srcId="{605F71B2-3918-0B4F-823B-8E7D4A4F49F0}" destId="{87B0E802-1E5C-A341-B691-D3211CF7CB78}" srcOrd="1" destOrd="0" parTransId="{E3B7D4E7-FD94-024E-9211-0D0F23F97AE7}" sibTransId="{B4D2C63F-D465-B94E-8F33-A6E59326E823}"/>
    <dgm:cxn modelId="{42A11CA4-28C9-AA45-A8DA-B7B9606E08C5}" srcId="{605F71B2-3918-0B4F-823B-8E7D4A4F49F0}" destId="{FFE8AF65-8A3F-BA4C-971C-19A2BB94E301}" srcOrd="3" destOrd="0" parTransId="{80866170-5278-4D46-8A5A-0F5DC17C44A2}" sibTransId="{88801CD8-F477-B547-8344-17A4344E4433}"/>
    <dgm:cxn modelId="{46F2D9DF-FB10-478D-BEDA-73CB9DDF1D57}" srcId="{605F71B2-3918-0B4F-823B-8E7D4A4F49F0}" destId="{CBEF1618-24D4-4345-8713-ED8E9E590811}" srcOrd="4" destOrd="0" parTransId="{F3319C82-C9CA-4F34-A336-D9A4F0CA031C}" sibTransId="{9966EC93-33B1-446A-9F2F-33B4EE3D13E0}"/>
    <dgm:cxn modelId="{E6B2427D-20C6-6F4F-916A-16A3A58A938F}" type="presParOf" srcId="{1A5B7B97-91DD-7641-AE56-35AD7C1C9E3D}" destId="{76309708-A316-6F4B-80A2-CA55116D5232}" srcOrd="0" destOrd="0" presId="urn:microsoft.com/office/officeart/2005/8/layout/hierarchy2"/>
    <dgm:cxn modelId="{6791C8FD-81A9-2249-881D-FF4CFBB7953F}" type="presParOf" srcId="{76309708-A316-6F4B-80A2-CA55116D5232}" destId="{77D755C9-8C39-7948-A531-33D4606A5858}" srcOrd="0" destOrd="0" presId="urn:microsoft.com/office/officeart/2005/8/layout/hierarchy2"/>
    <dgm:cxn modelId="{D9EC329B-E3E5-7D45-A580-79753317F1C7}" type="presParOf" srcId="{76309708-A316-6F4B-80A2-CA55116D5232}" destId="{4A98EBA1-19BE-E240-81C7-31D54CE263E0}" srcOrd="1" destOrd="0" presId="urn:microsoft.com/office/officeart/2005/8/layout/hierarchy2"/>
    <dgm:cxn modelId="{2F6E5AB4-30EA-9C48-91A5-C7D9E2A50383}" type="presParOf" srcId="{1A5B7B97-91DD-7641-AE56-35AD7C1C9E3D}" destId="{1C8F4543-0653-0D49-AB5F-493A10AC1CB0}" srcOrd="1" destOrd="0" presId="urn:microsoft.com/office/officeart/2005/8/layout/hierarchy2"/>
    <dgm:cxn modelId="{41409ACC-01CC-FF4A-9135-851F24F240AB}" type="presParOf" srcId="{1C8F4543-0653-0D49-AB5F-493A10AC1CB0}" destId="{AF874F74-FD4C-7544-8324-5E5FD004F766}" srcOrd="0" destOrd="0" presId="urn:microsoft.com/office/officeart/2005/8/layout/hierarchy2"/>
    <dgm:cxn modelId="{CA335D43-5735-F64D-86EB-0FDF2B1977EB}" type="presParOf" srcId="{1C8F4543-0653-0D49-AB5F-493A10AC1CB0}" destId="{4328260A-2F8C-A74F-B23C-9B1FC2E237F6}" srcOrd="1" destOrd="0" presId="urn:microsoft.com/office/officeart/2005/8/layout/hierarchy2"/>
    <dgm:cxn modelId="{2C4CC783-2950-E54B-8A6E-2D84F84B00C0}" type="presParOf" srcId="{1A5B7B97-91DD-7641-AE56-35AD7C1C9E3D}" destId="{34A882A2-C25B-8B44-94DD-03966A8F6BAF}" srcOrd="2" destOrd="0" presId="urn:microsoft.com/office/officeart/2005/8/layout/hierarchy2"/>
    <dgm:cxn modelId="{F1A8AE4B-8248-574C-801F-E456EFC58E98}" type="presParOf" srcId="{34A882A2-C25B-8B44-94DD-03966A8F6BAF}" destId="{4A153988-08C8-A342-9077-C207D41122CF}" srcOrd="0" destOrd="0" presId="urn:microsoft.com/office/officeart/2005/8/layout/hierarchy2"/>
    <dgm:cxn modelId="{1096D900-9FBA-A842-9D8F-6AE9F6560DBD}" type="presParOf" srcId="{34A882A2-C25B-8B44-94DD-03966A8F6BAF}" destId="{B7F77D32-792E-414F-9391-4708F53759CC}" srcOrd="1" destOrd="0" presId="urn:microsoft.com/office/officeart/2005/8/layout/hierarchy2"/>
    <dgm:cxn modelId="{458A2761-99C8-1C40-8E5D-7698F6251644}" type="presParOf" srcId="{1A5B7B97-91DD-7641-AE56-35AD7C1C9E3D}" destId="{4FB5DC4C-37E0-8D48-B5CB-4D3ABD40BDB8}" srcOrd="3" destOrd="0" presId="urn:microsoft.com/office/officeart/2005/8/layout/hierarchy2"/>
    <dgm:cxn modelId="{38C47A6B-C374-664B-8FE9-917B4812DD35}" type="presParOf" srcId="{4FB5DC4C-37E0-8D48-B5CB-4D3ABD40BDB8}" destId="{76BD1D86-C3EC-8D4F-A57E-E5898B8C8BCA}" srcOrd="0" destOrd="0" presId="urn:microsoft.com/office/officeart/2005/8/layout/hierarchy2"/>
    <dgm:cxn modelId="{E8F05D32-EB92-3C44-95AE-CCB3018EC7CD}" type="presParOf" srcId="{4FB5DC4C-37E0-8D48-B5CB-4D3ABD40BDB8}" destId="{ABAA0175-DBA9-464A-A4D2-3EB687677E8C}" srcOrd="1" destOrd="0" presId="urn:microsoft.com/office/officeart/2005/8/layout/hierarchy2"/>
    <dgm:cxn modelId="{49FC5D83-98D2-49BF-94C2-FAE551D35D02}" type="presParOf" srcId="{1A5B7B97-91DD-7641-AE56-35AD7C1C9E3D}" destId="{74F39ED3-1493-4E8B-993B-B50C425BF476}" srcOrd="4" destOrd="0" presId="urn:microsoft.com/office/officeart/2005/8/layout/hierarchy2"/>
    <dgm:cxn modelId="{3E6DEEEF-9551-4863-A358-1276227A4908}" type="presParOf" srcId="{74F39ED3-1493-4E8B-993B-B50C425BF476}" destId="{1B4A5A53-D34B-414B-81B4-712F9B08DFEA}" srcOrd="0" destOrd="0" presId="urn:microsoft.com/office/officeart/2005/8/layout/hierarchy2"/>
    <dgm:cxn modelId="{18E5C236-4B15-4CD7-B720-95FB4859B3BF}" type="presParOf" srcId="{74F39ED3-1493-4E8B-993B-B50C425BF476}" destId="{016F7AB3-BDDA-4129-AA11-7DC1BE7F5C83}"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D755C9-8C39-7948-A531-33D4606A5858}">
      <dsp:nvSpPr>
        <dsp:cNvPr id="0" name=""/>
        <dsp:cNvSpPr/>
      </dsp:nvSpPr>
      <dsp:spPr>
        <a:xfrm>
          <a:off x="4609299" y="108454"/>
          <a:ext cx="1454386" cy="1077641"/>
        </a:xfrm>
        <a:prstGeom prst="roundRect">
          <a:avLst>
            <a:gd name="adj" fmla="val 10000"/>
          </a:avLst>
        </a:prstGeom>
        <a:solidFill>
          <a:schemeClr val="accent1">
            <a:lumMod val="40000"/>
            <a:lumOff val="60000"/>
          </a:schemeClr>
        </a:solidFill>
        <a:ln>
          <a:noFill/>
        </a:ln>
        <a:effectLst/>
        <a:scene3d>
          <a:camera prst="orthographicFront"/>
          <a:lightRig rig="threePt" dir="t"/>
        </a:scene3d>
        <a:sp3d>
          <a:bevel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accent1">
                  <a:lumMod val="75000"/>
                </a:schemeClr>
              </a:solidFill>
              <a:latin typeface="+mn-lt"/>
            </a:rPr>
            <a:t>1. Concevoir</a:t>
          </a:r>
          <a:br>
            <a:rPr lang="fr-FR" sz="1600" b="1" kern="1200" dirty="0">
              <a:solidFill>
                <a:schemeClr val="accent1">
                  <a:lumMod val="75000"/>
                </a:schemeClr>
              </a:solidFill>
              <a:latin typeface="+mn-lt"/>
            </a:rPr>
          </a:br>
          <a:r>
            <a:rPr lang="fr-FR" sz="1200" b="1" kern="1200" dirty="0">
              <a:solidFill>
                <a:schemeClr val="accent1">
                  <a:lumMod val="75000"/>
                </a:schemeClr>
              </a:solidFill>
              <a:latin typeface="+mn-lt"/>
            </a:rPr>
            <a:t>en contexte</a:t>
          </a:r>
          <a:r>
            <a:rPr lang="fr-FR" sz="1200" kern="1200" dirty="0"/>
            <a:t> </a:t>
          </a:r>
        </a:p>
      </dsp:txBody>
      <dsp:txXfrm>
        <a:off x="4640862" y="140017"/>
        <a:ext cx="1391260" cy="1014515"/>
      </dsp:txXfrm>
    </dsp:sp>
    <dsp:sp modelId="{AF874F74-FD4C-7544-8324-5E5FD004F766}">
      <dsp:nvSpPr>
        <dsp:cNvPr id="0" name=""/>
        <dsp:cNvSpPr/>
      </dsp:nvSpPr>
      <dsp:spPr>
        <a:xfrm>
          <a:off x="4435592" y="3338064"/>
          <a:ext cx="1827400" cy="1054888"/>
        </a:xfrm>
        <a:prstGeom prst="roundRect">
          <a:avLst>
            <a:gd name="adj" fmla="val 10000"/>
          </a:avLst>
        </a:prstGeom>
        <a:solidFill>
          <a:srgbClr val="B4E686"/>
        </a:solidFill>
        <a:ln>
          <a:noFill/>
        </a:ln>
        <a:effectLst/>
        <a:scene3d>
          <a:camera prst="orthographicFront"/>
          <a:lightRig rig="threePt" dir="t"/>
        </a:scene3d>
        <a:sp3d>
          <a:bevel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accent1">
                  <a:lumMod val="75000"/>
                </a:schemeClr>
              </a:solidFill>
            </a:rPr>
            <a:t>2. Transformer</a:t>
          </a:r>
        </a:p>
        <a:p>
          <a:pPr marL="0" lvl="0" indent="0" algn="ctr" defTabSz="711200">
            <a:lnSpc>
              <a:spcPct val="90000"/>
            </a:lnSpc>
            <a:spcBef>
              <a:spcPct val="0"/>
            </a:spcBef>
            <a:spcAft>
              <a:spcPct val="35000"/>
            </a:spcAft>
            <a:buNone/>
          </a:pPr>
          <a:r>
            <a:rPr lang="fr-FR" sz="1600" b="1" kern="1200" dirty="0">
              <a:solidFill>
                <a:schemeClr val="accent1">
                  <a:lumMod val="75000"/>
                </a:schemeClr>
              </a:solidFill>
            </a:rPr>
            <a:t>Parcours de Formation de l’élève</a:t>
          </a:r>
        </a:p>
      </dsp:txBody>
      <dsp:txXfrm>
        <a:off x="4466489" y="3368961"/>
        <a:ext cx="1765606" cy="993094"/>
      </dsp:txXfrm>
    </dsp:sp>
    <dsp:sp modelId="{4A153988-08C8-A342-9077-C207D41122CF}">
      <dsp:nvSpPr>
        <dsp:cNvPr id="0" name=""/>
        <dsp:cNvSpPr/>
      </dsp:nvSpPr>
      <dsp:spPr>
        <a:xfrm flipH="1">
          <a:off x="1467462" y="3479850"/>
          <a:ext cx="1465980" cy="905971"/>
        </a:xfrm>
        <a:prstGeom prst="roundRect">
          <a:avLst>
            <a:gd name="adj" fmla="val 10000"/>
          </a:avLst>
        </a:prstGeom>
        <a:solidFill>
          <a:srgbClr val="FFC000"/>
        </a:solidFill>
        <a:ln>
          <a:noFill/>
        </a:ln>
        <a:effectLst/>
        <a:scene3d>
          <a:camera prst="orthographicFront"/>
          <a:lightRig rig="threePt" dir="t"/>
        </a:scene3d>
        <a:sp3d>
          <a:bevel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accent1">
                  <a:lumMod val="75000"/>
                </a:schemeClr>
              </a:solidFill>
            </a:rPr>
            <a:t>3. Evaluer</a:t>
          </a:r>
          <a:r>
            <a:rPr lang="fr-FR" sz="1600" kern="1200" dirty="0">
              <a:solidFill>
                <a:schemeClr val="accent1">
                  <a:lumMod val="75000"/>
                </a:schemeClr>
              </a:solidFill>
            </a:rPr>
            <a:t> </a:t>
          </a:r>
        </a:p>
      </dsp:txBody>
      <dsp:txXfrm>
        <a:off x="1493997" y="3506385"/>
        <a:ext cx="1412910" cy="852901"/>
      </dsp:txXfrm>
    </dsp:sp>
    <dsp:sp modelId="{76BD1D86-C3EC-8D4F-A57E-E5898B8C8BCA}">
      <dsp:nvSpPr>
        <dsp:cNvPr id="0" name=""/>
        <dsp:cNvSpPr/>
      </dsp:nvSpPr>
      <dsp:spPr>
        <a:xfrm>
          <a:off x="1521969" y="176143"/>
          <a:ext cx="1583268" cy="996364"/>
        </a:xfrm>
        <a:prstGeom prst="roundRect">
          <a:avLst>
            <a:gd name="adj" fmla="val 10000"/>
          </a:avLst>
        </a:prstGeom>
        <a:solidFill>
          <a:srgbClr val="C198E0"/>
        </a:solidFill>
        <a:ln>
          <a:noFill/>
        </a:ln>
        <a:effectLst/>
        <a:scene3d>
          <a:camera prst="orthographicFront"/>
          <a:lightRig rig="threePt" dir="t"/>
        </a:scene3d>
        <a:sp3d>
          <a:bevel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accent1">
                  <a:lumMod val="75000"/>
                </a:schemeClr>
              </a:solidFill>
            </a:rPr>
            <a:t>4. Communiquer</a:t>
          </a:r>
          <a:r>
            <a:rPr lang="fr-FR" sz="600" kern="1200" dirty="0">
              <a:solidFill>
                <a:schemeClr val="accent1">
                  <a:lumMod val="75000"/>
                </a:schemeClr>
              </a:solidFill>
            </a:rPr>
            <a:t> </a:t>
          </a:r>
        </a:p>
      </dsp:txBody>
      <dsp:txXfrm>
        <a:off x="1551152" y="205326"/>
        <a:ext cx="1524902" cy="937998"/>
      </dsp:txXfrm>
    </dsp:sp>
    <dsp:sp modelId="{1B4A5A53-D34B-414B-81B4-712F9B08DFEA}">
      <dsp:nvSpPr>
        <dsp:cNvPr id="0" name=""/>
        <dsp:cNvSpPr/>
      </dsp:nvSpPr>
      <dsp:spPr>
        <a:xfrm>
          <a:off x="2908370" y="1626258"/>
          <a:ext cx="1454386" cy="1260417"/>
        </a:xfrm>
        <a:prstGeom prst="roundRect">
          <a:avLst>
            <a:gd name="adj" fmla="val 10000"/>
          </a:avLst>
        </a:prstGeom>
        <a:solidFill>
          <a:srgbClr val="C00000"/>
        </a:solidFill>
        <a:ln>
          <a:noFill/>
        </a:ln>
        <a:effectLst/>
        <a:scene3d>
          <a:camera prst="orthographicFront"/>
          <a:lightRig rig="threePt" dir="t"/>
        </a:scene3d>
        <a:sp3d>
          <a:bevel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bg1"/>
              </a:solidFill>
              <a:latin typeface="+mn-lt"/>
            </a:rPr>
            <a:t>Projet</a:t>
          </a:r>
        </a:p>
        <a:p>
          <a:pPr marL="0" lvl="0" indent="0" algn="ctr" defTabSz="1066800">
            <a:lnSpc>
              <a:spcPct val="90000"/>
            </a:lnSpc>
            <a:spcBef>
              <a:spcPct val="0"/>
            </a:spcBef>
            <a:spcAft>
              <a:spcPct val="35000"/>
            </a:spcAft>
            <a:buNone/>
          </a:pPr>
          <a:r>
            <a:rPr lang="fr-FR" sz="2400" b="1" kern="1200" dirty="0">
              <a:solidFill>
                <a:schemeClr val="bg1"/>
              </a:solidFill>
              <a:latin typeface="+mn-lt"/>
            </a:rPr>
            <a:t>EPS</a:t>
          </a:r>
          <a:br>
            <a:rPr lang="fr-FR" sz="2400" b="1" kern="1200" dirty="0">
              <a:solidFill>
                <a:schemeClr val="bg1"/>
              </a:solidFill>
              <a:latin typeface="+mn-lt"/>
            </a:rPr>
          </a:br>
          <a:r>
            <a:rPr lang="fr-FR" sz="2400" b="1" kern="1200" dirty="0">
              <a:solidFill>
                <a:schemeClr val="bg1"/>
              </a:solidFill>
              <a:latin typeface="+mn-lt"/>
            </a:rPr>
            <a:t>et AS</a:t>
          </a:r>
          <a:r>
            <a:rPr lang="fr-FR" sz="2400" kern="1200" dirty="0">
              <a:solidFill>
                <a:schemeClr val="bg1"/>
              </a:solidFill>
            </a:rPr>
            <a:t> </a:t>
          </a:r>
        </a:p>
      </dsp:txBody>
      <dsp:txXfrm>
        <a:off x="2945286" y="1663174"/>
        <a:ext cx="1380554" cy="118658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B2100B-1C7B-482F-822D-81C837413E02}" type="datetimeFigureOut">
              <a:rPr lang="fr-FR" smtClean="0"/>
              <a:t>03/07/2017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208A0B-CA46-43D7-B24F-BD22923E497F}" type="slidenum">
              <a:rPr lang="fr-FR" smtClean="0"/>
              <a:t>‹N°›</a:t>
            </a:fld>
            <a:endParaRPr lang="fr-FR"/>
          </a:p>
        </p:txBody>
      </p:sp>
    </p:spTree>
    <p:extLst>
      <p:ext uri="{BB962C8B-B14F-4D97-AF65-F5344CB8AC3E}">
        <p14:creationId xmlns:p14="http://schemas.microsoft.com/office/powerpoint/2010/main" val="1434217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slide" Target="../slides/slide23.xml"/><Relationship Id="rId3" Type="http://schemas.openxmlformats.org/officeDocument/2006/relationships/slide" Target="../slides/slide2.xml"/><Relationship Id="rId7" Type="http://schemas.openxmlformats.org/officeDocument/2006/relationships/slide" Target="../slides/slide30.xml"/><Relationship Id="rId2" Type="http://schemas.openxmlformats.org/officeDocument/2006/relationships/slide" Target="../slides/slide4.xml"/><Relationship Id="rId1" Type="http://schemas.openxmlformats.org/officeDocument/2006/relationships/slideMaster" Target="../slideMasters/slideMaster1.xml"/><Relationship Id="rId6" Type="http://schemas.openxmlformats.org/officeDocument/2006/relationships/slide" Target="../slides/slide20.xml"/><Relationship Id="rId5" Type="http://schemas.openxmlformats.org/officeDocument/2006/relationships/slide" Target="../slides/slide28.xml"/><Relationship Id="rId4" Type="http://schemas.openxmlformats.org/officeDocument/2006/relationships/slide" Target="../slides/slide7.xml"/></Relationships>
</file>

<file path=ppt/slideLayouts/_rels/slideLayout1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slide" Target="../slides/slide3.xml"/><Relationship Id="rId7" Type="http://schemas.openxmlformats.org/officeDocument/2006/relationships/diagramColors" Target="../diagrams/colors1.xml"/><Relationship Id="rId2" Type="http://schemas.openxmlformats.org/officeDocument/2006/relationships/slide" Target="../slides/slide4.xml"/><Relationship Id="rId1" Type="http://schemas.openxmlformats.org/officeDocument/2006/relationships/slideMaster" Target="../slideMasters/slideMaster1.xml"/><Relationship Id="rId6" Type="http://schemas.openxmlformats.org/officeDocument/2006/relationships/diagramQuickStyle" Target="../diagrams/quickStyle1.xml"/><Relationship Id="rId11" Type="http://schemas.openxmlformats.org/officeDocument/2006/relationships/slide" Target="../slides/slide7.xml"/><Relationship Id="rId5" Type="http://schemas.openxmlformats.org/officeDocument/2006/relationships/diagramLayout" Target="../diagrams/layout1.xml"/><Relationship Id="rId10" Type="http://schemas.openxmlformats.org/officeDocument/2006/relationships/slide" Target="../slides/slide19.xml"/><Relationship Id="rId4" Type="http://schemas.openxmlformats.org/officeDocument/2006/relationships/diagramData" Target="../diagrams/data1.xml"/><Relationship Id="rId9" Type="http://schemas.openxmlformats.org/officeDocument/2006/relationships/slide" Target="../slides/slide23.xml"/></Relationships>
</file>

<file path=ppt/slideLayouts/_rels/slideLayout13.xml.rels><?xml version="1.0" encoding="UTF-8" standalone="yes"?>
<Relationships xmlns="http://schemas.openxmlformats.org/package/2006/relationships"><Relationship Id="rId8" Type="http://schemas.openxmlformats.org/officeDocument/2006/relationships/slide" Target="../slides/slide28.xml"/><Relationship Id="rId3" Type="http://schemas.openxmlformats.org/officeDocument/2006/relationships/image" Target="../media/image4.png"/><Relationship Id="rId7" Type="http://schemas.openxmlformats.org/officeDocument/2006/relationships/slide" Target="../slides/slide7.xml"/><Relationship Id="rId12" Type="http://schemas.openxmlformats.org/officeDocument/2006/relationships/slide" Target="../slides/slide4.xm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23.xml"/><Relationship Id="rId5" Type="http://schemas.openxmlformats.org/officeDocument/2006/relationships/slide" Target="../slides/slide12.xml"/><Relationship Id="rId10" Type="http://schemas.openxmlformats.org/officeDocument/2006/relationships/slide" Target="../slides/slide30.xml"/><Relationship Id="rId4" Type="http://schemas.openxmlformats.org/officeDocument/2006/relationships/image" Target="../media/image5.png"/><Relationship Id="rId9" Type="http://schemas.openxmlformats.org/officeDocument/2006/relationships/slide" Target="../slides/slide19.xml"/></Relationships>
</file>

<file path=ppt/slideLayouts/_rels/slideLayout14.xml.rels><?xml version="1.0" encoding="UTF-8" standalone="yes"?>
<Relationships xmlns="http://schemas.openxmlformats.org/package/2006/relationships"><Relationship Id="rId8" Type="http://schemas.openxmlformats.org/officeDocument/2006/relationships/slide" Target="../slides/slide23.xml"/><Relationship Id="rId3" Type="http://schemas.openxmlformats.org/officeDocument/2006/relationships/slide" Target="../slides/slide30.xml"/><Relationship Id="rId7" Type="http://schemas.openxmlformats.org/officeDocument/2006/relationships/slide" Target="../slides/slide19.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2.xml"/><Relationship Id="rId4" Type="http://schemas.openxmlformats.org/officeDocument/2006/relationships/slide" Target="../slides/slide28.xml"/></Relationships>
</file>

<file path=ppt/slideLayouts/_rels/slideLayout15.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6.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5.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23.xml"/><Relationship Id="rId3" Type="http://schemas.openxmlformats.org/officeDocument/2006/relationships/slide" Target="../slides/slide9.xml"/><Relationship Id="rId7" Type="http://schemas.openxmlformats.org/officeDocument/2006/relationships/slide" Target="../slides/slide28.xml"/><Relationship Id="rId12" Type="http://schemas.openxmlformats.org/officeDocument/2006/relationships/slide" Target="../slides/slide18.xml"/><Relationship Id="rId2" Type="http://schemas.openxmlformats.org/officeDocument/2006/relationships/slide" Target="../slides/slide30.xml"/><Relationship Id="rId1" Type="http://schemas.openxmlformats.org/officeDocument/2006/relationships/slideMaster" Target="../slideMasters/slideMaster1.xml"/><Relationship Id="rId6" Type="http://schemas.openxmlformats.org/officeDocument/2006/relationships/slide" Target="../slides/slide10.xml"/><Relationship Id="rId11" Type="http://schemas.openxmlformats.org/officeDocument/2006/relationships/slide" Target="../slides/slide17.xml"/><Relationship Id="rId5" Type="http://schemas.openxmlformats.org/officeDocument/2006/relationships/slide" Target="../slides/slide13.xml"/><Relationship Id="rId10" Type="http://schemas.openxmlformats.org/officeDocument/2006/relationships/slide" Target="../slides/slide19.xml"/><Relationship Id="rId4" Type="http://schemas.openxmlformats.org/officeDocument/2006/relationships/slide" Target="../slides/slide11.xml"/><Relationship Id="rId9" Type="http://schemas.openxmlformats.org/officeDocument/2006/relationships/slide" Target="../slides/slide4.xml"/><Relationship Id="rId14" Type="http://schemas.openxmlformats.org/officeDocument/2006/relationships/slide" Target="../slides/slide8.xml"/></Relationships>
</file>

<file path=ppt/slideLayouts/_rels/slideLayout18.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11.xml"/><Relationship Id="rId7" Type="http://schemas.openxmlformats.org/officeDocument/2006/relationships/slide" Target="../slides/slide18.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17.xml"/><Relationship Id="rId5" Type="http://schemas.openxmlformats.org/officeDocument/2006/relationships/slide" Target="../slides/slide10.xml"/><Relationship Id="rId4" Type="http://schemas.openxmlformats.org/officeDocument/2006/relationships/slide" Target="../slides/slide13.xml"/></Relationships>
</file>

<file path=ppt/slideLayouts/_rels/slideLayout19.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11.xml"/><Relationship Id="rId7" Type="http://schemas.openxmlformats.org/officeDocument/2006/relationships/slide" Target="../slides/slide18.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17.xml"/><Relationship Id="rId5" Type="http://schemas.openxmlformats.org/officeDocument/2006/relationships/slide" Target="../slides/slide10.xml"/><Relationship Id="rId4" Type="http://schemas.openxmlformats.org/officeDocument/2006/relationships/slide" Target="../slides/slide1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11.xml"/><Relationship Id="rId7" Type="http://schemas.openxmlformats.org/officeDocument/2006/relationships/slide" Target="../slides/slide9.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18.xml"/><Relationship Id="rId5" Type="http://schemas.openxmlformats.org/officeDocument/2006/relationships/slide" Target="../slides/slide17.xml"/><Relationship Id="rId4" Type="http://schemas.openxmlformats.org/officeDocument/2006/relationships/slide" Target="../slides/slide13.xml"/></Relationships>
</file>

<file path=ppt/slideLayouts/_rels/slideLayout21.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7.xml"/><Relationship Id="rId7" Type="http://schemas.openxmlformats.org/officeDocument/2006/relationships/slide" Target="../slides/slide18.xml"/><Relationship Id="rId2"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 Target="../slides/slide17.xml"/><Relationship Id="rId11" Type="http://schemas.openxmlformats.org/officeDocument/2006/relationships/slide" Target="../slides/slide33.xml"/><Relationship Id="rId5" Type="http://schemas.openxmlformats.org/officeDocument/2006/relationships/slide" Target="../slides/slide10.xml"/><Relationship Id="rId10" Type="http://schemas.openxmlformats.org/officeDocument/2006/relationships/image" Target="../media/image6.gif"/><Relationship Id="rId4" Type="http://schemas.openxmlformats.org/officeDocument/2006/relationships/slide" Target="../slides/slide13.xml"/><Relationship Id="rId9" Type="http://schemas.openxmlformats.org/officeDocument/2006/relationships/slide" Target="../slides/slide8.xml"/></Relationships>
</file>

<file path=ppt/slideLayouts/_rels/slideLayout22.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11.xml"/><Relationship Id="rId7" Type="http://schemas.openxmlformats.org/officeDocument/2006/relationships/slide" Target="../slides/slide9.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18.xml"/><Relationship Id="rId5" Type="http://schemas.openxmlformats.org/officeDocument/2006/relationships/slide" Target="../slides/slide10.xml"/><Relationship Id="rId4" Type="http://schemas.openxmlformats.org/officeDocument/2006/relationships/slide" Target="../slides/slide13.xml"/></Relationships>
</file>

<file path=ppt/slideLayouts/_rels/slideLayout23.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11.xml"/><Relationship Id="rId7" Type="http://schemas.openxmlformats.org/officeDocument/2006/relationships/slide" Target="../slides/slide9.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17.xml"/><Relationship Id="rId5" Type="http://schemas.openxmlformats.org/officeDocument/2006/relationships/slide" Target="../slides/slide10.xml"/><Relationship Id="rId4" Type="http://schemas.openxmlformats.org/officeDocument/2006/relationships/slide" Target="../slides/slide13.xml"/><Relationship Id="rId9" Type="http://schemas.openxmlformats.org/officeDocument/2006/relationships/slide" Target="../slides/slide34.xml"/></Relationships>
</file>

<file path=ppt/slideLayouts/_rels/slideLayout24.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13.xml"/><Relationship Id="rId7" Type="http://schemas.openxmlformats.org/officeDocument/2006/relationships/slide" Target="../slides/slide9.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18.xml"/><Relationship Id="rId5" Type="http://schemas.openxmlformats.org/officeDocument/2006/relationships/slide" Target="../slides/slide17.xml"/><Relationship Id="rId4" Type="http://schemas.openxmlformats.org/officeDocument/2006/relationships/slide" Target="../slides/slide10.xml"/></Relationships>
</file>

<file path=ppt/slideLayouts/_rels/slideLayout25.xml.rels><?xml version="1.0" encoding="UTF-8" standalone="yes"?>
<Relationships xmlns="http://schemas.openxmlformats.org/package/2006/relationships"><Relationship Id="rId8" Type="http://schemas.openxmlformats.org/officeDocument/2006/relationships/slide" Target="../slides/slide18.xml"/><Relationship Id="rId3" Type="http://schemas.openxmlformats.org/officeDocument/2006/relationships/slide" Target="../slides/slide16.xml"/><Relationship Id="rId7" Type="http://schemas.openxmlformats.org/officeDocument/2006/relationships/slide" Target="../slides/slide17.xml"/><Relationship Id="rId2"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 Target="../slides/slide10.xml"/><Relationship Id="rId5" Type="http://schemas.openxmlformats.org/officeDocument/2006/relationships/slide" Target="../slides/slide11.xml"/><Relationship Id="rId10" Type="http://schemas.openxmlformats.org/officeDocument/2006/relationships/slide" Target="../slides/slide8.xml"/><Relationship Id="rId4" Type="http://schemas.openxmlformats.org/officeDocument/2006/relationships/slide" Target="../slides/slide7.xml"/><Relationship Id="rId9" Type="http://schemas.openxmlformats.org/officeDocument/2006/relationships/slide" Target="../slides/slide9.xml"/></Relationships>
</file>

<file path=ppt/slideLayouts/_rels/slideLayout26.xml.rels><?xml version="1.0" encoding="UTF-8" standalone="yes"?>
<Relationships xmlns="http://schemas.openxmlformats.org/package/2006/relationships"><Relationship Id="rId8" Type="http://schemas.openxmlformats.org/officeDocument/2006/relationships/slide" Target="../slides/slide17.xml"/><Relationship Id="rId3" Type="http://schemas.openxmlformats.org/officeDocument/2006/relationships/slide" Target="../slides/slide15.xml"/><Relationship Id="rId7" Type="http://schemas.openxmlformats.org/officeDocument/2006/relationships/slide" Target="../slides/slide10.xml"/><Relationship Id="rId2"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 Target="../slides/slide11.xml"/><Relationship Id="rId11" Type="http://schemas.openxmlformats.org/officeDocument/2006/relationships/slide" Target="../slides/slide8.xml"/><Relationship Id="rId5" Type="http://schemas.openxmlformats.org/officeDocument/2006/relationships/slide" Target="../slides/slide7.xml"/><Relationship Id="rId10" Type="http://schemas.openxmlformats.org/officeDocument/2006/relationships/slide" Target="../slides/slide9.xml"/><Relationship Id="rId4" Type="http://schemas.openxmlformats.org/officeDocument/2006/relationships/slide" Target="../slides/slide16.xml"/><Relationship Id="rId9" Type="http://schemas.openxmlformats.org/officeDocument/2006/relationships/slide" Target="../slides/slide18.xml"/></Relationships>
</file>

<file path=ppt/slideLayouts/_rels/slideLayout27.xml.rels><?xml version="1.0" encoding="UTF-8" standalone="yes"?>
<Relationships xmlns="http://schemas.openxmlformats.org/package/2006/relationships"><Relationship Id="rId8" Type="http://schemas.openxmlformats.org/officeDocument/2006/relationships/slide" Target="../slides/slide17.xml"/><Relationship Id="rId3" Type="http://schemas.openxmlformats.org/officeDocument/2006/relationships/slide" Target="../slides/slide14.xml"/><Relationship Id="rId7" Type="http://schemas.openxmlformats.org/officeDocument/2006/relationships/slide" Target="../slides/slide10.xml"/><Relationship Id="rId2"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 Target="../slides/slide11.xml"/><Relationship Id="rId11" Type="http://schemas.openxmlformats.org/officeDocument/2006/relationships/slide" Target="../slides/slide8.xml"/><Relationship Id="rId5" Type="http://schemas.openxmlformats.org/officeDocument/2006/relationships/slide" Target="../slides/slide7.xml"/><Relationship Id="rId10" Type="http://schemas.openxmlformats.org/officeDocument/2006/relationships/slide" Target="../slides/slide9.xml"/><Relationship Id="rId4" Type="http://schemas.openxmlformats.org/officeDocument/2006/relationships/slide" Target="../slides/slide16.xml"/><Relationship Id="rId9" Type="http://schemas.openxmlformats.org/officeDocument/2006/relationships/slide" Target="../slides/slide18.xml"/></Relationships>
</file>

<file path=ppt/slideLayouts/_rels/slideLayout28.xml.rels><?xml version="1.0" encoding="UTF-8" standalone="yes"?>
<Relationships xmlns="http://schemas.openxmlformats.org/package/2006/relationships"><Relationship Id="rId8" Type="http://schemas.openxmlformats.org/officeDocument/2006/relationships/slide" Target="../slides/slide17.xml"/><Relationship Id="rId3" Type="http://schemas.openxmlformats.org/officeDocument/2006/relationships/slide" Target="../slides/slide14.xml"/><Relationship Id="rId7" Type="http://schemas.openxmlformats.org/officeDocument/2006/relationships/slide" Target="../slides/slide10.xml"/><Relationship Id="rId2"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 Target="../slides/slide11.xml"/><Relationship Id="rId11" Type="http://schemas.openxmlformats.org/officeDocument/2006/relationships/slide" Target="../slides/slide8.xml"/><Relationship Id="rId5" Type="http://schemas.openxmlformats.org/officeDocument/2006/relationships/slide" Target="../slides/slide7.xml"/><Relationship Id="rId10" Type="http://schemas.openxmlformats.org/officeDocument/2006/relationships/slide" Target="../slides/slide9.xml"/><Relationship Id="rId4" Type="http://schemas.openxmlformats.org/officeDocument/2006/relationships/slide" Target="../slides/slide15.xml"/><Relationship Id="rId9" Type="http://schemas.openxmlformats.org/officeDocument/2006/relationships/slide" Target="../slides/slide18.xml"/></Relationships>
</file>

<file path=ppt/slideLayouts/_rels/slideLayout2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s/slide30.xml"/><Relationship Id="rId7" Type="http://schemas.openxmlformats.org/officeDocument/2006/relationships/slide" Target="../slides/slide19.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2.xml"/><Relationship Id="rId4" Type="http://schemas.openxmlformats.org/officeDocument/2006/relationships/slide" Target="../slides/slide29.xml"/><Relationship Id="rId9" Type="http://schemas.openxmlformats.org/officeDocument/2006/relationships/slide" Target="../slides/slide2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slide" Target="../slides/slide30.xml"/><Relationship Id="rId7" Type="http://schemas.openxmlformats.org/officeDocument/2006/relationships/slide" Target="../slides/slide2.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28.xml"/><Relationship Id="rId5" Type="http://schemas.openxmlformats.org/officeDocument/2006/relationships/slide" Target="../slides/slide20.xml"/><Relationship Id="rId10" Type="http://schemas.openxmlformats.org/officeDocument/2006/relationships/slide" Target="../slides/slide23.xml"/><Relationship Id="rId4" Type="http://schemas.openxmlformats.org/officeDocument/2006/relationships/slide" Target="../slides/slide21.xml"/><Relationship Id="rId9" Type="http://schemas.openxmlformats.org/officeDocument/2006/relationships/slide" Target="../slides/slide22.xml"/></Relationships>
</file>

<file path=ppt/slideLayouts/_rels/slideLayout32.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slide" Target="../slides/slide21.xml"/><Relationship Id="rId1" Type="http://schemas.openxmlformats.org/officeDocument/2006/relationships/slideMaster" Target="../slideMasters/slideMaster1.xml"/><Relationship Id="rId4" Type="http://schemas.openxmlformats.org/officeDocument/2006/relationships/slide" Target="../slides/slide22.xml"/></Relationships>
</file>

<file path=ppt/slideLayouts/_rels/slideLayout33.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slide" Target="../slides/slide20.xml"/><Relationship Id="rId1" Type="http://schemas.openxmlformats.org/officeDocument/2006/relationships/slideMaster" Target="../slideMasters/slideMaster1.xml"/><Relationship Id="rId4" Type="http://schemas.openxmlformats.org/officeDocument/2006/relationships/slide" Target="../slides/slide22.xml"/></Relationships>
</file>

<file path=ppt/slideLayouts/_rels/slideLayout34.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slide" Target="../slides/slide20.xml"/><Relationship Id="rId1" Type="http://schemas.openxmlformats.org/officeDocument/2006/relationships/slideMaster" Target="../slideMasters/slideMaster1.xml"/><Relationship Id="rId4" Type="http://schemas.openxmlformats.org/officeDocument/2006/relationships/slide" Target="../slides/slide19.xml"/></Relationships>
</file>

<file path=ppt/slideLayouts/_rels/slideLayout35.xml.rels><?xml version="1.0" encoding="UTF-8" standalone="yes"?>
<Relationships xmlns="http://schemas.openxmlformats.org/package/2006/relationships"><Relationship Id="rId8" Type="http://schemas.openxmlformats.org/officeDocument/2006/relationships/slide" Target="../slides/slide28.xml"/><Relationship Id="rId3" Type="http://schemas.openxmlformats.org/officeDocument/2006/relationships/slide" Target="../slides/slide30.xml"/><Relationship Id="rId7" Type="http://schemas.openxmlformats.org/officeDocument/2006/relationships/slide" Target="../slides/slide27.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26.xml"/><Relationship Id="rId11" Type="http://schemas.openxmlformats.org/officeDocument/2006/relationships/slide" Target="../slides/slide19.xml"/><Relationship Id="rId5" Type="http://schemas.openxmlformats.org/officeDocument/2006/relationships/slide" Target="../slides/slide25.xml"/><Relationship Id="rId10" Type="http://schemas.openxmlformats.org/officeDocument/2006/relationships/slide" Target="../slides/slide4.xml"/><Relationship Id="rId4" Type="http://schemas.openxmlformats.org/officeDocument/2006/relationships/slide" Target="../slides/slide24.xml"/><Relationship Id="rId9" Type="http://schemas.openxmlformats.org/officeDocument/2006/relationships/slide" Target="../slides/slide2.xml"/></Relationships>
</file>

<file path=ppt/slideLayouts/_rels/slideLayout36.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slide" Target="../slides/slide23.xml"/><Relationship Id="rId1" Type="http://schemas.openxmlformats.org/officeDocument/2006/relationships/slideMaster" Target="../slideMasters/slideMaster1.xml"/><Relationship Id="rId5" Type="http://schemas.openxmlformats.org/officeDocument/2006/relationships/slide" Target="../slides/slide27.xml"/><Relationship Id="rId4" Type="http://schemas.openxmlformats.org/officeDocument/2006/relationships/slide" Target="../slides/slide26.xml"/></Relationships>
</file>

<file path=ppt/slideLayouts/_rels/slideLayout37.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slide" Target="../slides/slide23.xml"/><Relationship Id="rId1" Type="http://schemas.openxmlformats.org/officeDocument/2006/relationships/slideMaster" Target="../slideMasters/slideMaster1.xml"/><Relationship Id="rId5" Type="http://schemas.openxmlformats.org/officeDocument/2006/relationships/slide" Target="../slides/slide27.xml"/><Relationship Id="rId4" Type="http://schemas.openxmlformats.org/officeDocument/2006/relationships/slide" Target="../slides/slide26.xml"/></Relationships>
</file>

<file path=ppt/slideLayouts/_rels/slideLayout38.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slide" Target="../slides/slide23.xml"/><Relationship Id="rId1" Type="http://schemas.openxmlformats.org/officeDocument/2006/relationships/slideMaster" Target="../slideMasters/slideMaster1.xml"/><Relationship Id="rId5" Type="http://schemas.openxmlformats.org/officeDocument/2006/relationships/slide" Target="../slides/slide27.xml"/><Relationship Id="rId4" Type="http://schemas.openxmlformats.org/officeDocument/2006/relationships/slide" Target="../slides/slide25.xml"/></Relationships>
</file>

<file path=ppt/slideLayouts/_rels/slideLayout39.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slide" Target="../slides/slide23.xml"/><Relationship Id="rId1" Type="http://schemas.openxmlformats.org/officeDocument/2006/relationships/slideMaster" Target="../slideMasters/slideMaster1.xml"/><Relationship Id="rId5" Type="http://schemas.openxmlformats.org/officeDocument/2006/relationships/slide" Target="../slides/slide26.xml"/><Relationship Id="rId4" Type="http://schemas.openxmlformats.org/officeDocument/2006/relationships/slide" Target="../slides/slide2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8" Type="http://schemas.openxmlformats.org/officeDocument/2006/relationships/slide" Target="../slides/slide23.xml"/><Relationship Id="rId3" Type="http://schemas.openxmlformats.org/officeDocument/2006/relationships/slide" Target="../slides/slide7.xml"/><Relationship Id="rId7" Type="http://schemas.openxmlformats.org/officeDocument/2006/relationships/slide" Target="../slides/slide19.xml"/><Relationship Id="rId2"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slide" Target="../slides/slide2.xml"/><Relationship Id="rId5" Type="http://schemas.openxmlformats.org/officeDocument/2006/relationships/slide" Target="../slides/slide28.xml"/><Relationship Id="rId4" Type="http://schemas.openxmlformats.org/officeDocument/2006/relationships/slide" Target="../slides/slide31.xml"/></Relationships>
</file>

<file path=ppt/slideLayouts/_rels/slideLayout4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s/slide18.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D4D3445-FC1D-413F-A598-1652933FFFCC}" type="datetime1">
              <a:rPr lang="fr-FR" smtClean="0"/>
              <a:t>03/07/2017</a:t>
            </a:fld>
            <a:endParaRPr lang="fr-FR"/>
          </a:p>
        </p:txBody>
      </p:sp>
      <p:sp>
        <p:nvSpPr>
          <p:cNvPr id="5" name="Espace réservé du pied de page 4"/>
          <p:cNvSpPr>
            <a:spLocks noGrp="1"/>
          </p:cNvSpPr>
          <p:nvPr>
            <p:ph type="ftr" sz="quarter" idx="11"/>
          </p:nvPr>
        </p:nvSpPr>
        <p:spPr/>
        <p:txBody>
          <a:bodyPr/>
          <a:lstStyle/>
          <a:p>
            <a:r>
              <a:rPr lang="fr-FR"/>
              <a:t>Inspection pédagogique régionale</a:t>
            </a:r>
          </a:p>
        </p:txBody>
      </p:sp>
      <p:sp>
        <p:nvSpPr>
          <p:cNvPr id="6" name="Espace réservé du numéro de diapositive 5"/>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41636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IN Diapo">
    <p:bg>
      <p:bgPr>
        <a:solidFill>
          <a:schemeClr val="bg1"/>
        </a:solidFill>
        <a:effectLst/>
      </p:bgPr>
    </p:bg>
    <p:spTree>
      <p:nvGrpSpPr>
        <p:cNvPr id="1" name=""/>
        <p:cNvGrpSpPr/>
        <p:nvPr/>
      </p:nvGrpSpPr>
      <p:grpSpPr>
        <a:xfrm>
          <a:off x="0" y="0"/>
          <a:ext cx="0" cy="0"/>
          <a:chOff x="0" y="0"/>
          <a:chExt cx="0" cy="0"/>
        </a:xfrm>
      </p:grpSpPr>
      <p:sp>
        <p:nvSpPr>
          <p:cNvPr id="2" name="Ellipse 1">
            <a:hlinkClick r:id="" action="ppaction://hlinkshowjump?jump=endshow"/>
          </p:cNvPr>
          <p:cNvSpPr/>
          <p:nvPr userDrawn="1"/>
        </p:nvSpPr>
        <p:spPr>
          <a:xfrm>
            <a:off x="4426085" y="5881214"/>
            <a:ext cx="3151762" cy="578120"/>
          </a:xfrm>
          <a:prstGeom prst="ellipse">
            <a:avLst/>
          </a:prstGeom>
          <a:solidFill>
            <a:srgbClr val="BCD6EE"/>
          </a:solidFill>
          <a:ln>
            <a:noFill/>
          </a:ln>
          <a:effectLst>
            <a:outerShdw blurRad="114300" dist="114300" dir="2700000" algn="tl" rotWithShape="0">
              <a:schemeClr val="accent5">
                <a:lumMod val="75000"/>
                <a:alpha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0" i="0" dirty="0">
                <a:latin typeface="+mj-lt"/>
              </a:rPr>
              <a:t>Quitter</a:t>
            </a:r>
          </a:p>
        </p:txBody>
      </p:sp>
      <p:sp>
        <p:nvSpPr>
          <p:cNvPr id="4" name="ZoneTexte 3"/>
          <p:cNvSpPr txBox="1"/>
          <p:nvPr userDrawn="1"/>
        </p:nvSpPr>
        <p:spPr>
          <a:xfrm>
            <a:off x="1254868" y="2679464"/>
            <a:ext cx="9494196" cy="1200329"/>
          </a:xfrm>
          <a:prstGeom prst="rect">
            <a:avLst/>
          </a:prstGeom>
          <a:noFill/>
        </p:spPr>
        <p:txBody>
          <a:bodyPr wrap="square" rtlCol="0">
            <a:spAutoFit/>
          </a:bodyPr>
          <a:lstStyle/>
          <a:p>
            <a:pPr algn="ctr"/>
            <a:r>
              <a:rPr lang="fr-FR" sz="7200" b="0" i="0" kern="1200" dirty="0">
                <a:solidFill>
                  <a:srgbClr val="92D050"/>
                </a:solidFill>
                <a:latin typeface="+mj-lt"/>
                <a:ea typeface="+mn-ea"/>
                <a:cs typeface="+mn-cs"/>
              </a:rPr>
              <a:t>FIN</a:t>
            </a:r>
          </a:p>
        </p:txBody>
      </p:sp>
    </p:spTree>
    <p:extLst>
      <p:ext uri="{BB962C8B-B14F-4D97-AF65-F5344CB8AC3E}">
        <p14:creationId xmlns:p14="http://schemas.microsoft.com/office/powerpoint/2010/main" val="29862547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enu Princ 1">
    <p:spTree>
      <p:nvGrpSpPr>
        <p:cNvPr id="1" name=""/>
        <p:cNvGrpSpPr/>
        <p:nvPr/>
      </p:nvGrpSpPr>
      <p:grpSpPr>
        <a:xfrm>
          <a:off x="0" y="0"/>
          <a:ext cx="0" cy="0"/>
          <a:chOff x="0" y="0"/>
          <a:chExt cx="0" cy="0"/>
        </a:xfrm>
      </p:grpSpPr>
      <p:sp>
        <p:nvSpPr>
          <p:cNvPr id="2" name="Titre 1"/>
          <p:cNvSpPr>
            <a:spLocks noGrp="1"/>
          </p:cNvSpPr>
          <p:nvPr>
            <p:ph type="title"/>
          </p:nvPr>
        </p:nvSpPr>
        <p:spPr>
          <a:xfrm>
            <a:off x="1955260" y="365125"/>
            <a:ext cx="9398539" cy="1325563"/>
          </a:xfrm>
        </p:spPr>
        <p:txBody>
          <a:bodyPr/>
          <a:lstStyle/>
          <a:p>
            <a:r>
              <a:rPr lang="fr-FR"/>
              <a:t>Modifiez le style du titre</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8" name="ZoneTexte 7">
            <a:hlinkClick r:id="rId2" action="ppaction://hlinksldjump" tooltip="Le contexte local"/>
          </p:cNvPr>
          <p:cNvSpPr txBox="1"/>
          <p:nvPr userDrawn="1"/>
        </p:nvSpPr>
        <p:spPr>
          <a:xfrm>
            <a:off x="57761" y="2172266"/>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400" dirty="0"/>
              <a:t>Contexte local</a:t>
            </a:r>
          </a:p>
        </p:txBody>
      </p:sp>
      <p:sp>
        <p:nvSpPr>
          <p:cNvPr id="9" name="ZoneTexte 8">
            <a:hlinkClick r:id="rId3" action="ppaction://hlinksldjump" tooltip="Présentation"/>
          </p:cNvPr>
          <p:cNvSpPr txBox="1"/>
          <p:nvPr userDrawn="1"/>
        </p:nvSpPr>
        <p:spPr>
          <a:xfrm>
            <a:off x="57767" y="1569944"/>
            <a:ext cx="1575888"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400" b="0" i="0" dirty="0">
                <a:latin typeface="Arial" panose="020B0604020202020204" pitchFamily="34" charset="0"/>
                <a:cs typeface="Arial" panose="020B0604020202020204" pitchFamily="34" charset="0"/>
              </a:rPr>
              <a:t>Présentation générale</a:t>
            </a:r>
            <a:endParaRPr lang="fr-FR" sz="1600" b="0" i="0" dirty="0">
              <a:latin typeface="Arial" panose="020B0604020202020204" pitchFamily="34" charset="0"/>
              <a:cs typeface="Arial" panose="020B0604020202020204" pitchFamily="34" charset="0"/>
            </a:endParaRPr>
          </a:p>
        </p:txBody>
      </p:sp>
      <p:sp>
        <p:nvSpPr>
          <p:cNvPr id="10" name="ZoneTexte 9">
            <a:hlinkClick r:id="rId4" action="ppaction://hlinksldjump" tooltip="Le parcours de formation"/>
          </p:cNvPr>
          <p:cNvSpPr txBox="1"/>
          <p:nvPr userDrawn="1"/>
        </p:nvSpPr>
        <p:spPr>
          <a:xfrm>
            <a:off x="68075" y="2554970"/>
            <a:ext cx="1575897"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 de formation</a:t>
            </a:r>
          </a:p>
        </p:txBody>
      </p:sp>
      <p:sp>
        <p:nvSpPr>
          <p:cNvPr id="11" name="ZoneTexte 10">
            <a:hlinkClick r:id="rId5" action="ppaction://hlinksldjump" tooltip="Les référentiels d'évaluation"/>
          </p:cNvPr>
          <p:cNvSpPr txBox="1"/>
          <p:nvPr userDrawn="1"/>
        </p:nvSpPr>
        <p:spPr>
          <a:xfrm>
            <a:off x="57761" y="4159725"/>
            <a:ext cx="1575894"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Référentiels d’évaluation</a:t>
            </a:r>
          </a:p>
        </p:txBody>
      </p:sp>
      <p:sp>
        <p:nvSpPr>
          <p:cNvPr id="12" name="ZoneTexte 11">
            <a:hlinkClick r:id="rId6" action="ppaction://hlinksldjump" tooltip="Le projet d'AS"/>
          </p:cNvPr>
          <p:cNvSpPr txBox="1"/>
          <p:nvPr userDrawn="1"/>
        </p:nvSpPr>
        <p:spPr>
          <a:xfrm>
            <a:off x="57761" y="3161524"/>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Projet AS</a:t>
            </a:r>
          </a:p>
        </p:txBody>
      </p:sp>
      <p:sp>
        <p:nvSpPr>
          <p:cNvPr id="13" name="ZoneTexte 12">
            <a:hlinkClick r:id="rId7" action="ppaction://hlinksldjump" tooltip="Grille d'auto-analyse des projets"/>
          </p:cNvPr>
          <p:cNvSpPr txBox="1"/>
          <p:nvPr userDrawn="1"/>
        </p:nvSpPr>
        <p:spPr>
          <a:xfrm>
            <a:off x="68073" y="4774046"/>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Grille d’auto-analyse</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8" name="ZoneTexte 17">
            <a:hlinkClick r:id="rId8" action="ppaction://hlinksldjump" tooltip="Les espaces d'enseignement complémentaires"/>
          </p:cNvPr>
          <p:cNvSpPr txBox="1"/>
          <p:nvPr userDrawn="1"/>
        </p:nvSpPr>
        <p:spPr>
          <a:xfrm>
            <a:off x="68072" y="3549321"/>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Autres espaces d’enseignement</a:t>
            </a: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4570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2 Presentation generale">
    <p:bg>
      <p:bgPr>
        <a:solidFill>
          <a:schemeClr val="bg1">
            <a:lumMod val="95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1880769" y="157754"/>
            <a:ext cx="3946099" cy="584775"/>
          </a:xfrm>
          <a:prstGeom prst="rect">
            <a:avLst/>
          </a:prstGeom>
          <a:noFill/>
        </p:spPr>
        <p:txBody>
          <a:bodyPr wrap="square" rtlCol="0">
            <a:spAutoFit/>
          </a:bodyPr>
          <a:lstStyle/>
          <a:p>
            <a:r>
              <a:rPr lang="fr-FR" sz="3200" b="0" i="0" dirty="0">
                <a:latin typeface="+mj-lt"/>
              </a:rPr>
              <a:t>Présentation générale</a:t>
            </a:r>
          </a:p>
        </p:txBody>
      </p:sp>
      <p:sp>
        <p:nvSpPr>
          <p:cNvPr id="22" name="ZoneTexte 21">
            <a:hlinkClick r:id="rId2" action="ppaction://hlinksldjump" tooltip="Commencer à utiliser le document"/>
          </p:cNvPr>
          <p:cNvSpPr txBox="1"/>
          <p:nvPr userDrawn="1"/>
        </p:nvSpPr>
        <p:spPr>
          <a:xfrm>
            <a:off x="68083" y="1768512"/>
            <a:ext cx="1575888"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400" b="0" i="0" dirty="0">
                <a:latin typeface="Arial" panose="020B0604020202020204" pitchFamily="34" charset="0"/>
                <a:cs typeface="Arial" panose="020B0604020202020204" pitchFamily="34" charset="0"/>
              </a:rPr>
              <a:t>Continuer</a:t>
            </a:r>
            <a:endParaRPr lang="fr-FR" sz="1600" b="0" i="0" dirty="0">
              <a:latin typeface="Arial" panose="020B0604020202020204" pitchFamily="34" charset="0"/>
              <a:cs typeface="Arial" panose="020B0604020202020204" pitchFamily="34" charset="0"/>
            </a:endParaRPr>
          </a:p>
        </p:txBody>
      </p:sp>
      <p:sp>
        <p:nvSpPr>
          <p:cNvPr id="10" name="ZoneTexte 9">
            <a:hlinkClick r:id="rId3" action="ppaction://hlinksldjump"/>
          </p:cNvPr>
          <p:cNvSpPr txBox="1"/>
          <p:nvPr userDrawn="1"/>
        </p:nvSpPr>
        <p:spPr>
          <a:xfrm>
            <a:off x="304496" y="2463474"/>
            <a:ext cx="1219799" cy="276999"/>
          </a:xfrm>
          <a:prstGeom prst="rect">
            <a:avLst/>
          </a:prstGeom>
          <a:solidFill>
            <a:schemeClr val="accent2"/>
          </a:solidFill>
          <a:effectLst>
            <a:outerShdw blurRad="76200" dist="63500" dir="2700000" algn="tl" rotWithShape="0">
              <a:schemeClr val="accent1">
                <a:lumMod val="75000"/>
                <a:alpha val="84000"/>
              </a:schemeClr>
            </a:outerShdw>
          </a:effectLst>
          <a:scene3d>
            <a:camera prst="orthographicFront"/>
            <a:lightRig rig="threePt" dir="t"/>
          </a:scene3d>
          <a:sp3d>
            <a:bevelT/>
          </a:sp3d>
        </p:spPr>
        <p:txBody>
          <a:bodyPr wrap="square" rtlCol="0" anchor="ctr">
            <a:spAutoFit/>
          </a:bodyPr>
          <a:lstStyle/>
          <a:p>
            <a:pPr algn="ctr"/>
            <a:r>
              <a:rPr lang="fr-FR" sz="1200" b="0" i="0" dirty="0">
                <a:solidFill>
                  <a:schemeClr val="accent5">
                    <a:lumMod val="50000"/>
                  </a:schemeClr>
                </a:solidFill>
                <a:latin typeface="Arial" panose="020B0604020202020204" pitchFamily="34" charset="0"/>
                <a:cs typeface="Arial" panose="020B0604020202020204" pitchFamily="34" charset="0"/>
              </a:rPr>
              <a:t>Mode d’emploi</a:t>
            </a:r>
            <a:endParaRPr lang="fr-FR" sz="1400" b="0" i="0" dirty="0">
              <a:solidFill>
                <a:schemeClr val="accent5">
                  <a:lumMod val="50000"/>
                </a:schemeClr>
              </a:solidFill>
              <a:latin typeface="Arial" panose="020B0604020202020204" pitchFamily="34" charset="0"/>
              <a:cs typeface="Arial" panose="020B0604020202020204" pitchFamily="34" charset="0"/>
            </a:endParaRPr>
          </a:p>
        </p:txBody>
      </p:sp>
      <p:grpSp>
        <p:nvGrpSpPr>
          <p:cNvPr id="8" name="Groupe 7"/>
          <p:cNvGrpSpPr/>
          <p:nvPr userDrawn="1"/>
        </p:nvGrpSpPr>
        <p:grpSpPr>
          <a:xfrm>
            <a:off x="1947153" y="1025352"/>
            <a:ext cx="10151700" cy="5589457"/>
            <a:chOff x="2662660" y="2455675"/>
            <a:chExt cx="9922506" cy="5832648"/>
          </a:xfrm>
        </p:grpSpPr>
        <p:graphicFrame>
          <p:nvGraphicFramePr>
            <p:cNvPr id="20" name="Diagramme 19"/>
            <p:cNvGraphicFramePr/>
            <p:nvPr userDrawn="1">
              <p:extLst>
                <p:ext uri="{D42A27DB-BD31-4B8C-83A1-F6EECF244321}">
                  <p14:modId xmlns:p14="http://schemas.microsoft.com/office/powerpoint/2010/main" val="1622429418"/>
                </p:ext>
              </p:extLst>
            </p:nvPr>
          </p:nvGraphicFramePr>
          <p:xfrm>
            <a:off x="2662660" y="2455675"/>
            <a:ext cx="9922506" cy="58326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Organigramme : Alternative 1"/>
            <p:cNvSpPr/>
            <p:nvPr userDrawn="1"/>
          </p:nvSpPr>
          <p:spPr>
            <a:xfrm>
              <a:off x="2705500" y="6086928"/>
              <a:ext cx="888753" cy="989581"/>
            </a:xfrm>
            <a:prstGeom prst="flowChartAlternateProcess">
              <a:avLst/>
            </a:prstGeom>
            <a:solidFill>
              <a:schemeClr val="accent4">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CA 1</a:t>
              </a:r>
            </a:p>
            <a:p>
              <a:pPr algn="ctr"/>
              <a:r>
                <a:rPr lang="fr-FR" sz="1400" dirty="0">
                  <a:solidFill>
                    <a:schemeClr val="accent5">
                      <a:lumMod val="75000"/>
                    </a:schemeClr>
                  </a:solidFill>
                </a:rPr>
                <a:t>CA 2</a:t>
              </a:r>
              <a:br>
                <a:rPr lang="fr-FR" sz="1400" dirty="0">
                  <a:solidFill>
                    <a:schemeClr val="accent5">
                      <a:lumMod val="75000"/>
                    </a:schemeClr>
                  </a:solidFill>
                </a:rPr>
              </a:br>
              <a:r>
                <a:rPr lang="fr-FR" sz="1400" dirty="0">
                  <a:solidFill>
                    <a:schemeClr val="accent5">
                      <a:lumMod val="75000"/>
                    </a:schemeClr>
                  </a:solidFill>
                </a:rPr>
                <a:t>CA 3</a:t>
              </a:r>
            </a:p>
            <a:p>
              <a:pPr algn="ctr"/>
              <a:r>
                <a:rPr lang="fr-FR" sz="1400" dirty="0">
                  <a:solidFill>
                    <a:schemeClr val="accent5">
                      <a:lumMod val="75000"/>
                    </a:schemeClr>
                  </a:solidFill>
                </a:rPr>
                <a:t>CA 4</a:t>
              </a:r>
            </a:p>
          </p:txBody>
        </p:sp>
        <p:cxnSp>
          <p:nvCxnSpPr>
            <p:cNvPr id="6" name="Connecteur droit 5"/>
            <p:cNvCxnSpPr>
              <a:cxnSpLocks/>
            </p:cNvCxnSpPr>
            <p:nvPr userDrawn="1"/>
          </p:nvCxnSpPr>
          <p:spPr>
            <a:xfrm flipH="1">
              <a:off x="3605427" y="6581720"/>
              <a:ext cx="481855"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2" name="Groupe 11"/>
          <p:cNvGrpSpPr/>
          <p:nvPr userDrawn="1"/>
        </p:nvGrpSpPr>
        <p:grpSpPr>
          <a:xfrm>
            <a:off x="1926087" y="1391609"/>
            <a:ext cx="1553469" cy="586449"/>
            <a:chOff x="2026309" y="1381326"/>
            <a:chExt cx="1966606" cy="586449"/>
          </a:xfrm>
        </p:grpSpPr>
        <p:cxnSp>
          <p:nvCxnSpPr>
            <p:cNvPr id="23" name="Connecteur droit 22"/>
            <p:cNvCxnSpPr>
              <a:cxnSpLocks/>
            </p:cNvCxnSpPr>
            <p:nvPr userDrawn="1"/>
          </p:nvCxnSpPr>
          <p:spPr>
            <a:xfrm flipH="1">
              <a:off x="3320376" y="1672629"/>
              <a:ext cx="67253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 name="Organigramme : Alternative 17"/>
            <p:cNvSpPr/>
            <p:nvPr userDrawn="1"/>
          </p:nvSpPr>
          <p:spPr>
            <a:xfrm>
              <a:off x="2026309" y="1381326"/>
              <a:ext cx="1584850" cy="586449"/>
            </a:xfrm>
            <a:prstGeom prst="flowChartAlternateProcess">
              <a:avLst/>
            </a:prstGeom>
            <a:solidFill>
              <a:srgbClr val="DCC5ED"/>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Grille d’auto-analyse</a:t>
              </a:r>
            </a:p>
          </p:txBody>
        </p:sp>
      </p:grpSp>
      <p:grpSp>
        <p:nvGrpSpPr>
          <p:cNvPr id="24" name="Groupe 23"/>
          <p:cNvGrpSpPr/>
          <p:nvPr userDrawn="1"/>
        </p:nvGrpSpPr>
        <p:grpSpPr>
          <a:xfrm>
            <a:off x="8218995" y="4879948"/>
            <a:ext cx="2412812" cy="1356382"/>
            <a:chOff x="610422" y="852675"/>
            <a:chExt cx="2021232" cy="1356382"/>
          </a:xfrm>
        </p:grpSpPr>
        <p:cxnSp>
          <p:nvCxnSpPr>
            <p:cNvPr id="25" name="Connecteur droit 24"/>
            <p:cNvCxnSpPr>
              <a:cxnSpLocks/>
            </p:cNvCxnSpPr>
            <p:nvPr userDrawn="1"/>
          </p:nvCxnSpPr>
          <p:spPr>
            <a:xfrm flipH="1" flipV="1">
              <a:off x="610422" y="852675"/>
              <a:ext cx="395333" cy="68333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6" name="Organigramme : Alternative 25">
              <a:hlinkClick r:id="rId9" action="ppaction://hlinksldjump"/>
            </p:cNvPr>
            <p:cNvSpPr/>
            <p:nvPr userDrawn="1"/>
          </p:nvSpPr>
          <p:spPr>
            <a:xfrm>
              <a:off x="1005751" y="1468414"/>
              <a:ext cx="1625903" cy="740643"/>
            </a:xfrm>
            <a:prstGeom prst="flowChartAlternateProcess">
              <a:avLst/>
            </a:prstGeom>
            <a:solidFill>
              <a:srgbClr val="FFCDCD"/>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Autres espaces d’enseignement</a:t>
              </a:r>
            </a:p>
          </p:txBody>
        </p:sp>
      </p:grpSp>
      <p:grpSp>
        <p:nvGrpSpPr>
          <p:cNvPr id="27" name="Groupe 26"/>
          <p:cNvGrpSpPr/>
          <p:nvPr userDrawn="1"/>
        </p:nvGrpSpPr>
        <p:grpSpPr>
          <a:xfrm>
            <a:off x="8013976" y="1170662"/>
            <a:ext cx="3112573" cy="977989"/>
            <a:chOff x="1353771" y="1193859"/>
            <a:chExt cx="2607426" cy="977989"/>
          </a:xfrm>
        </p:grpSpPr>
        <p:cxnSp>
          <p:nvCxnSpPr>
            <p:cNvPr id="28" name="Connecteur droit 27"/>
            <p:cNvCxnSpPr>
              <a:cxnSpLocks/>
            </p:cNvCxnSpPr>
            <p:nvPr userDrawn="1"/>
          </p:nvCxnSpPr>
          <p:spPr>
            <a:xfrm flipH="1">
              <a:off x="1353771" y="1674550"/>
              <a:ext cx="67253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9" name="Organigramme : Alternative 28"/>
            <p:cNvSpPr/>
            <p:nvPr userDrawn="1"/>
          </p:nvSpPr>
          <p:spPr>
            <a:xfrm>
              <a:off x="2026310" y="1193859"/>
              <a:ext cx="1934887" cy="977989"/>
            </a:xfrm>
            <a:prstGeom prst="flowChartAlternateProcess">
              <a:avLst/>
            </a:prstGeom>
            <a:solidFill>
              <a:srgbClr val="CFD5EA"/>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Cohérence et choix des projets dans notre établissement</a:t>
              </a:r>
            </a:p>
          </p:txBody>
        </p:sp>
      </p:grpSp>
      <p:grpSp>
        <p:nvGrpSpPr>
          <p:cNvPr id="30" name="Groupe 29"/>
          <p:cNvGrpSpPr/>
          <p:nvPr userDrawn="1"/>
        </p:nvGrpSpPr>
        <p:grpSpPr>
          <a:xfrm>
            <a:off x="8180345" y="4561690"/>
            <a:ext cx="1535342" cy="586449"/>
            <a:chOff x="1353772" y="1381326"/>
            <a:chExt cx="2243812" cy="586449"/>
          </a:xfrm>
          <a:solidFill>
            <a:schemeClr val="bg1">
              <a:lumMod val="85000"/>
            </a:schemeClr>
          </a:solidFill>
        </p:grpSpPr>
        <p:cxnSp>
          <p:nvCxnSpPr>
            <p:cNvPr id="31" name="Connecteur droit 30"/>
            <p:cNvCxnSpPr>
              <a:cxnSpLocks/>
            </p:cNvCxnSpPr>
            <p:nvPr userDrawn="1"/>
          </p:nvCxnSpPr>
          <p:spPr>
            <a:xfrm flipH="1">
              <a:off x="1353772" y="1674550"/>
              <a:ext cx="495193" cy="0"/>
            </a:xfrm>
            <a:prstGeom prst="line">
              <a:avLst/>
            </a:prstGeom>
            <a:grpFill/>
            <a:ln w="28575"/>
          </p:spPr>
          <p:style>
            <a:lnRef idx="1">
              <a:schemeClr val="accent1"/>
            </a:lnRef>
            <a:fillRef idx="0">
              <a:schemeClr val="accent1"/>
            </a:fillRef>
            <a:effectRef idx="0">
              <a:schemeClr val="accent1"/>
            </a:effectRef>
            <a:fontRef idx="minor">
              <a:schemeClr val="tx1"/>
            </a:fontRef>
          </p:style>
        </p:cxnSp>
        <p:sp>
          <p:nvSpPr>
            <p:cNvPr id="32" name="Organigramme : Alternative 31">
              <a:hlinkClick r:id="rId10" action="ppaction://hlinksldjump"/>
            </p:cNvPr>
            <p:cNvSpPr/>
            <p:nvPr userDrawn="1"/>
          </p:nvSpPr>
          <p:spPr>
            <a:xfrm>
              <a:off x="1848967" y="1381326"/>
              <a:ext cx="1748617" cy="586449"/>
            </a:xfrm>
            <a:prstGeom prst="flowChartAlternateProcess">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A l’AS</a:t>
              </a:r>
            </a:p>
          </p:txBody>
        </p:sp>
      </p:grpSp>
      <p:grpSp>
        <p:nvGrpSpPr>
          <p:cNvPr id="33" name="Groupe 32"/>
          <p:cNvGrpSpPr/>
          <p:nvPr userDrawn="1"/>
        </p:nvGrpSpPr>
        <p:grpSpPr>
          <a:xfrm>
            <a:off x="8218995" y="2955963"/>
            <a:ext cx="965111" cy="1898951"/>
            <a:chOff x="1385133" y="982536"/>
            <a:chExt cx="808481" cy="1898951"/>
          </a:xfrm>
        </p:grpSpPr>
        <p:cxnSp>
          <p:nvCxnSpPr>
            <p:cNvPr id="34" name="Connecteur droit 33"/>
            <p:cNvCxnSpPr>
              <a:cxnSpLocks/>
            </p:cNvCxnSpPr>
            <p:nvPr userDrawn="1"/>
          </p:nvCxnSpPr>
          <p:spPr>
            <a:xfrm flipH="1">
              <a:off x="1385133" y="1568985"/>
              <a:ext cx="222591" cy="131250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Organigramme : Alternative 34">
              <a:hlinkClick r:id="rId11" action="ppaction://hlinksldjump"/>
            </p:cNvPr>
            <p:cNvSpPr/>
            <p:nvPr userDrawn="1"/>
          </p:nvSpPr>
          <p:spPr>
            <a:xfrm>
              <a:off x="1430429" y="982536"/>
              <a:ext cx="763185" cy="586449"/>
            </a:xfrm>
            <a:prstGeom prst="flowChartAlternateProcess">
              <a:avLst/>
            </a:prstGeom>
            <a:solidFill>
              <a:schemeClr val="accent6">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En EPS</a:t>
              </a:r>
            </a:p>
          </p:txBody>
        </p:sp>
      </p:grpSp>
      <p:grpSp>
        <p:nvGrpSpPr>
          <p:cNvPr id="36" name="Groupe 35"/>
          <p:cNvGrpSpPr/>
          <p:nvPr userDrawn="1"/>
        </p:nvGrpSpPr>
        <p:grpSpPr>
          <a:xfrm>
            <a:off x="9184106" y="2564842"/>
            <a:ext cx="2916638" cy="1448808"/>
            <a:chOff x="1211771" y="1543358"/>
            <a:chExt cx="2443290" cy="997075"/>
          </a:xfrm>
        </p:grpSpPr>
        <p:cxnSp>
          <p:nvCxnSpPr>
            <p:cNvPr id="37" name="Connecteur droit 36"/>
            <p:cNvCxnSpPr>
              <a:cxnSpLocks/>
              <a:endCxn id="35" idx="3"/>
            </p:cNvCxnSpPr>
            <p:nvPr userDrawn="1"/>
          </p:nvCxnSpPr>
          <p:spPr>
            <a:xfrm flipH="1">
              <a:off x="1211771" y="2023820"/>
              <a:ext cx="22173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8" name="Organigramme : Alternative 37"/>
            <p:cNvSpPr/>
            <p:nvPr userDrawn="1"/>
          </p:nvSpPr>
          <p:spPr>
            <a:xfrm>
              <a:off x="1431923" y="1543358"/>
              <a:ext cx="2223138" cy="997075"/>
            </a:xfrm>
            <a:prstGeom prst="flowChartAlternateProcess">
              <a:avLst/>
            </a:prstGeom>
            <a:solidFill>
              <a:schemeClr val="accent6">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r>
                <a:rPr lang="fr-FR" sz="1200" dirty="0">
                  <a:solidFill>
                    <a:schemeClr val="accent1">
                      <a:lumMod val="75000"/>
                    </a:schemeClr>
                  </a:solidFill>
                </a:rPr>
                <a:t>Caractéristiques de nos élèves</a:t>
              </a:r>
              <a:br>
                <a:rPr lang="fr-FR" sz="1200" dirty="0">
                  <a:solidFill>
                    <a:schemeClr val="accent1">
                      <a:lumMod val="75000"/>
                    </a:schemeClr>
                  </a:solidFill>
                </a:rPr>
              </a:br>
              <a:r>
                <a:rPr lang="fr-FR" sz="1200" dirty="0">
                  <a:solidFill>
                    <a:schemeClr val="accent1">
                      <a:lumMod val="75000"/>
                    </a:schemeClr>
                  </a:solidFill>
                </a:rPr>
                <a:t>Compétences Générales et Parcours éducatifs </a:t>
              </a:r>
            </a:p>
            <a:p>
              <a:pPr lvl="0" algn="l"/>
              <a:r>
                <a:rPr lang="fr-FR" sz="1200" dirty="0">
                  <a:solidFill>
                    <a:schemeClr val="accent1">
                      <a:lumMod val="75000"/>
                    </a:schemeClr>
                  </a:solidFill>
                </a:rPr>
                <a:t>Attendus de Fin de Cycle</a:t>
              </a:r>
            </a:p>
            <a:p>
              <a:pPr lvl="0" algn="l"/>
              <a:r>
                <a:rPr lang="fr-FR" sz="1200" dirty="0">
                  <a:solidFill>
                    <a:schemeClr val="accent1">
                      <a:lumMod val="75000"/>
                    </a:schemeClr>
                  </a:solidFill>
                </a:rPr>
                <a:t>Niveaux d’acquisitions visées</a:t>
              </a:r>
            </a:p>
            <a:p>
              <a:pPr lvl="0" algn="l"/>
              <a:r>
                <a:rPr lang="fr-FR" sz="1200" dirty="0">
                  <a:solidFill>
                    <a:schemeClr val="accent1">
                      <a:lumMod val="75000"/>
                    </a:schemeClr>
                  </a:solidFill>
                </a:rPr>
                <a:t>Enseignements complémentaires (AP, EPI)</a:t>
              </a:r>
              <a:endParaRPr lang="fr-FR" sz="1200" dirty="0"/>
            </a:p>
          </p:txBody>
        </p:sp>
      </p:grpSp>
      <p:grpSp>
        <p:nvGrpSpPr>
          <p:cNvPr id="42" name="Groupe 41"/>
          <p:cNvGrpSpPr/>
          <p:nvPr userDrawn="1"/>
        </p:nvGrpSpPr>
        <p:grpSpPr>
          <a:xfrm>
            <a:off x="9731730" y="4488965"/>
            <a:ext cx="2345865" cy="724869"/>
            <a:chOff x="377445" y="1579326"/>
            <a:chExt cx="3428345" cy="724869"/>
          </a:xfrm>
          <a:solidFill>
            <a:schemeClr val="bg1">
              <a:lumMod val="85000"/>
            </a:schemeClr>
          </a:solidFill>
        </p:grpSpPr>
        <p:cxnSp>
          <p:nvCxnSpPr>
            <p:cNvPr id="43" name="Connecteur droit 42"/>
            <p:cNvCxnSpPr>
              <a:cxnSpLocks/>
            </p:cNvCxnSpPr>
            <p:nvPr userDrawn="1"/>
          </p:nvCxnSpPr>
          <p:spPr>
            <a:xfrm flipH="1">
              <a:off x="377445" y="1965783"/>
              <a:ext cx="579603" cy="0"/>
            </a:xfrm>
            <a:prstGeom prst="line">
              <a:avLst/>
            </a:prstGeom>
            <a:grpFill/>
            <a:ln w="28575"/>
          </p:spPr>
          <p:style>
            <a:lnRef idx="1">
              <a:schemeClr val="accent1"/>
            </a:lnRef>
            <a:fillRef idx="0">
              <a:schemeClr val="accent1"/>
            </a:fillRef>
            <a:effectRef idx="0">
              <a:schemeClr val="accent1"/>
            </a:effectRef>
            <a:fontRef idx="minor">
              <a:schemeClr val="tx1"/>
            </a:fontRef>
          </p:style>
        </p:cxnSp>
        <p:sp>
          <p:nvSpPr>
            <p:cNvPr id="44" name="Organigramme : Alternative 43"/>
            <p:cNvSpPr/>
            <p:nvPr userDrawn="1"/>
          </p:nvSpPr>
          <p:spPr>
            <a:xfrm>
              <a:off x="964672" y="1579326"/>
              <a:ext cx="2841118" cy="724869"/>
            </a:xfrm>
            <a:prstGeom prst="flowChartAlternateProcess">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100" dirty="0">
                  <a:solidFill>
                    <a:schemeClr val="accent5">
                      <a:lumMod val="75000"/>
                    </a:schemeClr>
                  </a:solidFill>
                </a:rPr>
                <a:t>AS et Parcours de Formation</a:t>
              </a:r>
              <a:br>
                <a:rPr lang="fr-FR" sz="1100" dirty="0">
                  <a:solidFill>
                    <a:schemeClr val="accent5">
                      <a:lumMod val="75000"/>
                    </a:schemeClr>
                  </a:solidFill>
                </a:rPr>
              </a:br>
              <a:r>
                <a:rPr lang="fr-FR" sz="1100" dirty="0">
                  <a:solidFill>
                    <a:schemeClr val="accent5">
                      <a:lumMod val="75000"/>
                    </a:schemeClr>
                  </a:solidFill>
                </a:rPr>
                <a:t>AS et S4C</a:t>
              </a:r>
            </a:p>
            <a:p>
              <a:pPr algn="l"/>
              <a:r>
                <a:rPr lang="fr-FR" sz="1100" dirty="0">
                  <a:solidFill>
                    <a:schemeClr val="accent5">
                      <a:lumMod val="75000"/>
                    </a:schemeClr>
                  </a:solidFill>
                </a:rPr>
                <a:t>Programmation des activités</a:t>
              </a:r>
            </a:p>
          </p:txBody>
        </p:sp>
      </p:grpSp>
      <p:cxnSp>
        <p:nvCxnSpPr>
          <p:cNvPr id="63" name="Connecteur droit 62"/>
          <p:cNvCxnSpPr>
            <a:cxnSpLocks/>
          </p:cNvCxnSpPr>
          <p:nvPr userDrawn="1"/>
        </p:nvCxnSpPr>
        <p:spPr>
          <a:xfrm flipH="1">
            <a:off x="6251095" y="2188998"/>
            <a:ext cx="383169" cy="50668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5" name="Connecteur droit 64"/>
          <p:cNvCxnSpPr>
            <a:cxnSpLocks/>
          </p:cNvCxnSpPr>
          <p:nvPr userDrawn="1"/>
        </p:nvCxnSpPr>
        <p:spPr>
          <a:xfrm>
            <a:off x="6260123" y="3894462"/>
            <a:ext cx="273821" cy="47743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7" name="Connecteur droit 66"/>
          <p:cNvCxnSpPr>
            <a:cxnSpLocks/>
          </p:cNvCxnSpPr>
          <p:nvPr userDrawn="1"/>
        </p:nvCxnSpPr>
        <p:spPr>
          <a:xfrm flipH="1">
            <a:off x="4709347" y="3912093"/>
            <a:ext cx="331754" cy="59310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8" name="Connecteur droit 67"/>
          <p:cNvCxnSpPr>
            <a:cxnSpLocks/>
          </p:cNvCxnSpPr>
          <p:nvPr userDrawn="1"/>
        </p:nvCxnSpPr>
        <p:spPr>
          <a:xfrm>
            <a:off x="4866527" y="2163664"/>
            <a:ext cx="155118" cy="51256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1803911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enu Presentation">
    <p:bg>
      <p:bgPr>
        <a:solidFill>
          <a:schemeClr val="bg1">
            <a:lumMod val="95000"/>
          </a:schemeClr>
        </a:solidFill>
        <a:effectLst/>
      </p:bgPr>
    </p:bg>
    <p:spTree>
      <p:nvGrpSpPr>
        <p:cNvPr id="1" name=""/>
        <p:cNvGrpSpPr/>
        <p:nvPr/>
      </p:nvGrpSpPr>
      <p:grpSpPr>
        <a:xfrm>
          <a:off x="0" y="0"/>
          <a:ext cx="0" cy="0"/>
          <a:chOff x="0" y="0"/>
          <a:chExt cx="0" cy="0"/>
        </a:xfrm>
      </p:grpSpPr>
      <p:sp>
        <p:nvSpPr>
          <p:cNvPr id="50" name="ZoneTexte 49"/>
          <p:cNvSpPr txBox="1"/>
          <p:nvPr userDrawn="1"/>
        </p:nvSpPr>
        <p:spPr>
          <a:xfrm>
            <a:off x="5403067" y="684352"/>
            <a:ext cx="6670250" cy="6032421"/>
          </a:xfrm>
          <a:prstGeom prst="rect">
            <a:avLst/>
          </a:prstGeom>
          <a:solidFill>
            <a:schemeClr val="bg1"/>
          </a:solidFill>
        </p:spPr>
        <p:txBody>
          <a:bodyPr wrap="square" rtlCol="0">
            <a:spAutoFit/>
          </a:bodyPr>
          <a:lstStyle/>
          <a:p>
            <a:pPr marL="0" lvl="0" indent="0" algn="ctr">
              <a:buFont typeface="Wingdings" panose="05000000000000000000" pitchFamily="2" charset="2"/>
              <a:buNone/>
            </a:pPr>
            <a:r>
              <a:rPr lang="fr-FR" sz="1400" b="1" dirty="0"/>
              <a:t>Naviguer dans le document en mode DIAPORAMA :</a:t>
            </a:r>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p:txBody>
      </p:sp>
      <p:pic>
        <p:nvPicPr>
          <p:cNvPr id="44" name="Image 43"/>
          <p:cNvPicPr>
            <a:picLocks noChangeAspect="1"/>
          </p:cNvPicPr>
          <p:nvPr userDrawn="1"/>
        </p:nvPicPr>
        <p:blipFill>
          <a:blip r:embed="rId2"/>
          <a:stretch>
            <a:fillRect/>
          </a:stretch>
        </p:blipFill>
        <p:spPr>
          <a:xfrm>
            <a:off x="5559318" y="1359365"/>
            <a:ext cx="1436357" cy="4165433"/>
          </a:xfrm>
          <a:prstGeom prst="rect">
            <a:avLst/>
          </a:prstGeom>
        </p:spPr>
      </p:pic>
      <p:sp>
        <p:nvSpPr>
          <p:cNvPr id="48" name="ZoneTexte 47"/>
          <p:cNvSpPr txBox="1"/>
          <p:nvPr userDrawn="1"/>
        </p:nvSpPr>
        <p:spPr>
          <a:xfrm>
            <a:off x="1950851" y="686146"/>
            <a:ext cx="3382134" cy="3077766"/>
          </a:xfrm>
          <a:prstGeom prst="rect">
            <a:avLst/>
          </a:prstGeom>
          <a:solidFill>
            <a:schemeClr val="bg1"/>
          </a:solidFill>
        </p:spPr>
        <p:txBody>
          <a:bodyPr wrap="square" rtlCol="0">
            <a:spAutoFit/>
          </a:bodyPr>
          <a:lstStyle/>
          <a:p>
            <a:pPr marL="0" lvl="0" indent="0" algn="ctr">
              <a:buFont typeface="Wingdings" panose="05000000000000000000" pitchFamily="2" charset="2"/>
              <a:buNone/>
            </a:pPr>
            <a:r>
              <a:rPr lang="fr-FR" sz="1400" b="1" dirty="0"/>
              <a:t>Passer en mode DIAPORAMA :</a:t>
            </a:r>
          </a:p>
          <a:p>
            <a:pPr marL="0" lvl="0" indent="0">
              <a:buFont typeface="Wingdings" panose="05000000000000000000" pitchFamily="2" charset="2"/>
              <a:buNone/>
            </a:pPr>
            <a:endParaRPr lang="fr-FR" sz="1200" dirty="0"/>
          </a:p>
          <a:p>
            <a:pPr marL="285750" lvl="0" indent="-285750">
              <a:buFont typeface="Wingdings" panose="05000000000000000000" pitchFamily="2" charset="2"/>
              <a:buChar char="Ø"/>
            </a:pPr>
            <a:r>
              <a:rPr lang="fr-FR" sz="1200" dirty="0"/>
              <a:t>Permet une navigation interactive ;</a:t>
            </a:r>
          </a:p>
          <a:p>
            <a:pPr marL="285750" indent="-285750">
              <a:buFont typeface="Wingdings" panose="05000000000000000000" pitchFamily="2" charset="2"/>
              <a:buChar char="Ø"/>
            </a:pPr>
            <a:r>
              <a:rPr lang="fr-FR" sz="1200" dirty="0"/>
              <a:t>Le passage du mode « normal » qui s’affiche par défaut au démarrage du document au mode « diaporama » est obtenu :</a:t>
            </a:r>
          </a:p>
          <a:p>
            <a:pPr marL="742950" lvl="1" indent="-285750">
              <a:buFont typeface="Wingdings" panose="05000000000000000000" pitchFamily="2" charset="2"/>
              <a:buChar char="§"/>
            </a:pPr>
            <a:r>
              <a:rPr lang="fr-FR" sz="1200" dirty="0"/>
              <a:t>En appuyant sur la touche F5 (première diapo) ou Maj et F5 (diaporama à partir de la diapo affichée à l’écran) du clavier ;</a:t>
            </a:r>
          </a:p>
          <a:p>
            <a:pPr marL="742950" lvl="1" indent="-285750">
              <a:buFont typeface="Wingdings" panose="05000000000000000000" pitchFamily="2" charset="2"/>
              <a:buChar char="§"/>
            </a:pPr>
            <a:r>
              <a:rPr lang="fr-FR" sz="1200" dirty="0"/>
              <a:t>D’un clic de souris sur la petite icône représentant un écran en bas à droite de la fenêtre :</a:t>
            </a:r>
          </a:p>
          <a:p>
            <a:pPr marL="457200" lvl="1" indent="0">
              <a:buFont typeface="Wingdings" panose="05000000000000000000" pitchFamily="2" charset="2"/>
              <a:buNone/>
            </a:pPr>
            <a:endParaRPr lang="fr-FR" sz="1200" dirty="0"/>
          </a:p>
          <a:p>
            <a:pPr marL="457200" lvl="1" indent="0">
              <a:buFont typeface="Wingdings" panose="05000000000000000000" pitchFamily="2" charset="2"/>
              <a:buNone/>
            </a:pPr>
            <a:endParaRPr lang="fr-FR" sz="1200" dirty="0"/>
          </a:p>
          <a:p>
            <a:pPr marL="285750" indent="-285750">
              <a:buFont typeface="Wingdings" panose="05000000000000000000" pitchFamily="2" charset="2"/>
              <a:buChar char="Ø"/>
            </a:pPr>
            <a:endParaRPr lang="fr-FR" sz="1200" dirty="0"/>
          </a:p>
        </p:txBody>
      </p:sp>
      <p:sp>
        <p:nvSpPr>
          <p:cNvPr id="3" name="Espace réservé de la date 2"/>
          <p:cNvSpPr>
            <a:spLocks noGrp="1"/>
          </p:cNvSpPr>
          <p:nvPr>
            <p:ph type="dt" sz="half" idx="10"/>
          </p:nvPr>
        </p:nvSpPr>
        <p:spPr>
          <a:xfrm>
            <a:off x="126452" y="6177013"/>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80769" y="133478"/>
            <a:ext cx="7562636" cy="584775"/>
          </a:xfrm>
          <a:prstGeom prst="rect">
            <a:avLst/>
          </a:prstGeom>
          <a:noFill/>
        </p:spPr>
        <p:txBody>
          <a:bodyPr wrap="square" rtlCol="0">
            <a:spAutoFit/>
          </a:bodyPr>
          <a:lstStyle/>
          <a:p>
            <a:r>
              <a:rPr lang="fr-FR" sz="3200" b="0" i="0" dirty="0">
                <a:latin typeface="+mj-lt"/>
              </a:rPr>
              <a:t>Présentation et utilisation du document</a:t>
            </a:r>
          </a:p>
        </p:txBody>
      </p:sp>
      <p:sp>
        <p:nvSpPr>
          <p:cNvPr id="27" name="ZoneTexte 26"/>
          <p:cNvSpPr txBox="1"/>
          <p:nvPr userDrawn="1"/>
        </p:nvSpPr>
        <p:spPr>
          <a:xfrm>
            <a:off x="1957230" y="3757606"/>
            <a:ext cx="3382134" cy="2923877"/>
          </a:xfrm>
          <a:prstGeom prst="rect">
            <a:avLst/>
          </a:prstGeom>
          <a:solidFill>
            <a:schemeClr val="bg1"/>
          </a:solidFill>
        </p:spPr>
        <p:txBody>
          <a:bodyPr wrap="square" rtlCol="0">
            <a:spAutoFit/>
          </a:bodyPr>
          <a:lstStyle/>
          <a:p>
            <a:pPr marL="0" lvl="0" indent="0" algn="ctr">
              <a:buFont typeface="Wingdings" panose="05000000000000000000" pitchFamily="2" charset="2"/>
              <a:buNone/>
            </a:pPr>
            <a:r>
              <a:rPr lang="fr-FR" sz="1400" b="1" dirty="0"/>
              <a:t>Passer en mode « normal » pour compléter le document :</a:t>
            </a:r>
          </a:p>
          <a:p>
            <a:pPr marL="0" indent="0">
              <a:buFont typeface="Wingdings" panose="05000000000000000000" pitchFamily="2" charset="2"/>
              <a:buNone/>
            </a:pPr>
            <a:endParaRPr lang="fr-FR" sz="1200" dirty="0"/>
          </a:p>
          <a:p>
            <a:pPr marL="285750" indent="-285750">
              <a:buFont typeface="Wingdings" panose="05000000000000000000" pitchFamily="2" charset="2"/>
              <a:buChar char="Ø"/>
            </a:pPr>
            <a:r>
              <a:rPr lang="fr-FR" sz="1200" dirty="0"/>
              <a:t>Pour passer du mode diaporama au mode d’affichage normal en « écriture » il est recommandé d’utiliser le bouton :</a:t>
            </a:r>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171450" indent="-171450">
              <a:buFont typeface="Wingdings" panose="05000000000000000000" pitchFamily="2" charset="2"/>
              <a:buChar char="Ø"/>
            </a:pPr>
            <a:r>
              <a:rPr lang="fr-FR" sz="1200" dirty="0"/>
              <a:t>Un clic sur celui-ci et le diaporama s’arrête pour venir en mode d’affichage normal  sur la diapo à l’écran pour pouvoir remplir le document.</a:t>
            </a:r>
          </a:p>
          <a:p>
            <a:pPr marL="171450" indent="-171450">
              <a:buFont typeface="Wingdings" panose="05000000000000000000" pitchFamily="2" charset="2"/>
              <a:buChar char="Ø"/>
            </a:pPr>
            <a:r>
              <a:rPr lang="fr-FR" sz="1200" dirty="0"/>
              <a:t>Attention, la touche « Echap » ou « Esc » permet d’obtenir le même résultat mais la page à l’écran peut revenir à la première diapo.</a:t>
            </a:r>
          </a:p>
        </p:txBody>
      </p:sp>
      <p:grpSp>
        <p:nvGrpSpPr>
          <p:cNvPr id="5" name="Groupe 4"/>
          <p:cNvGrpSpPr/>
          <p:nvPr userDrawn="1"/>
        </p:nvGrpSpPr>
        <p:grpSpPr>
          <a:xfrm>
            <a:off x="2119340" y="2948248"/>
            <a:ext cx="3048000" cy="680031"/>
            <a:chOff x="2216444" y="3134364"/>
            <a:chExt cx="3048000" cy="680031"/>
          </a:xfrm>
        </p:grpSpPr>
        <p:pic>
          <p:nvPicPr>
            <p:cNvPr id="28" name="Image 27"/>
            <p:cNvPicPr>
              <a:picLocks noChangeAspect="1"/>
            </p:cNvPicPr>
            <p:nvPr userDrawn="1"/>
          </p:nvPicPr>
          <p:blipFill>
            <a:blip r:embed="rId3"/>
            <a:stretch>
              <a:fillRect/>
            </a:stretch>
          </p:blipFill>
          <p:spPr>
            <a:xfrm>
              <a:off x="2216444" y="3540667"/>
              <a:ext cx="3048000" cy="238125"/>
            </a:xfrm>
            <a:prstGeom prst="rect">
              <a:avLst/>
            </a:prstGeom>
          </p:spPr>
        </p:pic>
        <p:cxnSp>
          <p:nvCxnSpPr>
            <p:cNvPr id="29" name="Connecteur droit avec flèche 28"/>
            <p:cNvCxnSpPr>
              <a:cxnSpLocks/>
            </p:cNvCxnSpPr>
            <p:nvPr userDrawn="1"/>
          </p:nvCxnSpPr>
          <p:spPr>
            <a:xfrm flipH="1">
              <a:off x="3589269" y="3134364"/>
              <a:ext cx="584904" cy="39497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1" name="Ellipse 30"/>
            <p:cNvSpPr/>
            <p:nvPr userDrawn="1"/>
          </p:nvSpPr>
          <p:spPr>
            <a:xfrm>
              <a:off x="3279936" y="3505063"/>
              <a:ext cx="309332" cy="30933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9" name="Bouton d’action : vide 48">
            <a:hlinkClick r:id="" action="ppaction://hlinkshowjump?jump=endshow" highlightClick="1"/>
          </p:cNvPr>
          <p:cNvSpPr/>
          <p:nvPr userDrawn="1"/>
        </p:nvSpPr>
        <p:spPr>
          <a:xfrm>
            <a:off x="2882887" y="5057097"/>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grpSp>
        <p:nvGrpSpPr>
          <p:cNvPr id="15" name="Groupe 14"/>
          <p:cNvGrpSpPr/>
          <p:nvPr userDrawn="1"/>
        </p:nvGrpSpPr>
        <p:grpSpPr>
          <a:xfrm>
            <a:off x="6497904" y="1162533"/>
            <a:ext cx="5254357" cy="5512549"/>
            <a:chOff x="6497904" y="1162533"/>
            <a:chExt cx="5254357" cy="5512549"/>
          </a:xfrm>
        </p:grpSpPr>
        <p:sp>
          <p:nvSpPr>
            <p:cNvPr id="35" name="ZoneTexte 34"/>
            <p:cNvSpPr txBox="1"/>
            <p:nvPr userDrawn="1"/>
          </p:nvSpPr>
          <p:spPr>
            <a:xfrm>
              <a:off x="7721676" y="2986085"/>
              <a:ext cx="1614793" cy="1200329"/>
            </a:xfrm>
            <a:prstGeom prst="rect">
              <a:avLst/>
            </a:prstGeom>
            <a:solidFill>
              <a:schemeClr val="bg1"/>
            </a:solidFill>
          </p:spPr>
          <p:txBody>
            <a:bodyPr wrap="square" rtlCol="0">
              <a:spAutoFit/>
            </a:bodyPr>
            <a:lstStyle/>
            <a:p>
              <a:r>
                <a:rPr lang="fr-FR" sz="1200" dirty="0"/>
                <a:t>Les principales rubriques du diaporama, le bouton en rouge correspond à la rubrique de la diapo affichée</a:t>
              </a:r>
            </a:p>
          </p:txBody>
        </p:sp>
        <p:sp>
          <p:nvSpPr>
            <p:cNvPr id="36" name="ZoneTexte 35"/>
            <p:cNvSpPr txBox="1"/>
            <p:nvPr userDrawn="1"/>
          </p:nvSpPr>
          <p:spPr>
            <a:xfrm>
              <a:off x="7916287" y="1199056"/>
              <a:ext cx="1614793" cy="646331"/>
            </a:xfrm>
            <a:prstGeom prst="rect">
              <a:avLst/>
            </a:prstGeom>
            <a:solidFill>
              <a:schemeClr val="bg1"/>
            </a:solidFill>
          </p:spPr>
          <p:txBody>
            <a:bodyPr wrap="square" rtlCol="0">
              <a:spAutoFit/>
            </a:bodyPr>
            <a:lstStyle/>
            <a:p>
              <a:r>
                <a:rPr lang="fr-FR" sz="1200" dirty="0"/>
                <a:t>Cette icône permet de revenir au début à tout moment</a:t>
              </a:r>
            </a:p>
          </p:txBody>
        </p:sp>
        <p:sp>
          <p:nvSpPr>
            <p:cNvPr id="39" name="ZoneTexte 38"/>
            <p:cNvSpPr txBox="1"/>
            <p:nvPr userDrawn="1"/>
          </p:nvSpPr>
          <p:spPr>
            <a:xfrm>
              <a:off x="7936556" y="4585881"/>
              <a:ext cx="1614794" cy="1200329"/>
            </a:xfrm>
            <a:prstGeom prst="rect">
              <a:avLst/>
            </a:prstGeom>
            <a:solidFill>
              <a:schemeClr val="bg1"/>
            </a:solidFill>
          </p:spPr>
          <p:txBody>
            <a:bodyPr wrap="square" rtlCol="0">
              <a:spAutoFit/>
            </a:bodyPr>
            <a:lstStyle/>
            <a:p>
              <a:r>
                <a:rPr lang="fr-FR" sz="1200" dirty="0"/>
                <a:t>Le bouton pour revenir au mode d’affichage normal et remplir le document est présent sur chaque diapo à compléter</a:t>
              </a:r>
            </a:p>
          </p:txBody>
        </p:sp>
        <p:cxnSp>
          <p:nvCxnSpPr>
            <p:cNvPr id="40" name="Connecteur droit avec flèche 39"/>
            <p:cNvCxnSpPr>
              <a:cxnSpLocks/>
            </p:cNvCxnSpPr>
            <p:nvPr userDrawn="1"/>
          </p:nvCxnSpPr>
          <p:spPr>
            <a:xfrm flipH="1">
              <a:off x="6910598" y="5400325"/>
              <a:ext cx="1005689"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42" name="Image 41"/>
            <p:cNvPicPr>
              <a:picLocks noChangeAspect="1"/>
            </p:cNvPicPr>
            <p:nvPr userDrawn="1"/>
          </p:nvPicPr>
          <p:blipFill>
            <a:blip r:embed="rId4"/>
            <a:stretch>
              <a:fillRect/>
            </a:stretch>
          </p:blipFill>
          <p:spPr>
            <a:xfrm>
              <a:off x="10401711" y="4772199"/>
              <a:ext cx="1186702" cy="1666571"/>
            </a:xfrm>
            <a:prstGeom prst="rect">
              <a:avLst/>
            </a:prstGeom>
          </p:spPr>
        </p:pic>
        <p:sp>
          <p:nvSpPr>
            <p:cNvPr id="45" name="ZoneTexte 44"/>
            <p:cNvSpPr txBox="1"/>
            <p:nvPr userDrawn="1"/>
          </p:nvSpPr>
          <p:spPr>
            <a:xfrm>
              <a:off x="8457204" y="5844085"/>
              <a:ext cx="1614793" cy="830997"/>
            </a:xfrm>
            <a:prstGeom prst="rect">
              <a:avLst/>
            </a:prstGeom>
            <a:solidFill>
              <a:schemeClr val="bg1"/>
            </a:solidFill>
          </p:spPr>
          <p:txBody>
            <a:bodyPr wrap="square" rtlCol="0">
              <a:spAutoFit/>
            </a:bodyPr>
            <a:lstStyle/>
            <a:p>
              <a:r>
                <a:rPr lang="fr-FR" sz="1200" dirty="0"/>
                <a:t>Certaines rubriques sont constituées de sous-rubriques avec un menu particulier</a:t>
              </a:r>
            </a:p>
          </p:txBody>
        </p:sp>
        <p:cxnSp>
          <p:nvCxnSpPr>
            <p:cNvPr id="46" name="Connecteur droit avec flèche 45"/>
            <p:cNvCxnSpPr>
              <a:cxnSpLocks/>
              <a:endCxn id="42" idx="1"/>
            </p:cNvCxnSpPr>
            <p:nvPr userDrawn="1"/>
          </p:nvCxnSpPr>
          <p:spPr>
            <a:xfrm flipV="1">
              <a:off x="9858075" y="5605485"/>
              <a:ext cx="543636" cy="41319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3" name="ZoneTexte 32">
              <a:hlinkClick r:id="rId5" action="ppaction://hlinksldjump" tooltip="Les attendus de fin de cycle"/>
            </p:cNvPr>
            <p:cNvSpPr txBox="1"/>
            <p:nvPr userDrawn="1"/>
          </p:nvSpPr>
          <p:spPr>
            <a:xfrm>
              <a:off x="10148361" y="1162533"/>
              <a:ext cx="1576800"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Afficher les A.F.C</a:t>
              </a:r>
            </a:p>
          </p:txBody>
        </p:sp>
        <p:sp>
          <p:nvSpPr>
            <p:cNvPr id="38" name="ZoneTexte 37"/>
            <p:cNvSpPr txBox="1"/>
            <p:nvPr userDrawn="1"/>
          </p:nvSpPr>
          <p:spPr>
            <a:xfrm>
              <a:off x="10137468" y="1795536"/>
              <a:ext cx="1614793" cy="2677656"/>
            </a:xfrm>
            <a:prstGeom prst="rect">
              <a:avLst/>
            </a:prstGeom>
            <a:solidFill>
              <a:schemeClr val="bg1"/>
            </a:solidFill>
          </p:spPr>
          <p:txBody>
            <a:bodyPr wrap="square" rtlCol="0">
              <a:spAutoFit/>
            </a:bodyPr>
            <a:lstStyle/>
            <a:p>
              <a:r>
                <a:rPr lang="fr-FR" sz="1200" dirty="0"/>
                <a:t>Sur certaines diapos se trouve un (ou plusieurs) bouton de couleur verte. Il s’agit d’un lien vers un complément d’informations, des exemples. Ils permettent d’afficher la suite d’une diapo lorsqu’une seule ne suffit pas pour certaines sous-rubriques.</a:t>
              </a:r>
            </a:p>
          </p:txBody>
        </p:sp>
        <p:cxnSp>
          <p:nvCxnSpPr>
            <p:cNvPr id="41" name="Connecteur droit avec flèche 40"/>
            <p:cNvCxnSpPr>
              <a:cxnSpLocks/>
            </p:cNvCxnSpPr>
            <p:nvPr userDrawn="1"/>
          </p:nvCxnSpPr>
          <p:spPr>
            <a:xfrm flipV="1">
              <a:off x="10797284" y="1446358"/>
              <a:ext cx="1" cy="349178"/>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a:cxnSpLocks/>
              <a:stCxn id="36" idx="1"/>
            </p:cNvCxnSpPr>
            <p:nvPr userDrawn="1"/>
          </p:nvCxnSpPr>
          <p:spPr>
            <a:xfrm flipH="1">
              <a:off x="6497904" y="1522222"/>
              <a:ext cx="1418383" cy="2388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4" name="Accolade fermante 33"/>
            <p:cNvSpPr/>
            <p:nvPr userDrawn="1"/>
          </p:nvSpPr>
          <p:spPr>
            <a:xfrm>
              <a:off x="6927135" y="1827495"/>
              <a:ext cx="697466" cy="3463047"/>
            </a:xfrm>
            <a:prstGeom prst="righ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53" name="ZoneTexte 52">
            <a:hlinkClick r:id="rId6" action="ppaction://hlinksldjump" tooltip="Présentation"/>
          </p:cNvPr>
          <p:cNvSpPr txBox="1"/>
          <p:nvPr userDrawn="1"/>
        </p:nvSpPr>
        <p:spPr>
          <a:xfrm>
            <a:off x="57767" y="1569944"/>
            <a:ext cx="1575888"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400" b="0" i="0" dirty="0">
                <a:latin typeface="Arial" panose="020B0604020202020204" pitchFamily="34" charset="0"/>
                <a:cs typeface="Arial" panose="020B0604020202020204" pitchFamily="34" charset="0"/>
              </a:rPr>
              <a:t>Présentation générale</a:t>
            </a:r>
            <a:endParaRPr lang="fr-FR" sz="1600" b="0" i="0" dirty="0">
              <a:latin typeface="Arial" panose="020B0604020202020204" pitchFamily="34" charset="0"/>
              <a:cs typeface="Arial" panose="020B0604020202020204" pitchFamily="34" charset="0"/>
            </a:endParaRPr>
          </a:p>
        </p:txBody>
      </p:sp>
      <p:sp>
        <p:nvSpPr>
          <p:cNvPr id="54" name="ZoneTexte 53">
            <a:hlinkClick r:id="rId7" action="ppaction://hlinksldjump" tooltip="Le parcours de formation"/>
          </p:cNvPr>
          <p:cNvSpPr txBox="1"/>
          <p:nvPr userDrawn="1"/>
        </p:nvSpPr>
        <p:spPr>
          <a:xfrm>
            <a:off x="68075" y="2554970"/>
            <a:ext cx="1575897"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 de formation</a:t>
            </a:r>
          </a:p>
        </p:txBody>
      </p:sp>
      <p:sp>
        <p:nvSpPr>
          <p:cNvPr id="55" name="ZoneTexte 54">
            <a:hlinkClick r:id="rId8" action="ppaction://hlinksldjump" tooltip="Les référentiels d'évaluation"/>
          </p:cNvPr>
          <p:cNvSpPr txBox="1"/>
          <p:nvPr userDrawn="1"/>
        </p:nvSpPr>
        <p:spPr>
          <a:xfrm>
            <a:off x="57761" y="4159725"/>
            <a:ext cx="1575894"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Référentiels d’évaluation</a:t>
            </a:r>
          </a:p>
        </p:txBody>
      </p:sp>
      <p:sp>
        <p:nvSpPr>
          <p:cNvPr id="56" name="ZoneTexte 55">
            <a:hlinkClick r:id="rId9" action="ppaction://hlinksldjump" tooltip="Le projet d'AS"/>
          </p:cNvPr>
          <p:cNvSpPr txBox="1"/>
          <p:nvPr userDrawn="1"/>
        </p:nvSpPr>
        <p:spPr>
          <a:xfrm>
            <a:off x="57761" y="3161524"/>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Projet AS</a:t>
            </a:r>
          </a:p>
        </p:txBody>
      </p:sp>
      <p:sp>
        <p:nvSpPr>
          <p:cNvPr id="57" name="ZoneTexte 56">
            <a:hlinkClick r:id="rId10" action="ppaction://hlinksldjump" tooltip="Grille d'auto-analyse des projets"/>
          </p:cNvPr>
          <p:cNvSpPr txBox="1"/>
          <p:nvPr userDrawn="1"/>
        </p:nvSpPr>
        <p:spPr>
          <a:xfrm>
            <a:off x="68073" y="4774046"/>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Grille d’auto-analyse</a:t>
            </a:r>
          </a:p>
        </p:txBody>
      </p:sp>
      <p:sp>
        <p:nvSpPr>
          <p:cNvPr id="59" name="ZoneTexte 58">
            <a:hlinkClick r:id="rId11" action="ppaction://hlinksldjump" tooltip="Les espaces d'enseignement complémentaires"/>
          </p:cNvPr>
          <p:cNvSpPr txBox="1"/>
          <p:nvPr userDrawn="1"/>
        </p:nvSpPr>
        <p:spPr>
          <a:xfrm>
            <a:off x="68072" y="3549321"/>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Autres espaces d’enseignement</a:t>
            </a:r>
          </a:p>
        </p:txBody>
      </p:sp>
      <p:sp>
        <p:nvSpPr>
          <p:cNvPr id="60" name="Bouton d’action : accueil 59">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ZoneTexte 42">
            <a:hlinkClick r:id="rId12" action="ppaction://hlinksldjump" tooltip="Le contexte local"/>
          </p:cNvPr>
          <p:cNvSpPr txBox="1"/>
          <p:nvPr userDrawn="1"/>
        </p:nvSpPr>
        <p:spPr>
          <a:xfrm>
            <a:off x="57761" y="2172266"/>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400" dirty="0"/>
              <a:t>Contexte local</a:t>
            </a:r>
          </a:p>
        </p:txBody>
      </p:sp>
    </p:spTree>
    <p:extLst>
      <p:ext uri="{BB962C8B-B14F-4D97-AF65-F5344CB8AC3E}">
        <p14:creationId xmlns:p14="http://schemas.microsoft.com/office/powerpoint/2010/main" val="3783400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enu Sommaire Contexte local">
    <p:bg>
      <p:bgPr>
        <a:solidFill>
          <a:srgbClr val="BCD6EE">
            <a:alpha val="10000"/>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8" name="ZoneTexte 7"/>
          <p:cNvSpPr txBox="1"/>
          <p:nvPr userDrawn="1"/>
        </p:nvSpPr>
        <p:spPr>
          <a:xfrm>
            <a:off x="68077" y="2162425"/>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a:defRPr sz="1400" b="1" i="0">
                <a:solidFill>
                  <a:schemeClr val="bg1"/>
                </a:solidFill>
                <a:latin typeface="Arial" panose="020B0604020202020204" pitchFamily="34" charset="0"/>
                <a:cs typeface="Arial" panose="020B0604020202020204" pitchFamily="34" charset="0"/>
              </a:defRPr>
            </a:lvl1pPr>
          </a:lstStyle>
          <a:p>
            <a:pPr lvl="0"/>
            <a:r>
              <a:rPr lang="fr-FR" dirty="0"/>
              <a:t>Contexte local</a:t>
            </a:r>
          </a:p>
        </p:txBody>
      </p:sp>
      <p:sp>
        <p:nvSpPr>
          <p:cNvPr id="10" name="ZoneTexte 9">
            <a:hlinkClick r:id="rId2" action="ppaction://hlinksldjump" tooltip="Le parcours de formation"/>
          </p:cNvPr>
          <p:cNvSpPr txBox="1"/>
          <p:nvPr userDrawn="1"/>
        </p:nvSpPr>
        <p:spPr>
          <a:xfrm>
            <a:off x="55875" y="2554663"/>
            <a:ext cx="1575897"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 de formation</a:t>
            </a:r>
          </a:p>
        </p:txBody>
      </p:sp>
      <p:sp>
        <p:nvSpPr>
          <p:cNvPr id="13" name="ZoneTexte 12">
            <a:hlinkClick r:id="rId3" action="ppaction://hlinksldjump" tooltip="Grille d'auto-analyse des projets"/>
          </p:cNvPr>
          <p:cNvSpPr txBox="1"/>
          <p:nvPr userDrawn="1"/>
        </p:nvSpPr>
        <p:spPr>
          <a:xfrm>
            <a:off x="68073" y="4774046"/>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Grille d’auto-analyse</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 name="ZoneTexte 4"/>
          <p:cNvSpPr txBox="1"/>
          <p:nvPr userDrawn="1"/>
        </p:nvSpPr>
        <p:spPr>
          <a:xfrm>
            <a:off x="1917312" y="184029"/>
            <a:ext cx="9640110" cy="584775"/>
          </a:xfrm>
          <a:prstGeom prst="rect">
            <a:avLst/>
          </a:prstGeom>
          <a:noFill/>
        </p:spPr>
        <p:txBody>
          <a:bodyPr wrap="square" rtlCol="0">
            <a:spAutoFit/>
          </a:bodyPr>
          <a:lstStyle/>
          <a:p>
            <a:r>
              <a:rPr lang="fr-FR" sz="3200" b="0" i="0" dirty="0">
                <a:latin typeface="+mj-lt"/>
              </a:rPr>
              <a:t>CONCEVOIR : Le contexte local</a:t>
            </a:r>
          </a:p>
        </p:txBody>
      </p:sp>
      <p:sp>
        <p:nvSpPr>
          <p:cNvPr id="29" name="ZoneTexte 28">
            <a:hlinkClick r:id="rId4" action="ppaction://hlinksldjump" tooltip="Les référentiels d'évaluation"/>
          </p:cNvPr>
          <p:cNvSpPr txBox="1"/>
          <p:nvPr userDrawn="1"/>
        </p:nvSpPr>
        <p:spPr>
          <a:xfrm>
            <a:off x="57761" y="4160384"/>
            <a:ext cx="1575894"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Référentiels d’évaluation</a:t>
            </a:r>
          </a:p>
        </p:txBody>
      </p:sp>
      <p:sp>
        <p:nvSpPr>
          <p:cNvPr id="21" name="ZoneTexte 20">
            <a:hlinkClick r:id="rId5" action="ppaction://hlinksldjump" tooltip="Présentation"/>
          </p:cNvPr>
          <p:cNvSpPr txBox="1"/>
          <p:nvPr userDrawn="1"/>
        </p:nvSpPr>
        <p:spPr>
          <a:xfrm>
            <a:off x="55875" y="1572587"/>
            <a:ext cx="1575888"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400" b="0" i="0" dirty="0">
                <a:latin typeface="Arial" panose="020B0604020202020204" pitchFamily="34" charset="0"/>
                <a:cs typeface="Arial" panose="020B0604020202020204" pitchFamily="34" charset="0"/>
              </a:rPr>
              <a:t>Présentation générale</a:t>
            </a:r>
            <a:endParaRPr lang="fr-FR" sz="1600" b="0" i="0" dirty="0">
              <a:latin typeface="Arial" panose="020B0604020202020204" pitchFamily="34" charset="0"/>
              <a:cs typeface="Arial" panose="020B0604020202020204" pitchFamily="34" charset="0"/>
            </a:endParaRPr>
          </a:p>
        </p:txBody>
      </p:sp>
      <p:sp>
        <p:nvSpPr>
          <p:cNvPr id="22" name="Bouton d’action : accueil 21">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a:hlinkClick r:id="rId6" action="ppaction://hlinksldjump"/>
          </p:cNvPr>
          <p:cNvSpPr txBox="1"/>
          <p:nvPr userDrawn="1"/>
        </p:nvSpPr>
        <p:spPr>
          <a:xfrm>
            <a:off x="3339811" y="2391102"/>
            <a:ext cx="7992911"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2800" b="0" i="0" dirty="0">
                <a:latin typeface="+mj-lt"/>
              </a:rPr>
              <a:t>Choix et cohérence des projets</a:t>
            </a:r>
          </a:p>
        </p:txBody>
      </p:sp>
      <p:sp>
        <p:nvSpPr>
          <p:cNvPr id="2" name="ZoneTexte 1"/>
          <p:cNvSpPr txBox="1"/>
          <p:nvPr userDrawn="1"/>
        </p:nvSpPr>
        <p:spPr>
          <a:xfrm>
            <a:off x="5171250" y="2182673"/>
            <a:ext cx="4330032" cy="261610"/>
          </a:xfrm>
          <a:prstGeom prst="rect">
            <a:avLst/>
          </a:prstGeom>
          <a:noFill/>
        </p:spPr>
        <p:txBody>
          <a:bodyPr wrap="none" rtlCol="0">
            <a:spAutoFit/>
          </a:bodyPr>
          <a:lstStyle/>
          <a:p>
            <a:r>
              <a:rPr lang="fr-FR" sz="1100" i="1" dirty="0">
                <a:solidFill>
                  <a:srgbClr val="C00000"/>
                </a:solidFill>
              </a:rPr>
              <a:t>Cliquez sur le bouton suivant pour afficher la première page à compléter</a:t>
            </a:r>
          </a:p>
        </p:txBody>
      </p:sp>
      <p:sp>
        <p:nvSpPr>
          <p:cNvPr id="27" name="ZoneTexte 26">
            <a:hlinkClick r:id="rId7" action="ppaction://hlinksldjump" tooltip="Le projet d'AS"/>
          </p:cNvPr>
          <p:cNvSpPr txBox="1"/>
          <p:nvPr userDrawn="1"/>
        </p:nvSpPr>
        <p:spPr>
          <a:xfrm>
            <a:off x="57761" y="3161524"/>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Projet AS</a:t>
            </a:r>
          </a:p>
        </p:txBody>
      </p:sp>
      <p:sp>
        <p:nvSpPr>
          <p:cNvPr id="18" name="ZoneTexte 17">
            <a:hlinkClick r:id="rId8" action="ppaction://hlinksldjump" tooltip="Les espaces d'enseignement complémentaires"/>
          </p:cNvPr>
          <p:cNvSpPr txBox="1"/>
          <p:nvPr userDrawn="1"/>
        </p:nvSpPr>
        <p:spPr>
          <a:xfrm>
            <a:off x="68072" y="3549321"/>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Autres espaces d’enseignement</a:t>
            </a:r>
          </a:p>
        </p:txBody>
      </p:sp>
    </p:spTree>
    <p:extLst>
      <p:ext uri="{BB962C8B-B14F-4D97-AF65-F5344CB8AC3E}">
        <p14:creationId xmlns:p14="http://schemas.microsoft.com/office/powerpoint/2010/main" val="39376301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enu v2 Partie 1 Contexte local">
    <p:bg>
      <p:bgPr>
        <a:solidFill>
          <a:srgbClr val="BCD6EE">
            <a:alpha val="10000"/>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 name="ZoneTexte 4"/>
          <p:cNvSpPr txBox="1"/>
          <p:nvPr userDrawn="1"/>
        </p:nvSpPr>
        <p:spPr>
          <a:xfrm>
            <a:off x="1917312" y="184029"/>
            <a:ext cx="9640110" cy="584775"/>
          </a:xfrm>
          <a:prstGeom prst="rect">
            <a:avLst/>
          </a:prstGeom>
          <a:noFill/>
        </p:spPr>
        <p:txBody>
          <a:bodyPr wrap="square" rtlCol="0">
            <a:spAutoFit/>
          </a:bodyPr>
          <a:lstStyle/>
          <a:p>
            <a:r>
              <a:rPr lang="fr-FR" sz="3200" b="0" i="0" dirty="0">
                <a:latin typeface="+mj-lt"/>
              </a:rPr>
              <a:t>CONCEVOIR : ressources et contraintes</a:t>
            </a:r>
          </a:p>
        </p:txBody>
      </p:sp>
      <p:sp>
        <p:nvSpPr>
          <p:cNvPr id="25" name="Espace réservé du contenu 5"/>
          <p:cNvSpPr>
            <a:spLocks noGrp="1"/>
          </p:cNvSpPr>
          <p:nvPr>
            <p:ph sz="quarter" idx="13"/>
          </p:nvPr>
        </p:nvSpPr>
        <p:spPr>
          <a:xfrm>
            <a:off x="2092122" y="1109272"/>
            <a:ext cx="9465300"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2" name="Bouton d’action : accueil 21">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userDrawn="1"/>
        </p:nvSpPr>
        <p:spPr>
          <a:xfrm>
            <a:off x="68400" y="1742178"/>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Contexte local</a:t>
            </a:r>
          </a:p>
        </p:txBody>
      </p:sp>
      <p:sp>
        <p:nvSpPr>
          <p:cNvPr id="34" name="ZoneTexte 33"/>
          <p:cNvSpPr txBox="1"/>
          <p:nvPr userDrawn="1"/>
        </p:nvSpPr>
        <p:spPr>
          <a:xfrm>
            <a:off x="194552" y="2447016"/>
            <a:ext cx="1507787" cy="7386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Nos ressources et contraintes</a:t>
            </a:r>
          </a:p>
        </p:txBody>
      </p:sp>
      <p:sp>
        <p:nvSpPr>
          <p:cNvPr id="35" name="ZoneTexte 34">
            <a:hlinkClick r:id="rId2" action="ppaction://hlinksldjump"/>
          </p:cNvPr>
          <p:cNvSpPr txBox="1"/>
          <p:nvPr userDrawn="1"/>
        </p:nvSpPr>
        <p:spPr>
          <a:xfrm>
            <a:off x="194552" y="3277403"/>
            <a:ext cx="1507787" cy="30777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Nos choix</a:t>
            </a:r>
          </a:p>
        </p:txBody>
      </p:sp>
      <p:sp>
        <p:nvSpPr>
          <p:cNvPr id="36" name="ZoneTexte 35">
            <a:hlinkClick r:id="rId3" action="ppaction://hlinksldjump" tooltip="Retour"/>
          </p:cNvPr>
          <p:cNvSpPr txBox="1"/>
          <p:nvPr userDrawn="1"/>
        </p:nvSpPr>
        <p:spPr>
          <a:xfrm>
            <a:off x="68400" y="5281200"/>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Tree>
    <p:extLst>
      <p:ext uri="{BB962C8B-B14F-4D97-AF65-F5344CB8AC3E}">
        <p14:creationId xmlns:p14="http://schemas.microsoft.com/office/powerpoint/2010/main" val="42493338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nu v2 Partie 2 Contexte local">
    <p:bg>
      <p:bgPr>
        <a:solidFill>
          <a:srgbClr val="BCD6EE">
            <a:alpha val="10000"/>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955800" y="700870"/>
            <a:ext cx="9398539" cy="369332"/>
          </a:xfrm>
          <a:prstGeom prst="rect">
            <a:avLst/>
          </a:prstGeom>
          <a:noFill/>
        </p:spPr>
        <p:txBody>
          <a:bodyPr wrap="square" rtlCol="0">
            <a:spAutoFit/>
          </a:bodyPr>
          <a:lstStyle/>
          <a:p>
            <a:r>
              <a:rPr lang="fr-FR" b="0" i="0" dirty="0">
                <a:latin typeface="+mj-lt"/>
              </a:rPr>
              <a:t>Choix et cohérence des projets</a:t>
            </a:r>
          </a:p>
        </p:txBody>
      </p:sp>
      <p:sp>
        <p:nvSpPr>
          <p:cNvPr id="5" name="ZoneTexte 4"/>
          <p:cNvSpPr txBox="1"/>
          <p:nvPr userDrawn="1"/>
        </p:nvSpPr>
        <p:spPr>
          <a:xfrm>
            <a:off x="1917312" y="184029"/>
            <a:ext cx="9640110" cy="584775"/>
          </a:xfrm>
          <a:prstGeom prst="rect">
            <a:avLst/>
          </a:prstGeom>
          <a:noFill/>
        </p:spPr>
        <p:txBody>
          <a:bodyPr wrap="square" rtlCol="0">
            <a:spAutoFit/>
          </a:bodyPr>
          <a:lstStyle/>
          <a:p>
            <a:r>
              <a:rPr lang="fr-FR" sz="3200" b="0" i="0" dirty="0">
                <a:latin typeface="+mj-lt"/>
              </a:rPr>
              <a:t>CONCEVOIR : Le contexte local (nos choix prioritaires)</a:t>
            </a:r>
          </a:p>
        </p:txBody>
      </p:sp>
      <p:sp>
        <p:nvSpPr>
          <p:cNvPr id="25" name="Espace réservé du contenu 5"/>
          <p:cNvSpPr>
            <a:spLocks noGrp="1"/>
          </p:cNvSpPr>
          <p:nvPr>
            <p:ph sz="quarter" idx="13"/>
          </p:nvPr>
        </p:nvSpPr>
        <p:spPr>
          <a:xfrm>
            <a:off x="2092122" y="1109272"/>
            <a:ext cx="9465300"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2" name="Bouton d’action : accueil 21">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userDrawn="1"/>
        </p:nvSpPr>
        <p:spPr>
          <a:xfrm>
            <a:off x="68400" y="1742178"/>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Contexte local</a:t>
            </a:r>
          </a:p>
        </p:txBody>
      </p:sp>
      <p:sp>
        <p:nvSpPr>
          <p:cNvPr id="34" name="ZoneTexte 33">
            <a:hlinkClick r:id="rId2" action="ppaction://hlinksldjump"/>
          </p:cNvPr>
          <p:cNvSpPr txBox="1"/>
          <p:nvPr userDrawn="1"/>
        </p:nvSpPr>
        <p:spPr>
          <a:xfrm>
            <a:off x="194552" y="2554738"/>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400" b="0" i="0">
                <a:latin typeface="Arial" panose="020B0604020202020204" pitchFamily="34" charset="0"/>
                <a:cs typeface="Arial" panose="020B0604020202020204" pitchFamily="34" charset="0"/>
              </a:defRPr>
            </a:lvl1pPr>
          </a:lstStyle>
          <a:p>
            <a:pPr lvl="0"/>
            <a:r>
              <a:rPr lang="fr-FR" dirty="0"/>
              <a:t>Nos ressources et contraintes</a:t>
            </a:r>
          </a:p>
        </p:txBody>
      </p:sp>
      <p:sp>
        <p:nvSpPr>
          <p:cNvPr id="35" name="ZoneTexte 34"/>
          <p:cNvSpPr txBox="1"/>
          <p:nvPr userDrawn="1"/>
        </p:nvSpPr>
        <p:spPr>
          <a:xfrm>
            <a:off x="194552" y="3172207"/>
            <a:ext cx="1507787" cy="307777"/>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Nos choix</a:t>
            </a:r>
          </a:p>
        </p:txBody>
      </p:sp>
      <p:sp>
        <p:nvSpPr>
          <p:cNvPr id="36" name="ZoneTexte 35">
            <a:hlinkClick r:id="rId3" action="ppaction://hlinksldjump" tooltip="Retour"/>
          </p:cNvPr>
          <p:cNvSpPr txBox="1"/>
          <p:nvPr userDrawn="1"/>
        </p:nvSpPr>
        <p:spPr>
          <a:xfrm>
            <a:off x="68400" y="5281200"/>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Tree>
    <p:extLst>
      <p:ext uri="{BB962C8B-B14F-4D97-AF65-F5344CB8AC3E}">
        <p14:creationId xmlns:p14="http://schemas.microsoft.com/office/powerpoint/2010/main" val="29414454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enu parcours formation">
    <p:bg>
      <p:bgPr>
        <a:solidFill>
          <a:srgbClr val="B4E686">
            <a:alpha val="9804"/>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0110"/>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p:cNvSpPr txBox="1"/>
          <p:nvPr userDrawn="1"/>
        </p:nvSpPr>
        <p:spPr>
          <a:xfrm>
            <a:off x="68074" y="2554970"/>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Parcours de formation</a:t>
            </a:r>
          </a:p>
        </p:txBody>
      </p:sp>
      <p:sp>
        <p:nvSpPr>
          <p:cNvPr id="13" name="ZoneTexte 12">
            <a:hlinkClick r:id="rId2" action="ppaction://hlinksldjump" tooltip="Grille d'auto-analyse des projets"/>
          </p:cNvPr>
          <p:cNvSpPr txBox="1"/>
          <p:nvPr userDrawn="1"/>
        </p:nvSpPr>
        <p:spPr>
          <a:xfrm>
            <a:off x="68073" y="4774046"/>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Grille d’auto-analyse</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6" name="ZoneTexte 15">
            <a:hlinkClick r:id="rId3" action="ppaction://hlinksldjump"/>
          </p:cNvPr>
          <p:cNvSpPr txBox="1"/>
          <p:nvPr userDrawn="1"/>
        </p:nvSpPr>
        <p:spPr>
          <a:xfrm>
            <a:off x="3339812" y="1900141"/>
            <a:ext cx="6588886"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400" b="0" i="0" dirty="0">
                <a:latin typeface="+mj-lt"/>
              </a:rPr>
              <a:t>2. Planification des compétences générales</a:t>
            </a:r>
          </a:p>
        </p:txBody>
      </p:sp>
      <p:sp>
        <p:nvSpPr>
          <p:cNvPr id="19" name="ZoneTexte 18">
            <a:hlinkClick r:id="rId4" action="ppaction://hlinksldjump"/>
          </p:cNvPr>
          <p:cNvSpPr txBox="1"/>
          <p:nvPr userDrawn="1"/>
        </p:nvSpPr>
        <p:spPr>
          <a:xfrm>
            <a:off x="3339812" y="3135569"/>
            <a:ext cx="6588886" cy="83099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400" b="0" i="0" dirty="0">
                <a:latin typeface="+mj-lt"/>
              </a:rPr>
              <a:t>4. La planification des attendus de fin de cycle au regard de la programmation</a:t>
            </a:r>
          </a:p>
        </p:txBody>
      </p:sp>
      <p:sp>
        <p:nvSpPr>
          <p:cNvPr id="20" name="ZoneTexte 19">
            <a:hlinkClick r:id="rId5" action="ppaction://hlinksldjump"/>
          </p:cNvPr>
          <p:cNvSpPr txBox="1"/>
          <p:nvPr userDrawn="1"/>
        </p:nvSpPr>
        <p:spPr>
          <a:xfrm>
            <a:off x="3339812" y="4122615"/>
            <a:ext cx="6588886"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400" b="0" i="0" dirty="0">
                <a:latin typeface="+mj-lt"/>
              </a:rPr>
              <a:t>5. Les niveaux de compétences attendues </a:t>
            </a:r>
            <a:r>
              <a:rPr lang="fr-FR" sz="2400" b="0" i="0" dirty="0" err="1">
                <a:latin typeface="+mj-lt"/>
              </a:rPr>
              <a:t>soclées</a:t>
            </a:r>
            <a:endParaRPr lang="fr-FR" sz="2400" b="0" i="0" dirty="0">
              <a:latin typeface="+mj-lt"/>
            </a:endParaRPr>
          </a:p>
        </p:txBody>
      </p:sp>
      <p:sp>
        <p:nvSpPr>
          <p:cNvPr id="21" name="ZoneTexte 20"/>
          <p:cNvSpPr txBox="1"/>
          <p:nvPr userDrawn="1"/>
        </p:nvSpPr>
        <p:spPr>
          <a:xfrm>
            <a:off x="1964987" y="272374"/>
            <a:ext cx="9844392" cy="646331"/>
          </a:xfrm>
          <a:prstGeom prst="rect">
            <a:avLst/>
          </a:prstGeom>
          <a:noFill/>
        </p:spPr>
        <p:txBody>
          <a:bodyPr wrap="square" rtlCol="0">
            <a:spAutoFit/>
          </a:bodyPr>
          <a:lstStyle/>
          <a:p>
            <a:r>
              <a:rPr lang="fr-FR" sz="3600" b="0" i="0" dirty="0">
                <a:latin typeface="+mj-lt"/>
              </a:rPr>
              <a:t>TRANSFORMER : Parcours de formation</a:t>
            </a:r>
          </a:p>
        </p:txBody>
      </p:sp>
      <p:cxnSp>
        <p:nvCxnSpPr>
          <p:cNvPr id="24" name="Connecteur droit 2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5" name="ZoneTexte 24">
            <a:hlinkClick r:id="rId6" action="ppaction://hlinksldjump"/>
          </p:cNvPr>
          <p:cNvSpPr txBox="1"/>
          <p:nvPr userDrawn="1"/>
        </p:nvSpPr>
        <p:spPr>
          <a:xfrm>
            <a:off x="3339812" y="2517855"/>
            <a:ext cx="6588886"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400" b="0" i="0" dirty="0">
                <a:latin typeface="+mj-lt"/>
              </a:rPr>
              <a:t>3. Planification des parcours éducatifs</a:t>
            </a:r>
          </a:p>
        </p:txBody>
      </p:sp>
      <p:sp>
        <p:nvSpPr>
          <p:cNvPr id="26" name="ZoneTexte 25">
            <a:hlinkClick r:id="rId7" action="ppaction://hlinksldjump" tooltip="Les référentiels d'évaluation"/>
          </p:cNvPr>
          <p:cNvSpPr txBox="1"/>
          <p:nvPr userDrawn="1"/>
        </p:nvSpPr>
        <p:spPr>
          <a:xfrm>
            <a:off x="57761" y="4159725"/>
            <a:ext cx="1575894"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Référentiels d’évaluation</a:t>
            </a:r>
          </a:p>
        </p:txBody>
      </p:sp>
      <p:sp>
        <p:nvSpPr>
          <p:cNvPr id="22" name="ZoneTexte 21">
            <a:hlinkClick r:id="rId8" action="ppaction://hlinksldjump" tooltip="Présentation"/>
          </p:cNvPr>
          <p:cNvSpPr txBox="1"/>
          <p:nvPr userDrawn="1"/>
        </p:nvSpPr>
        <p:spPr>
          <a:xfrm>
            <a:off x="68080" y="1561720"/>
            <a:ext cx="1575888"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400" b="0" i="0" dirty="0">
                <a:latin typeface="Arial" panose="020B0604020202020204" pitchFamily="34" charset="0"/>
                <a:cs typeface="Arial" panose="020B0604020202020204" pitchFamily="34" charset="0"/>
              </a:rPr>
              <a:t>Présentation générale</a:t>
            </a:r>
            <a:endParaRPr lang="fr-FR" sz="1600" b="0" i="0" dirty="0">
              <a:latin typeface="Arial" panose="020B0604020202020204" pitchFamily="34" charset="0"/>
              <a:cs typeface="Arial" panose="020B0604020202020204" pitchFamily="34" charset="0"/>
            </a:endParaRPr>
          </a:p>
        </p:txBody>
      </p:sp>
      <p:sp>
        <p:nvSpPr>
          <p:cNvPr id="29" name="Bouton d’action : accueil 28">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a:hlinkClick r:id="rId9" action="ppaction://hlinksldjump" tooltip="Le contexte local"/>
          </p:cNvPr>
          <p:cNvSpPr txBox="1"/>
          <p:nvPr userDrawn="1"/>
        </p:nvSpPr>
        <p:spPr>
          <a:xfrm>
            <a:off x="57761" y="2172266"/>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400" dirty="0"/>
              <a:t>Contexte local</a:t>
            </a:r>
          </a:p>
        </p:txBody>
      </p:sp>
      <p:sp>
        <p:nvSpPr>
          <p:cNvPr id="30" name="ZoneTexte 29">
            <a:hlinkClick r:id="rId10" action="ppaction://hlinksldjump" tooltip="Le projet d'AS"/>
          </p:cNvPr>
          <p:cNvSpPr txBox="1"/>
          <p:nvPr userDrawn="1"/>
        </p:nvSpPr>
        <p:spPr>
          <a:xfrm>
            <a:off x="57761" y="3161524"/>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Projet AS</a:t>
            </a:r>
          </a:p>
        </p:txBody>
      </p:sp>
      <p:sp>
        <p:nvSpPr>
          <p:cNvPr id="27" name="ZoneTexte 26">
            <a:hlinkClick r:id="rId11" action="ppaction://hlinksldjump" tooltip="Accompagnement personnalisé"/>
          </p:cNvPr>
          <p:cNvSpPr txBox="1"/>
          <p:nvPr userDrawn="1"/>
        </p:nvSpPr>
        <p:spPr>
          <a:xfrm>
            <a:off x="3339812" y="4740329"/>
            <a:ext cx="6588886"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400" b="0" i="0" dirty="0">
                <a:latin typeface="+mj-lt"/>
              </a:rPr>
              <a:t>6. Accompagnement personnalisé</a:t>
            </a:r>
          </a:p>
        </p:txBody>
      </p:sp>
      <p:sp>
        <p:nvSpPr>
          <p:cNvPr id="31" name="ZoneTexte 30">
            <a:hlinkClick r:id="rId12" action="ppaction://hlinksldjump" tooltip="EPI"/>
          </p:cNvPr>
          <p:cNvSpPr txBox="1"/>
          <p:nvPr userDrawn="1"/>
        </p:nvSpPr>
        <p:spPr>
          <a:xfrm>
            <a:off x="3339812" y="5358044"/>
            <a:ext cx="6588886"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400" b="0" i="0" dirty="0">
                <a:latin typeface="+mj-lt"/>
              </a:rPr>
              <a:t>7. EPI</a:t>
            </a:r>
          </a:p>
        </p:txBody>
      </p:sp>
      <p:sp>
        <p:nvSpPr>
          <p:cNvPr id="32" name="ZoneTexte 31">
            <a:hlinkClick r:id="rId13" action="ppaction://hlinksldjump" tooltip="Les espaces d'enseignement complémentaires"/>
          </p:cNvPr>
          <p:cNvSpPr txBox="1"/>
          <p:nvPr userDrawn="1"/>
        </p:nvSpPr>
        <p:spPr>
          <a:xfrm>
            <a:off x="68072" y="3549321"/>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Autres espaces d’enseignement</a:t>
            </a:r>
          </a:p>
        </p:txBody>
      </p:sp>
      <p:sp>
        <p:nvSpPr>
          <p:cNvPr id="28" name="ZoneTexte 27">
            <a:hlinkClick r:id="rId14" action="ppaction://hlinksldjump"/>
          </p:cNvPr>
          <p:cNvSpPr txBox="1"/>
          <p:nvPr userDrawn="1"/>
        </p:nvSpPr>
        <p:spPr>
          <a:xfrm>
            <a:off x="3339812" y="1282427"/>
            <a:ext cx="6588886"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400" b="0" i="0" dirty="0">
                <a:latin typeface="+mj-lt"/>
              </a:rPr>
              <a:t>1. Caractéristiques de nos élèves</a:t>
            </a:r>
          </a:p>
        </p:txBody>
      </p:sp>
    </p:spTree>
    <p:extLst>
      <p:ext uri="{BB962C8B-B14F-4D97-AF65-F5344CB8AC3E}">
        <p14:creationId xmlns:p14="http://schemas.microsoft.com/office/powerpoint/2010/main" val="225973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S Menu Caracteristiques">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22"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221781"/>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5" name="ZoneTexte 4"/>
          <p:cNvSpPr txBox="1"/>
          <p:nvPr userDrawn="1"/>
        </p:nvSpPr>
        <p:spPr>
          <a:xfrm>
            <a:off x="1964987" y="272374"/>
            <a:ext cx="984439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7" name="ZoneTexte 6"/>
          <p:cNvSpPr txBox="1"/>
          <p:nvPr userDrawn="1"/>
        </p:nvSpPr>
        <p:spPr>
          <a:xfrm>
            <a:off x="1964987" y="849018"/>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Caractéristiques de nos élèves</a:t>
            </a:r>
            <a:endParaRPr lang="fr-FR" b="0" i="0" dirty="0">
              <a:latin typeface="+mj-lt"/>
            </a:endParaRPr>
          </a:p>
        </p:txBody>
      </p:sp>
      <p:sp>
        <p:nvSpPr>
          <p:cNvPr id="20" name="Bouton d’action : accueil 19">
            <a:hlinkClick r:id="" action="ppaction://hlinkshowjump?jump=firstslide" highlightClick="1"/>
          </p:cNvPr>
          <p:cNvSpPr/>
          <p:nvPr userDrawn="1"/>
        </p:nvSpPr>
        <p:spPr>
          <a:xfrm>
            <a:off x="739302" y="1182040"/>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1" name="Connecteur droit 20"/>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5" name="ZoneTexte 24"/>
          <p:cNvSpPr txBox="1"/>
          <p:nvPr userDrawn="1"/>
        </p:nvSpPr>
        <p:spPr>
          <a:xfrm>
            <a:off x="68400" y="1559243"/>
            <a:ext cx="1656000" cy="43088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100" dirty="0"/>
              <a:t>Parcours de formation</a:t>
            </a:r>
            <a:endParaRPr lang="fr-FR" dirty="0"/>
          </a:p>
        </p:txBody>
      </p:sp>
      <p:sp>
        <p:nvSpPr>
          <p:cNvPr id="26" name="ZoneTexte 25">
            <a:hlinkClick r:id="rId2" action="ppaction://hlinksldjump" tooltip="Retour"/>
          </p:cNvPr>
          <p:cNvSpPr txBox="1"/>
          <p:nvPr userDrawn="1"/>
        </p:nvSpPr>
        <p:spPr>
          <a:xfrm>
            <a:off x="68400" y="5509790"/>
            <a:ext cx="1576800" cy="26161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Retour</a:t>
            </a:r>
            <a:endParaRPr lang="fr-FR" sz="1400" dirty="0"/>
          </a:p>
        </p:txBody>
      </p:sp>
      <p:sp>
        <p:nvSpPr>
          <p:cNvPr id="27" name="Bouton d’action : vide 26">
            <a:hlinkClick r:id="" action="ppaction://hlinkshowjump?jump=endshow" highlightClick="1"/>
          </p:cNvPr>
          <p:cNvSpPr/>
          <p:nvPr userDrawn="1"/>
        </p:nvSpPr>
        <p:spPr>
          <a:xfrm>
            <a:off x="68400" y="5860971"/>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9" name="ZoneTexte 28">
            <a:hlinkClick r:id="rId3" action="ppaction://hlinksldjump" tooltip="Planification des attendus de fin de cycle au regard de la programmation"/>
          </p:cNvPr>
          <p:cNvSpPr txBox="1"/>
          <p:nvPr userDrawn="1"/>
        </p:nvSpPr>
        <p:spPr>
          <a:xfrm>
            <a:off x="216613" y="3416525"/>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Attendus de fin de cycle</a:t>
            </a:r>
            <a:endParaRPr lang="fr-FR" sz="1200" dirty="0"/>
          </a:p>
        </p:txBody>
      </p:sp>
      <p:sp>
        <p:nvSpPr>
          <p:cNvPr id="30" name="ZoneTexte 29">
            <a:hlinkClick r:id="rId4" action="ppaction://hlinksldjump" tooltip="Les niveaux d'acquisition visées"/>
          </p:cNvPr>
          <p:cNvSpPr txBox="1"/>
          <p:nvPr userDrawn="1"/>
        </p:nvSpPr>
        <p:spPr>
          <a:xfrm>
            <a:off x="216613" y="3902238"/>
            <a:ext cx="1507787" cy="6001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Niveaux de compétences attendues </a:t>
            </a:r>
            <a:r>
              <a:rPr lang="fr-FR" sz="1100" dirty="0" err="1"/>
              <a:t>soclées</a:t>
            </a:r>
            <a:endParaRPr lang="fr-FR" sz="1200" dirty="0"/>
          </a:p>
        </p:txBody>
      </p:sp>
      <p:sp>
        <p:nvSpPr>
          <p:cNvPr id="31" name="ZoneTexte 30">
            <a:hlinkClick r:id="rId5" action="ppaction://hlinksldjump"/>
          </p:cNvPr>
          <p:cNvSpPr txBox="1"/>
          <p:nvPr userDrawn="1"/>
        </p:nvSpPr>
        <p:spPr>
          <a:xfrm>
            <a:off x="216613" y="310008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Parcours éducatifs</a:t>
            </a:r>
          </a:p>
        </p:txBody>
      </p:sp>
      <p:sp>
        <p:nvSpPr>
          <p:cNvPr id="32" name="ZoneTexte 31">
            <a:hlinkClick r:id="rId6" action="ppaction://hlinksldjump" tooltip="Accompagnement personnalisé"/>
          </p:cNvPr>
          <p:cNvSpPr txBox="1"/>
          <p:nvPr userDrawn="1"/>
        </p:nvSpPr>
        <p:spPr>
          <a:xfrm>
            <a:off x="216613" y="4557228"/>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Accompagnement personnalisé</a:t>
            </a:r>
            <a:endParaRPr lang="fr-FR" sz="1200" dirty="0"/>
          </a:p>
        </p:txBody>
      </p:sp>
      <p:sp>
        <p:nvSpPr>
          <p:cNvPr id="33" name="ZoneTexte 32">
            <a:hlinkClick r:id="rId7" action="ppaction://hlinksldjump" tooltip="EPI"/>
          </p:cNvPr>
          <p:cNvSpPr txBox="1"/>
          <p:nvPr userDrawn="1"/>
        </p:nvSpPr>
        <p:spPr>
          <a:xfrm>
            <a:off x="216613" y="504294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EPI</a:t>
            </a:r>
            <a:endParaRPr lang="fr-FR" sz="1200" dirty="0"/>
          </a:p>
        </p:txBody>
      </p:sp>
      <p:sp>
        <p:nvSpPr>
          <p:cNvPr id="34" name="ZoneTexte 33">
            <a:hlinkClick r:id="rId8" action="ppaction://hlinksldjump" tooltip="Compétences générales"/>
          </p:cNvPr>
          <p:cNvSpPr txBox="1"/>
          <p:nvPr userDrawn="1"/>
        </p:nvSpPr>
        <p:spPr>
          <a:xfrm>
            <a:off x="216613" y="2614376"/>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sz="1100" dirty="0"/>
              <a:t>Compétences générales</a:t>
            </a:r>
            <a:endParaRPr lang="fr-FR" sz="1050" dirty="0"/>
          </a:p>
        </p:txBody>
      </p:sp>
      <p:sp>
        <p:nvSpPr>
          <p:cNvPr id="23" name="ZoneTexte 22"/>
          <p:cNvSpPr txBox="1"/>
          <p:nvPr userDrawn="1"/>
        </p:nvSpPr>
        <p:spPr>
          <a:xfrm>
            <a:off x="216613" y="2128663"/>
            <a:ext cx="1507787" cy="430887"/>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Caractéristiques de nos élèves</a:t>
            </a:r>
          </a:p>
        </p:txBody>
      </p:sp>
    </p:spTree>
    <p:extLst>
      <p:ext uri="{BB962C8B-B14F-4D97-AF65-F5344CB8AC3E}">
        <p14:creationId xmlns:p14="http://schemas.microsoft.com/office/powerpoint/2010/main" val="30263915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S Menu Competences generales">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8"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221781"/>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5" name="ZoneTexte 4"/>
          <p:cNvSpPr txBox="1"/>
          <p:nvPr userDrawn="1"/>
        </p:nvSpPr>
        <p:spPr>
          <a:xfrm>
            <a:off x="1964987" y="272374"/>
            <a:ext cx="984439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7" name="ZoneTexte 6"/>
          <p:cNvSpPr txBox="1"/>
          <p:nvPr userDrawn="1"/>
        </p:nvSpPr>
        <p:spPr>
          <a:xfrm>
            <a:off x="1993632" y="849018"/>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Planification des compétences générales</a:t>
            </a:r>
            <a:endParaRPr lang="fr-FR" b="0" i="0" dirty="0">
              <a:latin typeface="+mj-lt"/>
            </a:endParaRPr>
          </a:p>
        </p:txBody>
      </p:sp>
      <p:cxnSp>
        <p:nvCxnSpPr>
          <p:cNvPr id="21" name="Connecteur droit 20"/>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9" name="Bouton d’action : accueil 28">
            <a:hlinkClick r:id="" action="ppaction://hlinkshowjump?jump=firstslide" highlightClick="1"/>
          </p:cNvPr>
          <p:cNvSpPr/>
          <p:nvPr userDrawn="1"/>
        </p:nvSpPr>
        <p:spPr>
          <a:xfrm>
            <a:off x="739302" y="1182040"/>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ZoneTexte 29"/>
          <p:cNvSpPr txBox="1"/>
          <p:nvPr userDrawn="1"/>
        </p:nvSpPr>
        <p:spPr>
          <a:xfrm>
            <a:off x="68400" y="1559243"/>
            <a:ext cx="1656000" cy="43088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100" dirty="0"/>
              <a:t>Parcours de formation</a:t>
            </a:r>
            <a:endParaRPr lang="fr-FR" dirty="0"/>
          </a:p>
        </p:txBody>
      </p:sp>
      <p:sp>
        <p:nvSpPr>
          <p:cNvPr id="31" name="ZoneTexte 30">
            <a:hlinkClick r:id="rId2" action="ppaction://hlinksldjump" tooltip="Retour"/>
          </p:cNvPr>
          <p:cNvSpPr txBox="1"/>
          <p:nvPr userDrawn="1"/>
        </p:nvSpPr>
        <p:spPr>
          <a:xfrm>
            <a:off x="68400" y="5509790"/>
            <a:ext cx="1576800" cy="26161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Retour</a:t>
            </a:r>
            <a:endParaRPr lang="fr-FR" sz="1400" dirty="0"/>
          </a:p>
        </p:txBody>
      </p:sp>
      <p:sp>
        <p:nvSpPr>
          <p:cNvPr id="32" name="Bouton d’action : vide 31">
            <a:hlinkClick r:id="" action="ppaction://hlinkshowjump?jump=endshow" highlightClick="1"/>
          </p:cNvPr>
          <p:cNvSpPr/>
          <p:nvPr userDrawn="1"/>
        </p:nvSpPr>
        <p:spPr>
          <a:xfrm>
            <a:off x="68400" y="5860971"/>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33" name="ZoneTexte 32">
            <a:hlinkClick r:id="rId3" action="ppaction://hlinksldjump" tooltip="Planification des attendus de fin de cycle au regard de la programmation"/>
          </p:cNvPr>
          <p:cNvSpPr txBox="1"/>
          <p:nvPr userDrawn="1"/>
        </p:nvSpPr>
        <p:spPr>
          <a:xfrm>
            <a:off x="216613" y="3416525"/>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Attendus de fin de cycle</a:t>
            </a:r>
            <a:endParaRPr lang="fr-FR" sz="1200" dirty="0"/>
          </a:p>
        </p:txBody>
      </p:sp>
      <p:sp>
        <p:nvSpPr>
          <p:cNvPr id="34" name="ZoneTexte 33">
            <a:hlinkClick r:id="rId4" action="ppaction://hlinksldjump" tooltip="Les niveaux d'acquisition visées"/>
          </p:cNvPr>
          <p:cNvSpPr txBox="1"/>
          <p:nvPr userDrawn="1"/>
        </p:nvSpPr>
        <p:spPr>
          <a:xfrm>
            <a:off x="216613" y="3902238"/>
            <a:ext cx="1507787" cy="6001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Niveaux de compétences attendues </a:t>
            </a:r>
            <a:r>
              <a:rPr lang="fr-FR" sz="1100" dirty="0" err="1"/>
              <a:t>soclées</a:t>
            </a:r>
            <a:endParaRPr lang="fr-FR" sz="1200" dirty="0"/>
          </a:p>
        </p:txBody>
      </p:sp>
      <p:sp>
        <p:nvSpPr>
          <p:cNvPr id="35" name="ZoneTexte 34">
            <a:hlinkClick r:id="rId5" action="ppaction://hlinksldjump"/>
          </p:cNvPr>
          <p:cNvSpPr txBox="1"/>
          <p:nvPr userDrawn="1"/>
        </p:nvSpPr>
        <p:spPr>
          <a:xfrm>
            <a:off x="216613" y="310008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Parcours éducatifs</a:t>
            </a:r>
          </a:p>
        </p:txBody>
      </p:sp>
      <p:sp>
        <p:nvSpPr>
          <p:cNvPr id="36" name="ZoneTexte 35">
            <a:hlinkClick r:id="rId6" action="ppaction://hlinksldjump" tooltip="Accompagnement personnalisé"/>
          </p:cNvPr>
          <p:cNvSpPr txBox="1"/>
          <p:nvPr userDrawn="1"/>
        </p:nvSpPr>
        <p:spPr>
          <a:xfrm>
            <a:off x="216613" y="4557228"/>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Accompagnement personnalisé</a:t>
            </a:r>
            <a:endParaRPr lang="fr-FR" sz="1200" dirty="0"/>
          </a:p>
        </p:txBody>
      </p:sp>
      <p:sp>
        <p:nvSpPr>
          <p:cNvPr id="37" name="ZoneTexte 36">
            <a:hlinkClick r:id="rId7" action="ppaction://hlinksldjump" tooltip="EPI"/>
          </p:cNvPr>
          <p:cNvSpPr txBox="1"/>
          <p:nvPr userDrawn="1"/>
        </p:nvSpPr>
        <p:spPr>
          <a:xfrm>
            <a:off x="216613" y="504294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EPI</a:t>
            </a:r>
            <a:endParaRPr lang="fr-FR" sz="1200" dirty="0"/>
          </a:p>
        </p:txBody>
      </p:sp>
      <p:sp>
        <p:nvSpPr>
          <p:cNvPr id="38" name="ZoneTexte 37"/>
          <p:cNvSpPr txBox="1"/>
          <p:nvPr userDrawn="1"/>
        </p:nvSpPr>
        <p:spPr>
          <a:xfrm>
            <a:off x="216613" y="2614376"/>
            <a:ext cx="1507787" cy="430887"/>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Compétences générales</a:t>
            </a:r>
          </a:p>
        </p:txBody>
      </p:sp>
      <p:sp>
        <p:nvSpPr>
          <p:cNvPr id="39" name="ZoneTexte 38">
            <a:hlinkClick r:id="rId8" action="ppaction://hlinksldjump" tooltip="Planification des attendus de fin de cycle au regard de la programmation"/>
          </p:cNvPr>
          <p:cNvSpPr txBox="1"/>
          <p:nvPr userDrawn="1"/>
        </p:nvSpPr>
        <p:spPr>
          <a:xfrm>
            <a:off x="216613" y="2128663"/>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endParaRPr lang="fr-FR" sz="1200" dirty="0"/>
          </a:p>
        </p:txBody>
      </p:sp>
    </p:spTree>
    <p:extLst>
      <p:ext uri="{BB962C8B-B14F-4D97-AF65-F5344CB8AC3E}">
        <p14:creationId xmlns:p14="http://schemas.microsoft.com/office/powerpoint/2010/main" val="2880093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F3574975-01BD-40C6-88A9-E771BA60DE2B}" type="datetime1">
              <a:rPr lang="fr-FR" smtClean="0"/>
              <a:t>03/07/2017</a:t>
            </a:fld>
            <a:endParaRPr lang="fr-FR"/>
          </a:p>
        </p:txBody>
      </p:sp>
      <p:sp>
        <p:nvSpPr>
          <p:cNvPr id="5" name="Espace réservé du pied de page 4"/>
          <p:cNvSpPr>
            <a:spLocks noGrp="1"/>
          </p:cNvSpPr>
          <p:nvPr>
            <p:ph type="ftr" sz="quarter" idx="11"/>
          </p:nvPr>
        </p:nvSpPr>
        <p:spPr/>
        <p:txBody>
          <a:bodyPr/>
          <a:lstStyle/>
          <a:p>
            <a:r>
              <a:rPr lang="fr-FR"/>
              <a:t>Inspection pédagogique régionale</a:t>
            </a:r>
          </a:p>
        </p:txBody>
      </p:sp>
      <p:sp>
        <p:nvSpPr>
          <p:cNvPr id="6" name="Espace réservé du numéro de diapositive 5"/>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30113835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S Menu Parcours">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22"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221781"/>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5" name="ZoneTexte 4"/>
          <p:cNvSpPr txBox="1"/>
          <p:nvPr userDrawn="1"/>
        </p:nvSpPr>
        <p:spPr>
          <a:xfrm>
            <a:off x="1964987" y="272374"/>
            <a:ext cx="984439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7" name="ZoneTexte 6"/>
          <p:cNvSpPr txBox="1"/>
          <p:nvPr userDrawn="1"/>
        </p:nvSpPr>
        <p:spPr>
          <a:xfrm>
            <a:off x="1964987" y="849018"/>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Contribution aux parcours éducatifs dans nos enseignements</a:t>
            </a:r>
            <a:endParaRPr lang="fr-FR" b="0" i="0" dirty="0">
              <a:latin typeface="+mj-lt"/>
            </a:endParaRPr>
          </a:p>
        </p:txBody>
      </p:sp>
      <p:cxnSp>
        <p:nvCxnSpPr>
          <p:cNvPr id="21" name="Connecteur droit 20"/>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3" name="Bouton d’action : accueil 22">
            <a:hlinkClick r:id="" action="ppaction://hlinkshowjump?jump=firstslide" highlightClick="1"/>
          </p:cNvPr>
          <p:cNvSpPr/>
          <p:nvPr userDrawn="1"/>
        </p:nvSpPr>
        <p:spPr>
          <a:xfrm>
            <a:off x="739302" y="1182040"/>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userDrawn="1"/>
        </p:nvSpPr>
        <p:spPr>
          <a:xfrm>
            <a:off x="68400" y="1559243"/>
            <a:ext cx="1656000" cy="43088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100" dirty="0"/>
              <a:t>Parcours de formation</a:t>
            </a:r>
            <a:endParaRPr lang="fr-FR" dirty="0"/>
          </a:p>
        </p:txBody>
      </p:sp>
      <p:sp>
        <p:nvSpPr>
          <p:cNvPr id="35" name="ZoneTexte 34">
            <a:hlinkClick r:id="rId2" action="ppaction://hlinksldjump" tooltip="Retour"/>
          </p:cNvPr>
          <p:cNvSpPr txBox="1"/>
          <p:nvPr userDrawn="1"/>
        </p:nvSpPr>
        <p:spPr>
          <a:xfrm>
            <a:off x="68400" y="5509790"/>
            <a:ext cx="1576800" cy="26161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Retour</a:t>
            </a:r>
            <a:endParaRPr lang="fr-FR" sz="1400" dirty="0"/>
          </a:p>
        </p:txBody>
      </p:sp>
      <p:sp>
        <p:nvSpPr>
          <p:cNvPr id="36" name="Bouton d’action : vide 35">
            <a:hlinkClick r:id="" action="ppaction://hlinkshowjump?jump=endshow" highlightClick="1"/>
          </p:cNvPr>
          <p:cNvSpPr/>
          <p:nvPr userDrawn="1"/>
        </p:nvSpPr>
        <p:spPr>
          <a:xfrm>
            <a:off x="68400" y="5860971"/>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37" name="ZoneTexte 36">
            <a:hlinkClick r:id="rId3" action="ppaction://hlinksldjump" tooltip="Planification des attendus de fin de cycle au regard de la programmation"/>
          </p:cNvPr>
          <p:cNvSpPr txBox="1"/>
          <p:nvPr userDrawn="1"/>
        </p:nvSpPr>
        <p:spPr>
          <a:xfrm>
            <a:off x="216613" y="3416525"/>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Attendus de fin de cycle</a:t>
            </a:r>
            <a:endParaRPr lang="fr-FR" sz="1200" dirty="0"/>
          </a:p>
        </p:txBody>
      </p:sp>
      <p:sp>
        <p:nvSpPr>
          <p:cNvPr id="38" name="ZoneTexte 37">
            <a:hlinkClick r:id="rId4" action="ppaction://hlinksldjump" tooltip="Les niveaux d'acquisition visées"/>
          </p:cNvPr>
          <p:cNvSpPr txBox="1"/>
          <p:nvPr userDrawn="1"/>
        </p:nvSpPr>
        <p:spPr>
          <a:xfrm>
            <a:off x="216613" y="3902238"/>
            <a:ext cx="1507787" cy="6001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Niveaux de compétences attendues </a:t>
            </a:r>
            <a:r>
              <a:rPr lang="fr-FR" sz="1100" dirty="0" err="1"/>
              <a:t>soclées</a:t>
            </a:r>
            <a:endParaRPr lang="fr-FR" sz="1200" dirty="0"/>
          </a:p>
        </p:txBody>
      </p:sp>
      <p:sp>
        <p:nvSpPr>
          <p:cNvPr id="39" name="ZoneTexte 38"/>
          <p:cNvSpPr txBox="1"/>
          <p:nvPr userDrawn="1"/>
        </p:nvSpPr>
        <p:spPr>
          <a:xfrm>
            <a:off x="216613" y="3100089"/>
            <a:ext cx="1507787" cy="261610"/>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200" b="1" i="0">
                <a:solidFill>
                  <a:schemeClr val="accent5">
                    <a:lumMod val="75000"/>
                  </a:schemeClr>
                </a:solidFill>
                <a:latin typeface="Arial" panose="020B0604020202020204" pitchFamily="34" charset="0"/>
                <a:cs typeface="Arial" panose="020B0604020202020204" pitchFamily="34" charset="0"/>
              </a:defRPr>
            </a:lvl1pPr>
          </a:lstStyle>
          <a:p>
            <a:pPr lvl="0"/>
            <a:r>
              <a:rPr lang="fr-FR" sz="1100" dirty="0"/>
              <a:t>Parcours éducatifs</a:t>
            </a:r>
            <a:endParaRPr lang="fr-FR" dirty="0"/>
          </a:p>
        </p:txBody>
      </p:sp>
      <p:sp>
        <p:nvSpPr>
          <p:cNvPr id="40" name="ZoneTexte 39">
            <a:hlinkClick r:id="rId5" action="ppaction://hlinksldjump" tooltip="Accompagnement personnalisé"/>
          </p:cNvPr>
          <p:cNvSpPr txBox="1"/>
          <p:nvPr userDrawn="1"/>
        </p:nvSpPr>
        <p:spPr>
          <a:xfrm>
            <a:off x="216613" y="4557228"/>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Accompagnement personnalisé</a:t>
            </a:r>
            <a:endParaRPr lang="fr-FR" sz="1200" dirty="0"/>
          </a:p>
        </p:txBody>
      </p:sp>
      <p:sp>
        <p:nvSpPr>
          <p:cNvPr id="41" name="ZoneTexte 40">
            <a:hlinkClick r:id="rId6" action="ppaction://hlinksldjump" tooltip="EPI"/>
          </p:cNvPr>
          <p:cNvSpPr txBox="1"/>
          <p:nvPr userDrawn="1"/>
        </p:nvSpPr>
        <p:spPr>
          <a:xfrm>
            <a:off x="216613" y="504294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EPI</a:t>
            </a:r>
            <a:endParaRPr lang="fr-FR" sz="1200" dirty="0"/>
          </a:p>
        </p:txBody>
      </p:sp>
      <p:sp>
        <p:nvSpPr>
          <p:cNvPr id="42" name="ZoneTexte 41">
            <a:hlinkClick r:id="rId7" action="ppaction://hlinksldjump" tooltip="Compétences générales"/>
          </p:cNvPr>
          <p:cNvSpPr txBox="1"/>
          <p:nvPr userDrawn="1"/>
        </p:nvSpPr>
        <p:spPr>
          <a:xfrm>
            <a:off x="216613" y="2614376"/>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sz="1100" dirty="0"/>
              <a:t>Compétences générales</a:t>
            </a:r>
            <a:endParaRPr lang="fr-FR" sz="1050" dirty="0"/>
          </a:p>
        </p:txBody>
      </p:sp>
      <p:sp>
        <p:nvSpPr>
          <p:cNvPr id="43" name="ZoneTexte 42">
            <a:hlinkClick r:id="rId8" action="ppaction://hlinksldjump" tooltip="Planification des attendus de fin de cycle au regard de la programmation"/>
          </p:cNvPr>
          <p:cNvSpPr txBox="1"/>
          <p:nvPr userDrawn="1"/>
        </p:nvSpPr>
        <p:spPr>
          <a:xfrm>
            <a:off x="216613" y="2128663"/>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endParaRPr lang="fr-FR" sz="1200" dirty="0"/>
          </a:p>
        </p:txBody>
      </p:sp>
    </p:spTree>
    <p:extLst>
      <p:ext uri="{BB962C8B-B14F-4D97-AF65-F5344CB8AC3E}">
        <p14:creationId xmlns:p14="http://schemas.microsoft.com/office/powerpoint/2010/main" val="490503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S Menu AFC">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graphicFrame>
        <p:nvGraphicFramePr>
          <p:cNvPr id="55" name="Espace réservé du contenu 5">
            <a:extLst>
              <a:ext uri="{FF2B5EF4-FFF2-40B4-BE49-F238E27FC236}">
                <a16:creationId xmlns:a16="http://schemas.microsoft.com/office/drawing/2014/main" id="{8AEF82F4-EAD1-4A92-B296-0267193D2EF0}"/>
              </a:ext>
            </a:extLst>
          </p:cNvPr>
          <p:cNvGraphicFramePr>
            <a:graphicFrameLocks/>
          </p:cNvGraphicFramePr>
          <p:nvPr userDrawn="1">
            <p:extLst>
              <p:ext uri="{D42A27DB-BD31-4B8C-83A1-F6EECF244321}">
                <p14:modId xmlns:p14="http://schemas.microsoft.com/office/powerpoint/2010/main" val="247815470"/>
              </p:ext>
            </p:extLst>
          </p:nvPr>
        </p:nvGraphicFramePr>
        <p:xfrm>
          <a:off x="3167777" y="972745"/>
          <a:ext cx="8496000" cy="5683340"/>
        </p:xfrm>
        <a:graphic>
          <a:graphicData uri="http://schemas.openxmlformats.org/drawingml/2006/table">
            <a:tbl>
              <a:tblPr firstRow="1" bandRow="1">
                <a:tableStyleId>{F5AB1C69-6EDB-4FF4-983F-18BD219EF322}</a:tableStyleId>
              </a:tblPr>
              <a:tblGrid>
                <a:gridCol w="1548000">
                  <a:extLst>
                    <a:ext uri="{9D8B030D-6E8A-4147-A177-3AD203B41FA5}">
                      <a16:colId xmlns:a16="http://schemas.microsoft.com/office/drawing/2014/main" val="746453672"/>
                    </a:ext>
                  </a:extLst>
                </a:gridCol>
                <a:gridCol w="576000">
                  <a:extLst>
                    <a:ext uri="{9D8B030D-6E8A-4147-A177-3AD203B41FA5}">
                      <a16:colId xmlns:a16="http://schemas.microsoft.com/office/drawing/2014/main" val="2412609131"/>
                    </a:ext>
                  </a:extLst>
                </a:gridCol>
                <a:gridCol w="1548000">
                  <a:extLst>
                    <a:ext uri="{9D8B030D-6E8A-4147-A177-3AD203B41FA5}">
                      <a16:colId xmlns:a16="http://schemas.microsoft.com/office/drawing/2014/main" val="935150599"/>
                    </a:ext>
                  </a:extLst>
                </a:gridCol>
                <a:gridCol w="576000">
                  <a:extLst>
                    <a:ext uri="{9D8B030D-6E8A-4147-A177-3AD203B41FA5}">
                      <a16:colId xmlns:a16="http://schemas.microsoft.com/office/drawing/2014/main" val="2501071742"/>
                    </a:ext>
                  </a:extLst>
                </a:gridCol>
                <a:gridCol w="1548000">
                  <a:extLst>
                    <a:ext uri="{9D8B030D-6E8A-4147-A177-3AD203B41FA5}">
                      <a16:colId xmlns:a16="http://schemas.microsoft.com/office/drawing/2014/main" val="3248302967"/>
                    </a:ext>
                  </a:extLst>
                </a:gridCol>
                <a:gridCol w="576000">
                  <a:extLst>
                    <a:ext uri="{9D8B030D-6E8A-4147-A177-3AD203B41FA5}">
                      <a16:colId xmlns:a16="http://schemas.microsoft.com/office/drawing/2014/main" val="3895978464"/>
                    </a:ext>
                  </a:extLst>
                </a:gridCol>
                <a:gridCol w="1548000">
                  <a:extLst>
                    <a:ext uri="{9D8B030D-6E8A-4147-A177-3AD203B41FA5}">
                      <a16:colId xmlns:a16="http://schemas.microsoft.com/office/drawing/2014/main" val="2458659461"/>
                    </a:ext>
                  </a:extLst>
                </a:gridCol>
                <a:gridCol w="576000">
                  <a:extLst>
                    <a:ext uri="{9D8B030D-6E8A-4147-A177-3AD203B41FA5}">
                      <a16:colId xmlns:a16="http://schemas.microsoft.com/office/drawing/2014/main" val="605073886"/>
                    </a:ext>
                  </a:extLst>
                </a:gridCol>
              </a:tblGrid>
              <a:tr h="288000">
                <a:tc gridSpan="2">
                  <a:txBody>
                    <a:bodyPr/>
                    <a:lstStyle/>
                    <a:p>
                      <a:pPr algn="ctr"/>
                      <a:r>
                        <a:rPr lang="fr-FR" sz="1200" dirty="0"/>
                        <a:t>Cycle 3</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6">
                  <a:txBody>
                    <a:bodyPr/>
                    <a:lstStyle/>
                    <a:p>
                      <a:pPr algn="ctr"/>
                      <a:r>
                        <a:rPr lang="fr-FR" sz="1200" dirty="0"/>
                        <a:t>Cycle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dirty="0"/>
                    </a:p>
                  </a:txBody>
                  <a:tcPr/>
                </a:tc>
                <a:tc hMerge="1">
                  <a:txBody>
                    <a:bodyPr/>
                    <a:lstStyle/>
                    <a:p>
                      <a:endParaRPr lang="fr-FR"/>
                    </a:p>
                  </a:txBody>
                  <a:tcPr/>
                </a:tc>
                <a:tc hMerge="1">
                  <a:txBody>
                    <a:bodyPr/>
                    <a:lstStyle/>
                    <a:p>
                      <a:endParaRPr lang="fr-FR" dirty="0"/>
                    </a:p>
                  </a:txBody>
                  <a:tcPr/>
                </a:tc>
                <a:tc hMerge="1">
                  <a:txBody>
                    <a:bodyPr/>
                    <a:lstStyle/>
                    <a:p>
                      <a:pPr algn="ctr"/>
                      <a:endParaRPr lang="fr-FR" sz="12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6625109"/>
                  </a:ext>
                </a:extLst>
              </a:tr>
              <a:tr h="360000">
                <a:tc>
                  <a:txBody>
                    <a:bodyPr/>
                    <a:lstStyle/>
                    <a:p>
                      <a:pPr algn="ctr"/>
                      <a:r>
                        <a:rPr lang="fr-FR" sz="1200" b="1" dirty="0"/>
                        <a:t>6</a:t>
                      </a:r>
                      <a:r>
                        <a:rPr lang="fr-FR" sz="1200" b="1" baseline="30000" dirty="0"/>
                        <a:t>ème</a:t>
                      </a:r>
                      <a:endParaRPr lang="fr-FR" sz="12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800" b="1" dirty="0"/>
                        <a:t>Priorités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t>5</a:t>
                      </a:r>
                      <a:r>
                        <a:rPr lang="fr-FR" sz="1200" b="1" baseline="30000" dirty="0"/>
                        <a:t>ème</a:t>
                      </a:r>
                      <a:endParaRPr lang="fr-FR"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800" b="1" dirty="0"/>
                        <a:t>Priorités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t>4</a:t>
                      </a:r>
                      <a:r>
                        <a:rPr lang="fr-FR" sz="1200" b="1" baseline="30000" dirty="0"/>
                        <a:t>ème</a:t>
                      </a:r>
                      <a:endParaRPr lang="fr-FR"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800" b="1" dirty="0"/>
                        <a:t>Priorités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t>3</a:t>
                      </a:r>
                      <a:r>
                        <a:rPr lang="fr-FR" sz="1200" b="1" baseline="30000" dirty="0"/>
                        <a:t>ème</a:t>
                      </a:r>
                      <a:endParaRPr lang="fr-FR"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800" b="1" dirty="0"/>
                        <a:t>Priorités</a:t>
                      </a:r>
                      <a:endParaRPr lang="fr-FR"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5606038"/>
                  </a:ext>
                </a:extLst>
              </a:tr>
              <a:tr h="252000">
                <a:tc rowSpan="4">
                  <a:txBody>
                    <a:bodyPr/>
                    <a:lstStyle/>
                    <a:p>
                      <a:endParaRPr lang="fr-FR" sz="900" b="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rowSpan="5">
                  <a:txBody>
                    <a:bodyPr/>
                    <a:lstStyle/>
                    <a:p>
                      <a:endParaRPr lang="fr-FR" sz="9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rowSpan="5">
                  <a:txBody>
                    <a:bodyPr/>
                    <a:lstStyle/>
                    <a:p>
                      <a:endParaRPr lang="fr-FR"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rowSpan="5">
                  <a:txBody>
                    <a:bodyPr/>
                    <a:lstStyle/>
                    <a:p>
                      <a:endParaRPr lang="fr-FR" sz="9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6414678"/>
                  </a:ext>
                </a:extLst>
              </a:tr>
              <a:tr h="252000">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extLst>
                  <a:ext uri="{0D108BD9-81ED-4DB2-BD59-A6C34878D82A}">
                    <a16:rowId xmlns:a16="http://schemas.microsoft.com/office/drawing/2014/main" val="3228791719"/>
                  </a:ext>
                </a:extLst>
              </a:tr>
              <a:tr h="252000">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extLst>
                  <a:ext uri="{0D108BD9-81ED-4DB2-BD59-A6C34878D82A}">
                    <a16:rowId xmlns:a16="http://schemas.microsoft.com/office/drawing/2014/main" val="3762689192"/>
                  </a:ext>
                </a:extLst>
              </a:tr>
              <a:tr h="252000">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6880238"/>
                  </a:ext>
                </a:extLst>
              </a:tr>
              <a:tr h="340220">
                <a:tc gridSpan="2">
                  <a:txBody>
                    <a:bodyPr/>
                    <a:lstStyle/>
                    <a:p>
                      <a:endParaRPr lang="fr-FR" sz="100" dirty="0">
                        <a:solidFill>
                          <a:schemeClr val="bg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pattFill prst="dkUpDiag">
                      <a:fgClr>
                        <a:schemeClr val="tx1"/>
                      </a:fgClr>
                      <a:bgClr>
                        <a:srgbClr val="F0F0F0"/>
                      </a:bgClr>
                    </a:pattFill>
                  </a:tcPr>
                </a:tc>
                <a:tc h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pattFill prst="dkUpDiag">
                      <a:fgClr>
                        <a:schemeClr val="tx1"/>
                      </a:fgClr>
                      <a:bgClr>
                        <a:srgbClr val="F0F0F0"/>
                      </a:bgClr>
                    </a:patt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9850211"/>
                  </a:ext>
                </a:extLst>
              </a:tr>
              <a:tr h="274320">
                <a:tc rowSpan="4">
                  <a:txBody>
                    <a:bodyPr/>
                    <a:lstStyle/>
                    <a:p>
                      <a:endParaRPr lang="fr-FR"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rowSpan="4">
                  <a:txBody>
                    <a:bodyPr/>
                    <a:lstStyle/>
                    <a:p>
                      <a:endParaRPr lang="fr-FR" sz="9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endParaRPr lang="fr-FR"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9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extLst>
                  <a:ext uri="{0D108BD9-81ED-4DB2-BD59-A6C34878D82A}">
                    <a16:rowId xmlns:a16="http://schemas.microsoft.com/office/drawing/2014/main" val="1744119841"/>
                  </a:ext>
                </a:extLst>
              </a:tr>
              <a:tr h="27432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extLst>
                  <a:ext uri="{0D108BD9-81ED-4DB2-BD59-A6C34878D82A}">
                    <a16:rowId xmlns:a16="http://schemas.microsoft.com/office/drawing/2014/main" val="721222407"/>
                  </a:ext>
                </a:extLst>
              </a:tr>
              <a:tr h="27432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9780993"/>
                  </a:ext>
                </a:extLst>
              </a:tr>
              <a:tr h="274320">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8553573"/>
                  </a:ext>
                </a:extLst>
              </a:tr>
              <a:tr h="274320">
                <a:tc rowSpan="3">
                  <a:txBody>
                    <a:bodyPr/>
                    <a:lstStyle/>
                    <a:p>
                      <a:endParaRPr lang="fr-FR"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rowSpan="3">
                  <a:txBody>
                    <a:bodyPr/>
                    <a:lstStyle/>
                    <a:p>
                      <a:endParaRPr lang="fr-FR"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endParaRPr lang="fr-FR" sz="900" b="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endParaRPr lang="fr-FR" sz="9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extLst>
                  <a:ext uri="{0D108BD9-81ED-4DB2-BD59-A6C34878D82A}">
                    <a16:rowId xmlns:a16="http://schemas.microsoft.com/office/drawing/2014/main" val="4203808413"/>
                  </a:ext>
                </a:extLst>
              </a:tr>
              <a:tr h="274320">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8991068"/>
                  </a:ext>
                </a:extLst>
              </a:tr>
              <a:tr h="27432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extLst>
                  <a:ext uri="{0D108BD9-81ED-4DB2-BD59-A6C34878D82A}">
                    <a16:rowId xmlns:a16="http://schemas.microsoft.com/office/drawing/2014/main" val="2889797773"/>
                  </a:ext>
                </a:extLst>
              </a:tr>
              <a:tr h="274320">
                <a:tc rowSpan="5">
                  <a:txBody>
                    <a:bodyPr/>
                    <a:lstStyle/>
                    <a:p>
                      <a:endParaRPr lang="fr-FR"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rowSpan="5">
                  <a:txBody>
                    <a:bodyPr/>
                    <a:lstStyle/>
                    <a:p>
                      <a:endParaRPr lang="fr-FR"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5">
                  <a:txBody>
                    <a:bodyPr/>
                    <a:lstStyle/>
                    <a:p>
                      <a:endParaRPr lang="fr-FR"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5">
                  <a:txBody>
                    <a:bodyPr/>
                    <a:lstStyle/>
                    <a:p>
                      <a:endParaRPr lang="fr-FR" sz="900" b="1" i="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extLst>
                  <a:ext uri="{0D108BD9-81ED-4DB2-BD59-A6C34878D82A}">
                    <a16:rowId xmlns:a16="http://schemas.microsoft.com/office/drawing/2014/main" val="2298814742"/>
                  </a:ext>
                </a:extLst>
              </a:tr>
              <a:tr h="274320">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0902553"/>
                  </a:ext>
                </a:extLst>
              </a:tr>
              <a:tr h="274320">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181110"/>
                  </a:ext>
                </a:extLst>
              </a:tr>
              <a:tr h="274320">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7127391"/>
                  </a:ext>
                </a:extLst>
              </a:tr>
              <a:tr h="274320">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0912415"/>
                  </a:ext>
                </a:extLst>
              </a:tr>
              <a:tr h="306000">
                <a:tc gridSpan="2">
                  <a:txBody>
                    <a:bodyPr/>
                    <a:lstStyle/>
                    <a:p>
                      <a:pPr algn="ct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algn="ct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gridSpan="2">
                  <a:txBody>
                    <a:bodyPr/>
                    <a:lstStyle/>
                    <a:p>
                      <a:pPr algn="ct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algn="ct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gridSpan="2">
                  <a:txBody>
                    <a:bodyPr/>
                    <a:lstStyle/>
                    <a:p>
                      <a:pPr algn="ct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algn="ct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2215192360"/>
                  </a:ext>
                </a:extLst>
              </a:tr>
            </a:tbl>
          </a:graphicData>
        </a:graphic>
      </p:graphicFrame>
      <p:graphicFrame>
        <p:nvGraphicFramePr>
          <p:cNvPr id="28" name="Espace réservé du contenu 5"/>
          <p:cNvGraphicFramePr>
            <a:graphicFrameLocks/>
          </p:cNvGraphicFramePr>
          <p:nvPr userDrawn="1">
            <p:extLst>
              <p:ext uri="{D42A27DB-BD31-4B8C-83A1-F6EECF244321}">
                <p14:modId xmlns:p14="http://schemas.microsoft.com/office/powerpoint/2010/main" val="3696655193"/>
              </p:ext>
            </p:extLst>
          </p:nvPr>
        </p:nvGraphicFramePr>
        <p:xfrm>
          <a:off x="2010782" y="978488"/>
          <a:ext cx="1152000" cy="5674237"/>
        </p:xfrm>
        <a:graphic>
          <a:graphicData uri="http://schemas.openxmlformats.org/drawingml/2006/table">
            <a:tbl>
              <a:tblPr firstRow="1" bandRow="1">
                <a:tableStyleId>{F5AB1C69-6EDB-4FF4-983F-18BD219EF322}</a:tableStyleId>
              </a:tblPr>
              <a:tblGrid>
                <a:gridCol w="576000">
                  <a:extLst>
                    <a:ext uri="{9D8B030D-6E8A-4147-A177-3AD203B41FA5}">
                      <a16:colId xmlns:a16="http://schemas.microsoft.com/office/drawing/2014/main" val="1849084067"/>
                    </a:ext>
                  </a:extLst>
                </a:gridCol>
                <a:gridCol w="576000">
                  <a:extLst>
                    <a:ext uri="{9D8B030D-6E8A-4147-A177-3AD203B41FA5}">
                      <a16:colId xmlns:a16="http://schemas.microsoft.com/office/drawing/2014/main" val="3960081317"/>
                    </a:ext>
                  </a:extLst>
                </a:gridCol>
              </a:tblGrid>
              <a:tr h="657717">
                <a:tc>
                  <a:txBody>
                    <a:bodyPr/>
                    <a:lstStyle/>
                    <a:p>
                      <a:endParaRPr lang="fr-FR" sz="1000"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200" dirty="0"/>
                        <a:t>A.F.C.</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6625109"/>
                  </a:ext>
                </a:extLst>
              </a:tr>
              <a:tr h="271877">
                <a:tc rowSpan="5">
                  <a:txBody>
                    <a:bodyPr/>
                    <a:lstStyle/>
                    <a:p>
                      <a:pPr algn="ctr"/>
                      <a:r>
                        <a:rPr lang="fr-FR" sz="1000" b="1" dirty="0"/>
                        <a:t>C.A 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algn="ctr"/>
                      <a:r>
                        <a:rPr lang="fr-FR" sz="900" b="1" dirty="0"/>
                        <a:t>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6414678"/>
                  </a:ext>
                </a:extLst>
              </a:tr>
              <a:tr h="271877">
                <a:tc vMerge="1">
                  <a:txBody>
                    <a:bodyPr/>
                    <a:lstStyle/>
                    <a:p>
                      <a:endParaRPr lang="fr-FR" dirty="0"/>
                    </a:p>
                  </a:txBody>
                  <a:tcPr/>
                </a:tc>
                <a:tc>
                  <a:txBody>
                    <a:bodyPr/>
                    <a:lstStyle/>
                    <a:p>
                      <a:pPr algn="ctr"/>
                      <a:r>
                        <a:rPr lang="fr-FR" sz="900" b="1" dirty="0"/>
                        <a:t>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791719"/>
                  </a:ext>
                </a:extLst>
              </a:tr>
              <a:tr h="271877">
                <a:tc vMerge="1">
                  <a:txBody>
                    <a:bodyPr/>
                    <a:lstStyle/>
                    <a:p>
                      <a:endParaRPr lang="fr-FR" dirty="0"/>
                    </a:p>
                  </a:txBody>
                  <a:tcPr/>
                </a:tc>
                <a:tc>
                  <a:txBody>
                    <a:bodyPr/>
                    <a:lstStyle/>
                    <a:p>
                      <a:pPr algn="ctr"/>
                      <a:r>
                        <a:rPr lang="fr-FR" sz="900" b="1" dirty="0"/>
                        <a:t>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2689192"/>
                  </a:ext>
                </a:extLst>
              </a:tr>
              <a:tr h="271877">
                <a:tc vMerge="1">
                  <a:txBody>
                    <a:bodyPr/>
                    <a:lstStyle/>
                    <a:p>
                      <a:endParaRPr lang="fr-FR" dirty="0"/>
                    </a:p>
                  </a:txBody>
                  <a:tcPr/>
                </a:tc>
                <a:tc>
                  <a:txBody>
                    <a:bodyPr/>
                    <a:lstStyle/>
                    <a:p>
                      <a:pPr algn="ctr"/>
                      <a:r>
                        <a:rPr lang="fr-FR" sz="900" b="1" dirty="0"/>
                        <a:t>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6880238"/>
                  </a:ext>
                </a:extLst>
              </a:tr>
              <a:tr h="271877">
                <a:tc vMerge="1">
                  <a:txBody>
                    <a:bodyPr/>
                    <a:lstStyle/>
                    <a:p>
                      <a:endParaRPr lang="fr-FR" dirty="0"/>
                    </a:p>
                  </a:txBody>
                  <a:tcPr/>
                </a:tc>
                <a:tc>
                  <a:txBody>
                    <a:bodyPr/>
                    <a:lstStyle/>
                    <a:p>
                      <a:pPr algn="ctr"/>
                      <a:r>
                        <a:rPr lang="fr-FR" sz="900" b="1" dirty="0"/>
                        <a:t>5</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9850211"/>
                  </a:ext>
                </a:extLst>
              </a:tr>
              <a:tr h="271877">
                <a:tc rowSpan="4">
                  <a:txBody>
                    <a:bodyPr/>
                    <a:lstStyle/>
                    <a:p>
                      <a:pPr algn="ctr"/>
                      <a:r>
                        <a:rPr lang="fr-FR" sz="1000" b="1" dirty="0"/>
                        <a:t>C.A 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900" b="1" dirty="0"/>
                        <a:t>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4119841"/>
                  </a:ext>
                </a:extLst>
              </a:tr>
              <a:tr h="271877">
                <a:tc vMerge="1">
                  <a:txBody>
                    <a:bodyPr/>
                    <a:lstStyle/>
                    <a:p>
                      <a:endParaRPr lang="fr-FR" dirty="0"/>
                    </a:p>
                  </a:txBody>
                  <a:tcPr/>
                </a:tc>
                <a:tc>
                  <a:txBody>
                    <a:bodyPr/>
                    <a:lstStyle/>
                    <a:p>
                      <a:pPr algn="ctr"/>
                      <a:r>
                        <a:rPr lang="fr-FR" sz="900" b="1" dirty="0"/>
                        <a:t>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1222407"/>
                  </a:ext>
                </a:extLst>
              </a:tr>
              <a:tr h="271877">
                <a:tc vMerge="1">
                  <a:txBody>
                    <a:bodyPr/>
                    <a:lstStyle/>
                    <a:p>
                      <a:endParaRPr lang="fr-FR" dirty="0"/>
                    </a:p>
                  </a:txBody>
                  <a:tcPr/>
                </a:tc>
                <a:tc>
                  <a:txBody>
                    <a:bodyPr/>
                    <a:lstStyle/>
                    <a:p>
                      <a:pPr algn="ctr"/>
                      <a:r>
                        <a:rPr lang="fr-FR" sz="900" b="1" dirty="0"/>
                        <a:t>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9780993"/>
                  </a:ext>
                </a:extLst>
              </a:tr>
              <a:tr h="271877">
                <a:tc vMerge="1">
                  <a:txBody>
                    <a:bodyPr/>
                    <a:lstStyle/>
                    <a:p>
                      <a:endParaRPr lang="fr-FR" dirty="0"/>
                    </a:p>
                  </a:txBody>
                  <a:tcPr/>
                </a:tc>
                <a:tc>
                  <a:txBody>
                    <a:bodyPr/>
                    <a:lstStyle/>
                    <a:p>
                      <a:pPr algn="ctr"/>
                      <a:r>
                        <a:rPr lang="fr-FR" sz="900" b="1" dirty="0"/>
                        <a:t>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8553573"/>
                  </a:ext>
                </a:extLst>
              </a:tr>
              <a:tr h="271877">
                <a:tc rowSpan="3">
                  <a:txBody>
                    <a:bodyPr/>
                    <a:lstStyle/>
                    <a:p>
                      <a:pPr algn="ctr"/>
                      <a:r>
                        <a:rPr lang="fr-FR" sz="1000" b="1" dirty="0"/>
                        <a:t>C.A 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pPr algn="ctr"/>
                      <a:r>
                        <a:rPr lang="fr-FR" sz="900" b="1" dirty="0"/>
                        <a:t>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3808413"/>
                  </a:ext>
                </a:extLst>
              </a:tr>
              <a:tr h="271877">
                <a:tc vMerge="1">
                  <a:txBody>
                    <a:bodyPr/>
                    <a:lstStyle/>
                    <a:p>
                      <a:endParaRPr lang="fr-FR" dirty="0"/>
                    </a:p>
                  </a:txBody>
                  <a:tcPr/>
                </a:tc>
                <a:tc>
                  <a:txBody>
                    <a:bodyPr/>
                    <a:lstStyle/>
                    <a:p>
                      <a:pPr algn="ctr"/>
                      <a:r>
                        <a:rPr lang="fr-FR" sz="900" b="1" dirty="0"/>
                        <a:t>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8991068"/>
                  </a:ext>
                </a:extLst>
              </a:tr>
              <a:tr h="271877">
                <a:tc vMerge="1">
                  <a:txBody>
                    <a:bodyPr/>
                    <a:lstStyle/>
                    <a:p>
                      <a:endParaRPr lang="fr-FR" dirty="0"/>
                    </a:p>
                  </a:txBody>
                  <a:tcPr/>
                </a:tc>
                <a:tc>
                  <a:txBody>
                    <a:bodyPr/>
                    <a:lstStyle/>
                    <a:p>
                      <a:pPr algn="ctr"/>
                      <a:r>
                        <a:rPr lang="fr-FR" sz="900" b="1" dirty="0"/>
                        <a:t>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9797773"/>
                  </a:ext>
                </a:extLst>
              </a:tr>
              <a:tr h="271877">
                <a:tc rowSpan="5">
                  <a:txBody>
                    <a:bodyPr/>
                    <a:lstStyle/>
                    <a:p>
                      <a:pPr algn="ctr"/>
                      <a:r>
                        <a:rPr lang="fr-FR" sz="1000" b="1" dirty="0"/>
                        <a:t>C.A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r>
                        <a:rPr lang="fr-FR" sz="900" b="1" dirty="0"/>
                        <a:t>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8814742"/>
                  </a:ext>
                </a:extLst>
              </a:tr>
              <a:tr h="271877">
                <a:tc vMerge="1">
                  <a:txBody>
                    <a:bodyPr/>
                    <a:lstStyle/>
                    <a:p>
                      <a:endParaRPr lang="fr-FR" dirty="0"/>
                    </a:p>
                  </a:txBody>
                  <a:tcPr/>
                </a:tc>
                <a:tc>
                  <a:txBody>
                    <a:bodyPr/>
                    <a:lstStyle/>
                    <a:p>
                      <a:pPr algn="ctr"/>
                      <a:r>
                        <a:rPr lang="fr-FR" sz="900" b="1" dirty="0"/>
                        <a:t>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0902553"/>
                  </a:ext>
                </a:extLst>
              </a:tr>
              <a:tr h="271877">
                <a:tc vMerge="1">
                  <a:txBody>
                    <a:bodyPr/>
                    <a:lstStyle/>
                    <a:p>
                      <a:endParaRPr lang="fr-FR" dirty="0"/>
                    </a:p>
                  </a:txBody>
                  <a:tcPr/>
                </a:tc>
                <a:tc>
                  <a:txBody>
                    <a:bodyPr/>
                    <a:lstStyle/>
                    <a:p>
                      <a:pPr algn="ctr"/>
                      <a:r>
                        <a:rPr lang="fr-FR" sz="900" b="1" dirty="0"/>
                        <a:t>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181110"/>
                  </a:ext>
                </a:extLst>
              </a:tr>
              <a:tr h="271877">
                <a:tc vMerge="1">
                  <a:txBody>
                    <a:bodyPr/>
                    <a:lstStyle/>
                    <a:p>
                      <a:endParaRPr lang="fr-FR" dirty="0"/>
                    </a:p>
                  </a:txBody>
                  <a:tcPr/>
                </a:tc>
                <a:tc>
                  <a:txBody>
                    <a:bodyPr/>
                    <a:lstStyle/>
                    <a:p>
                      <a:pPr algn="ctr"/>
                      <a:r>
                        <a:rPr lang="fr-FR" sz="900" b="1" dirty="0"/>
                        <a:t>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7127391"/>
                  </a:ext>
                </a:extLst>
              </a:tr>
              <a:tr h="271877">
                <a:tc vMerge="1">
                  <a:txBody>
                    <a:bodyPr/>
                    <a:lstStyle/>
                    <a:p>
                      <a:endParaRPr lang="fr-FR" dirty="0"/>
                    </a:p>
                  </a:txBody>
                  <a:tcPr/>
                </a:tc>
                <a:tc>
                  <a:txBody>
                    <a:bodyPr/>
                    <a:lstStyle/>
                    <a:p>
                      <a:pPr algn="ctr"/>
                      <a:r>
                        <a:rPr lang="fr-FR" sz="900" b="1" dirty="0"/>
                        <a:t>5</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0912415"/>
                  </a:ext>
                </a:extLst>
              </a:tr>
              <a:tr h="394611">
                <a:tc gridSpan="2">
                  <a:txBody>
                    <a:bodyPr/>
                    <a:lstStyle/>
                    <a:p>
                      <a:pPr algn="ctr"/>
                      <a:r>
                        <a:rPr lang="fr-FR" sz="900" b="1" dirty="0">
                          <a:solidFill>
                            <a:schemeClr val="bg1"/>
                          </a:solidFill>
                        </a:rPr>
                        <a:t>Nombre de modules sur l’année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00000"/>
                    </a:solidFill>
                  </a:tcPr>
                </a:tc>
                <a:tc hMerge="1">
                  <a:txBody>
                    <a:bodyPr/>
                    <a:lstStyle/>
                    <a:p>
                      <a:pPr algn="ctr"/>
                      <a:endParaRPr lang="fr-FR"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5192360"/>
                  </a:ext>
                </a:extLst>
              </a:tr>
            </a:tbl>
          </a:graphicData>
        </a:graphic>
      </p:graphicFrame>
      <p:sp>
        <p:nvSpPr>
          <p:cNvPr id="3" name="Espace réservé de la date 2"/>
          <p:cNvSpPr>
            <a:spLocks noGrp="1"/>
          </p:cNvSpPr>
          <p:nvPr>
            <p:ph type="dt" sz="half" idx="10"/>
          </p:nvPr>
        </p:nvSpPr>
        <p:spPr>
          <a:xfrm>
            <a:off x="126452" y="6222619"/>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cxnSp>
        <p:nvCxnSpPr>
          <p:cNvPr id="22" name="Connecteur droit 21"/>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3" name="ZoneTexte 22">
            <a:hlinkClick r:id="rId2" action="ppaction://hlinksldjump" tooltip="Les attendus de fin de cycle"/>
          </p:cNvPr>
          <p:cNvSpPr txBox="1"/>
          <p:nvPr userDrawn="1"/>
        </p:nvSpPr>
        <p:spPr>
          <a:xfrm>
            <a:off x="10032773" y="585200"/>
            <a:ext cx="1576800"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Afficher les A.F.C</a:t>
            </a:r>
          </a:p>
        </p:txBody>
      </p:sp>
      <p:sp>
        <p:nvSpPr>
          <p:cNvPr id="8" name="ZoneTexte 7"/>
          <p:cNvSpPr txBox="1"/>
          <p:nvPr userDrawn="1"/>
        </p:nvSpPr>
        <p:spPr>
          <a:xfrm>
            <a:off x="1916989" y="164561"/>
            <a:ext cx="822162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9" name="ZoneTexte 8"/>
          <p:cNvSpPr txBox="1"/>
          <p:nvPr userDrawn="1"/>
        </p:nvSpPr>
        <p:spPr>
          <a:xfrm>
            <a:off x="1916989" y="610836"/>
            <a:ext cx="74270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tx1"/>
                </a:solidFill>
                <a:latin typeface="+mj-lt"/>
                <a:ea typeface="+mn-ea"/>
                <a:cs typeface="+mn-cs"/>
              </a:rPr>
              <a:t>La planification des attendus de fin de cycle au regard de la programmation</a:t>
            </a:r>
            <a:endParaRPr lang="fr-FR" b="0" i="0" dirty="0">
              <a:latin typeface="+mj-lt"/>
            </a:endParaRPr>
          </a:p>
        </p:txBody>
      </p:sp>
      <p:sp>
        <p:nvSpPr>
          <p:cNvPr id="24" name="Bouton d’action : accueil 23">
            <a:hlinkClick r:id="" action="ppaction://hlinkshowjump?jump=firstslide" highlightClick="1"/>
          </p:cNvPr>
          <p:cNvSpPr/>
          <p:nvPr userDrawn="1"/>
        </p:nvSpPr>
        <p:spPr>
          <a:xfrm>
            <a:off x="739302" y="1182040"/>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userDrawn="1"/>
        </p:nvSpPr>
        <p:spPr>
          <a:xfrm>
            <a:off x="68400" y="1559243"/>
            <a:ext cx="1656000" cy="43088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100" dirty="0"/>
              <a:t>Parcours de formation</a:t>
            </a:r>
            <a:endParaRPr lang="fr-FR" dirty="0"/>
          </a:p>
        </p:txBody>
      </p:sp>
      <p:sp>
        <p:nvSpPr>
          <p:cNvPr id="26" name="ZoneTexte 25">
            <a:hlinkClick r:id="rId3" action="ppaction://hlinksldjump" tooltip="Retour"/>
          </p:cNvPr>
          <p:cNvSpPr txBox="1"/>
          <p:nvPr userDrawn="1"/>
        </p:nvSpPr>
        <p:spPr>
          <a:xfrm>
            <a:off x="68400" y="5509790"/>
            <a:ext cx="1576800" cy="26161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Retour</a:t>
            </a:r>
            <a:endParaRPr lang="fr-FR" sz="1400" dirty="0"/>
          </a:p>
        </p:txBody>
      </p:sp>
      <p:sp>
        <p:nvSpPr>
          <p:cNvPr id="31" name="Bouton d’action : vide 30">
            <a:hlinkClick r:id="" action="ppaction://hlinkshowjump?jump=endshow" highlightClick="1"/>
          </p:cNvPr>
          <p:cNvSpPr/>
          <p:nvPr userDrawn="1"/>
        </p:nvSpPr>
        <p:spPr>
          <a:xfrm>
            <a:off x="68400" y="5860971"/>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38" name="ZoneTexte 37"/>
          <p:cNvSpPr txBox="1"/>
          <p:nvPr userDrawn="1"/>
        </p:nvSpPr>
        <p:spPr>
          <a:xfrm>
            <a:off x="216613" y="3416525"/>
            <a:ext cx="1507787" cy="430887"/>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Attendus de fin de cycle</a:t>
            </a:r>
          </a:p>
        </p:txBody>
      </p:sp>
      <p:sp>
        <p:nvSpPr>
          <p:cNvPr id="39" name="ZoneTexte 38">
            <a:hlinkClick r:id="rId4" action="ppaction://hlinksldjump" tooltip="Les niveaux d'acquisition visées"/>
          </p:cNvPr>
          <p:cNvSpPr txBox="1"/>
          <p:nvPr userDrawn="1"/>
        </p:nvSpPr>
        <p:spPr>
          <a:xfrm>
            <a:off x="216613" y="3902238"/>
            <a:ext cx="1507787" cy="6001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Niveaux de compétences attendues </a:t>
            </a:r>
            <a:r>
              <a:rPr lang="fr-FR" sz="1100" dirty="0" err="1"/>
              <a:t>soclées</a:t>
            </a:r>
            <a:endParaRPr lang="fr-FR" sz="1200" dirty="0"/>
          </a:p>
        </p:txBody>
      </p:sp>
      <p:sp>
        <p:nvSpPr>
          <p:cNvPr id="40" name="ZoneTexte 39">
            <a:hlinkClick r:id="rId5" action="ppaction://hlinksldjump"/>
          </p:cNvPr>
          <p:cNvSpPr txBox="1"/>
          <p:nvPr userDrawn="1"/>
        </p:nvSpPr>
        <p:spPr>
          <a:xfrm>
            <a:off x="216613" y="310008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Parcours éducatifs</a:t>
            </a:r>
          </a:p>
        </p:txBody>
      </p:sp>
      <p:sp>
        <p:nvSpPr>
          <p:cNvPr id="41" name="ZoneTexte 40">
            <a:hlinkClick r:id="rId6" action="ppaction://hlinksldjump" tooltip="Accompagnement personnalisé"/>
          </p:cNvPr>
          <p:cNvSpPr txBox="1"/>
          <p:nvPr userDrawn="1"/>
        </p:nvSpPr>
        <p:spPr>
          <a:xfrm>
            <a:off x="216613" y="4557228"/>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Accompagnement personnalisé</a:t>
            </a:r>
            <a:endParaRPr lang="fr-FR" sz="1200" dirty="0"/>
          </a:p>
        </p:txBody>
      </p:sp>
      <p:sp>
        <p:nvSpPr>
          <p:cNvPr id="42" name="ZoneTexte 41">
            <a:hlinkClick r:id="rId7" action="ppaction://hlinksldjump" tooltip="EPI"/>
          </p:cNvPr>
          <p:cNvSpPr txBox="1"/>
          <p:nvPr userDrawn="1"/>
        </p:nvSpPr>
        <p:spPr>
          <a:xfrm>
            <a:off x="216613" y="504294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EPI</a:t>
            </a:r>
            <a:endParaRPr lang="fr-FR" sz="1200" dirty="0"/>
          </a:p>
        </p:txBody>
      </p:sp>
      <p:sp>
        <p:nvSpPr>
          <p:cNvPr id="43" name="ZoneTexte 42">
            <a:hlinkClick r:id="rId8" action="ppaction://hlinksldjump" tooltip="Compétences générales"/>
          </p:cNvPr>
          <p:cNvSpPr txBox="1"/>
          <p:nvPr userDrawn="1"/>
        </p:nvSpPr>
        <p:spPr>
          <a:xfrm>
            <a:off x="216613" y="2614376"/>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sz="1100" dirty="0"/>
              <a:t>Compétences générales</a:t>
            </a:r>
            <a:endParaRPr lang="fr-FR" sz="1050" dirty="0"/>
          </a:p>
        </p:txBody>
      </p:sp>
      <p:sp>
        <p:nvSpPr>
          <p:cNvPr id="44" name="ZoneTexte 43">
            <a:hlinkClick r:id="rId9" action="ppaction://hlinksldjump" tooltip="Planification des attendus de fin de cycle au regard de la programmation"/>
          </p:cNvPr>
          <p:cNvSpPr txBox="1"/>
          <p:nvPr userDrawn="1"/>
        </p:nvSpPr>
        <p:spPr>
          <a:xfrm>
            <a:off x="216613" y="2128663"/>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endParaRPr lang="fr-FR" sz="1200" dirty="0"/>
          </a:p>
        </p:txBody>
      </p:sp>
      <p:sp>
        <p:nvSpPr>
          <p:cNvPr id="29" name="Rectangle : coins arrondis 28"/>
          <p:cNvSpPr/>
          <p:nvPr userDrawn="1"/>
        </p:nvSpPr>
        <p:spPr>
          <a:xfrm>
            <a:off x="2654594" y="1670180"/>
            <a:ext cx="444577" cy="195187"/>
          </a:xfrm>
          <a:prstGeom prst="roundRect">
            <a:avLst/>
          </a:prstGeom>
          <a:solidFill>
            <a:srgbClr val="FFCDCD"/>
          </a:solidFill>
          <a:ln>
            <a:solidFill>
              <a:srgbClr val="FFC1C1"/>
            </a:solidFill>
          </a:ln>
          <a:scene3d>
            <a:camera prst="orthographicFront"/>
            <a:lightRig rig="threePt" dir="t"/>
          </a:scene3d>
          <a:sp3d extrusionH="76200" contourW="12700">
            <a:bevelT/>
            <a:extrusionClr>
              <a:srgbClr val="FFCDCD"/>
            </a:extrusionClr>
            <a:contourClr>
              <a:srgbClr val="FFC1C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1</a:t>
            </a:r>
          </a:p>
        </p:txBody>
      </p:sp>
      <p:sp>
        <p:nvSpPr>
          <p:cNvPr id="30" name="Rectangle : coins arrondis 29"/>
          <p:cNvSpPr/>
          <p:nvPr userDrawn="1"/>
        </p:nvSpPr>
        <p:spPr>
          <a:xfrm>
            <a:off x="2654594" y="1942225"/>
            <a:ext cx="444577" cy="195187"/>
          </a:xfrm>
          <a:prstGeom prst="roundRect">
            <a:avLst/>
          </a:prstGeom>
          <a:solidFill>
            <a:srgbClr val="FFCDCD"/>
          </a:solidFill>
          <a:ln>
            <a:solidFill>
              <a:srgbClr val="FFC1C1"/>
            </a:solidFill>
          </a:ln>
          <a:scene3d>
            <a:camera prst="orthographicFront"/>
            <a:lightRig rig="threePt" dir="t"/>
          </a:scene3d>
          <a:sp3d extrusionH="76200" contourW="12700">
            <a:bevelT/>
            <a:extrusionClr>
              <a:srgbClr val="FFCDCD"/>
            </a:extrusionClr>
            <a:contourClr>
              <a:srgbClr val="FFC1C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2</a:t>
            </a:r>
          </a:p>
        </p:txBody>
      </p:sp>
      <p:sp>
        <p:nvSpPr>
          <p:cNvPr id="32" name="Rectangle : coins arrondis 31"/>
          <p:cNvSpPr/>
          <p:nvPr userDrawn="1"/>
        </p:nvSpPr>
        <p:spPr>
          <a:xfrm>
            <a:off x="2654594" y="2767357"/>
            <a:ext cx="444577" cy="195187"/>
          </a:xfrm>
          <a:prstGeom prst="roundRect">
            <a:avLst/>
          </a:prstGeom>
          <a:solidFill>
            <a:srgbClr val="FFCDCD"/>
          </a:solidFill>
          <a:ln>
            <a:solidFill>
              <a:srgbClr val="FFC1C1"/>
            </a:solidFill>
          </a:ln>
          <a:scene3d>
            <a:camera prst="orthographicFront"/>
            <a:lightRig rig="threePt" dir="t"/>
          </a:scene3d>
          <a:sp3d extrusionH="76200" contourW="12700">
            <a:bevelT/>
            <a:extrusionClr>
              <a:srgbClr val="FFCDCD"/>
            </a:extrusionClr>
            <a:contourClr>
              <a:srgbClr val="FFC1C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5</a:t>
            </a:r>
          </a:p>
        </p:txBody>
      </p:sp>
      <p:sp>
        <p:nvSpPr>
          <p:cNvPr id="33" name="Rectangle : coins arrondis 32"/>
          <p:cNvSpPr/>
          <p:nvPr userDrawn="1"/>
        </p:nvSpPr>
        <p:spPr>
          <a:xfrm>
            <a:off x="2654594" y="2479535"/>
            <a:ext cx="444577" cy="195187"/>
          </a:xfrm>
          <a:prstGeom prst="roundRect">
            <a:avLst/>
          </a:prstGeom>
          <a:solidFill>
            <a:srgbClr val="FFCDCD"/>
          </a:solidFill>
          <a:ln>
            <a:solidFill>
              <a:srgbClr val="FFC1C1"/>
            </a:solidFill>
          </a:ln>
          <a:scene3d>
            <a:camera prst="orthographicFront"/>
            <a:lightRig rig="threePt" dir="t"/>
          </a:scene3d>
          <a:sp3d extrusionH="76200" contourW="12700">
            <a:bevelT/>
            <a:extrusionClr>
              <a:srgbClr val="FFCDCD"/>
            </a:extrusionClr>
            <a:contourClr>
              <a:srgbClr val="FFC1C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4</a:t>
            </a:r>
          </a:p>
        </p:txBody>
      </p:sp>
      <p:sp>
        <p:nvSpPr>
          <p:cNvPr id="34" name="Rectangle : coins arrondis 33"/>
          <p:cNvSpPr/>
          <p:nvPr userDrawn="1"/>
        </p:nvSpPr>
        <p:spPr>
          <a:xfrm>
            <a:off x="2654594" y="2210880"/>
            <a:ext cx="444577" cy="195187"/>
          </a:xfrm>
          <a:prstGeom prst="roundRect">
            <a:avLst/>
          </a:prstGeom>
          <a:solidFill>
            <a:srgbClr val="FFCDCD"/>
          </a:solidFill>
          <a:ln>
            <a:solidFill>
              <a:srgbClr val="FFC1C1"/>
            </a:solidFill>
          </a:ln>
          <a:scene3d>
            <a:camera prst="orthographicFront"/>
            <a:lightRig rig="threePt" dir="t"/>
          </a:scene3d>
          <a:sp3d extrusionH="76200" contourW="12700">
            <a:bevelT/>
            <a:extrusionClr>
              <a:srgbClr val="FFCDCD"/>
            </a:extrusionClr>
            <a:contourClr>
              <a:srgbClr val="FFC1C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3</a:t>
            </a:r>
          </a:p>
        </p:txBody>
      </p:sp>
      <p:sp>
        <p:nvSpPr>
          <p:cNvPr id="35" name="Rectangle : coins arrondis 34"/>
          <p:cNvSpPr/>
          <p:nvPr userDrawn="1"/>
        </p:nvSpPr>
        <p:spPr>
          <a:xfrm>
            <a:off x="2654594" y="3027713"/>
            <a:ext cx="444577" cy="195187"/>
          </a:xfrm>
          <a:prstGeom prst="roundRect">
            <a:avLst/>
          </a:prstGeom>
          <a:solidFill>
            <a:srgbClr val="E1E1E1"/>
          </a:solidFill>
          <a:ln>
            <a:solidFill>
              <a:schemeClr val="bg1">
                <a:lumMod val="75000"/>
              </a:schemeClr>
            </a:solidFill>
          </a:ln>
          <a:scene3d>
            <a:camera prst="orthographicFront"/>
            <a:lightRig rig="threePt" dir="t"/>
          </a:scene3d>
          <a:sp3d extrusionH="76200" contourW="12700">
            <a:bevelT/>
            <a:extrusionClr>
              <a:schemeClr val="bg1">
                <a:lumMod val="75000"/>
              </a:schemeClr>
            </a:extrusionClr>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1</a:t>
            </a:r>
          </a:p>
        </p:txBody>
      </p:sp>
      <p:sp>
        <p:nvSpPr>
          <p:cNvPr id="36" name="Rectangle : coins arrondis 35"/>
          <p:cNvSpPr/>
          <p:nvPr userDrawn="1"/>
        </p:nvSpPr>
        <p:spPr>
          <a:xfrm>
            <a:off x="2654594" y="4121909"/>
            <a:ext cx="444577" cy="195187"/>
          </a:xfrm>
          <a:prstGeom prst="roundRect">
            <a:avLst/>
          </a:prstGeom>
          <a:solidFill>
            <a:srgbClr val="92D050"/>
          </a:solidFill>
          <a:ln>
            <a:solidFill>
              <a:schemeClr val="accent6">
                <a:lumMod val="75000"/>
              </a:schemeClr>
            </a:solidFill>
          </a:ln>
          <a:scene3d>
            <a:camera prst="orthographicFront"/>
            <a:lightRig rig="threePt" dir="t"/>
          </a:scene3d>
          <a:sp3d extrusionH="76200" contourW="12700">
            <a:bevelT/>
            <a:extrusionClr>
              <a:srgbClr val="92D050"/>
            </a:extrusionClr>
            <a:contourClr>
              <a:srgbClr val="00B05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1</a:t>
            </a:r>
          </a:p>
        </p:txBody>
      </p:sp>
      <p:sp>
        <p:nvSpPr>
          <p:cNvPr id="37" name="Rectangle : coins arrondis 36"/>
          <p:cNvSpPr/>
          <p:nvPr userDrawn="1"/>
        </p:nvSpPr>
        <p:spPr>
          <a:xfrm>
            <a:off x="2654594" y="4940595"/>
            <a:ext cx="444577" cy="195187"/>
          </a:xfrm>
          <a:prstGeom prst="roundRect">
            <a:avLst/>
          </a:prstGeom>
          <a:solidFill>
            <a:srgbClr val="BCD6EE"/>
          </a:solidFill>
          <a:ln>
            <a:solidFill>
              <a:schemeClr val="accent5">
                <a:lumMod val="75000"/>
              </a:schemeClr>
            </a:solidFill>
          </a:ln>
          <a:scene3d>
            <a:camera prst="orthographicFront"/>
            <a:lightRig rig="threePt" dir="t"/>
          </a:scene3d>
          <a:sp3d extrusionH="76200" contourW="12700">
            <a:bevelT/>
            <a:extrusionClr>
              <a:srgbClr val="BCD6EE"/>
            </a:extrusionClr>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1</a:t>
            </a:r>
          </a:p>
        </p:txBody>
      </p:sp>
      <p:sp>
        <p:nvSpPr>
          <p:cNvPr id="45" name="Rectangle : coins arrondis 44"/>
          <p:cNvSpPr/>
          <p:nvPr userDrawn="1"/>
        </p:nvSpPr>
        <p:spPr>
          <a:xfrm>
            <a:off x="2654594" y="3305076"/>
            <a:ext cx="444577" cy="195187"/>
          </a:xfrm>
          <a:prstGeom prst="roundRect">
            <a:avLst/>
          </a:prstGeom>
          <a:solidFill>
            <a:srgbClr val="E1E1E1"/>
          </a:solidFill>
          <a:ln>
            <a:solidFill>
              <a:schemeClr val="bg1">
                <a:lumMod val="75000"/>
              </a:schemeClr>
            </a:solidFill>
          </a:ln>
          <a:scene3d>
            <a:camera prst="orthographicFront"/>
            <a:lightRig rig="threePt" dir="t"/>
          </a:scene3d>
          <a:sp3d extrusionH="76200" contourW="12700">
            <a:bevelT/>
            <a:extrusionClr>
              <a:schemeClr val="bg1">
                <a:lumMod val="75000"/>
              </a:schemeClr>
            </a:extrusionClr>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2</a:t>
            </a:r>
          </a:p>
        </p:txBody>
      </p:sp>
      <p:sp>
        <p:nvSpPr>
          <p:cNvPr id="46" name="Rectangle : coins arrondis 45"/>
          <p:cNvSpPr/>
          <p:nvPr userDrawn="1"/>
        </p:nvSpPr>
        <p:spPr>
          <a:xfrm>
            <a:off x="2654594" y="3583567"/>
            <a:ext cx="444577" cy="195187"/>
          </a:xfrm>
          <a:prstGeom prst="roundRect">
            <a:avLst/>
          </a:prstGeom>
          <a:solidFill>
            <a:srgbClr val="E1E1E1"/>
          </a:solidFill>
          <a:ln>
            <a:solidFill>
              <a:schemeClr val="bg1">
                <a:lumMod val="75000"/>
              </a:schemeClr>
            </a:solidFill>
          </a:ln>
          <a:scene3d>
            <a:camera prst="orthographicFront"/>
            <a:lightRig rig="threePt" dir="t"/>
          </a:scene3d>
          <a:sp3d extrusionH="76200" contourW="12700">
            <a:bevelT/>
            <a:extrusionClr>
              <a:schemeClr val="bg1">
                <a:lumMod val="75000"/>
              </a:schemeClr>
            </a:extrusionClr>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3</a:t>
            </a:r>
          </a:p>
        </p:txBody>
      </p:sp>
      <p:sp>
        <p:nvSpPr>
          <p:cNvPr id="47" name="Rectangle : coins arrondis 46"/>
          <p:cNvSpPr/>
          <p:nvPr userDrawn="1"/>
        </p:nvSpPr>
        <p:spPr>
          <a:xfrm>
            <a:off x="2654594" y="3852222"/>
            <a:ext cx="444577" cy="195187"/>
          </a:xfrm>
          <a:prstGeom prst="roundRect">
            <a:avLst/>
          </a:prstGeom>
          <a:solidFill>
            <a:srgbClr val="E1E1E1"/>
          </a:solidFill>
          <a:ln>
            <a:solidFill>
              <a:schemeClr val="bg1">
                <a:lumMod val="75000"/>
              </a:schemeClr>
            </a:solidFill>
          </a:ln>
          <a:scene3d>
            <a:camera prst="orthographicFront"/>
            <a:lightRig rig="threePt" dir="t"/>
          </a:scene3d>
          <a:sp3d extrusionH="76200" contourW="12700">
            <a:bevelT/>
            <a:extrusionClr>
              <a:schemeClr val="bg1">
                <a:lumMod val="75000"/>
              </a:schemeClr>
            </a:extrusionClr>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4</a:t>
            </a:r>
          </a:p>
        </p:txBody>
      </p:sp>
      <p:sp>
        <p:nvSpPr>
          <p:cNvPr id="48" name="Rectangle : coins arrondis 47"/>
          <p:cNvSpPr/>
          <p:nvPr userDrawn="1"/>
        </p:nvSpPr>
        <p:spPr>
          <a:xfrm>
            <a:off x="2654594" y="4379303"/>
            <a:ext cx="444577" cy="195187"/>
          </a:xfrm>
          <a:prstGeom prst="roundRect">
            <a:avLst/>
          </a:prstGeom>
          <a:solidFill>
            <a:srgbClr val="92D050"/>
          </a:solidFill>
          <a:ln>
            <a:solidFill>
              <a:schemeClr val="accent6">
                <a:lumMod val="75000"/>
              </a:schemeClr>
            </a:solidFill>
          </a:ln>
          <a:scene3d>
            <a:camera prst="orthographicFront"/>
            <a:lightRig rig="threePt" dir="t"/>
          </a:scene3d>
          <a:sp3d extrusionH="76200" contourW="12700">
            <a:bevelT/>
            <a:extrusionClr>
              <a:srgbClr val="92D050"/>
            </a:extrusionClr>
            <a:contourClr>
              <a:srgbClr val="00B05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2</a:t>
            </a:r>
          </a:p>
        </p:txBody>
      </p:sp>
      <p:sp>
        <p:nvSpPr>
          <p:cNvPr id="49" name="Rectangle : coins arrondis 48"/>
          <p:cNvSpPr/>
          <p:nvPr userDrawn="1"/>
        </p:nvSpPr>
        <p:spPr>
          <a:xfrm>
            <a:off x="2654594" y="4666345"/>
            <a:ext cx="444577" cy="195187"/>
          </a:xfrm>
          <a:prstGeom prst="roundRect">
            <a:avLst/>
          </a:prstGeom>
          <a:solidFill>
            <a:srgbClr val="92D050"/>
          </a:solidFill>
          <a:ln>
            <a:solidFill>
              <a:schemeClr val="accent6">
                <a:lumMod val="75000"/>
              </a:schemeClr>
            </a:solidFill>
          </a:ln>
          <a:scene3d>
            <a:camera prst="orthographicFront"/>
            <a:lightRig rig="threePt" dir="t"/>
          </a:scene3d>
          <a:sp3d extrusionH="76200" contourW="12700">
            <a:bevelT/>
            <a:extrusionClr>
              <a:srgbClr val="92D050"/>
            </a:extrusionClr>
            <a:contourClr>
              <a:srgbClr val="00B05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3</a:t>
            </a:r>
          </a:p>
        </p:txBody>
      </p:sp>
      <p:sp>
        <p:nvSpPr>
          <p:cNvPr id="50" name="Rectangle : coins arrondis 49"/>
          <p:cNvSpPr/>
          <p:nvPr userDrawn="1"/>
        </p:nvSpPr>
        <p:spPr>
          <a:xfrm>
            <a:off x="2654594" y="5213766"/>
            <a:ext cx="444577" cy="195187"/>
          </a:xfrm>
          <a:prstGeom prst="roundRect">
            <a:avLst/>
          </a:prstGeom>
          <a:solidFill>
            <a:srgbClr val="BCD6EE"/>
          </a:solidFill>
          <a:ln>
            <a:solidFill>
              <a:schemeClr val="accent5">
                <a:lumMod val="75000"/>
              </a:schemeClr>
            </a:solidFill>
          </a:ln>
          <a:scene3d>
            <a:camera prst="orthographicFront"/>
            <a:lightRig rig="threePt" dir="t"/>
          </a:scene3d>
          <a:sp3d extrusionH="76200" contourW="12700">
            <a:bevelT/>
            <a:extrusionClr>
              <a:srgbClr val="BCD6EE"/>
            </a:extrusionClr>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2</a:t>
            </a:r>
          </a:p>
        </p:txBody>
      </p:sp>
      <p:sp>
        <p:nvSpPr>
          <p:cNvPr id="51" name="Rectangle : coins arrondis 50"/>
          <p:cNvSpPr/>
          <p:nvPr userDrawn="1"/>
        </p:nvSpPr>
        <p:spPr>
          <a:xfrm>
            <a:off x="2654594" y="5483103"/>
            <a:ext cx="444577" cy="195187"/>
          </a:xfrm>
          <a:prstGeom prst="roundRect">
            <a:avLst/>
          </a:prstGeom>
          <a:solidFill>
            <a:srgbClr val="BCD6EE"/>
          </a:solidFill>
          <a:ln>
            <a:solidFill>
              <a:schemeClr val="accent5">
                <a:lumMod val="75000"/>
              </a:schemeClr>
            </a:solidFill>
          </a:ln>
          <a:scene3d>
            <a:camera prst="orthographicFront"/>
            <a:lightRig rig="threePt" dir="t"/>
          </a:scene3d>
          <a:sp3d extrusionH="76200" contourW="12700">
            <a:bevelT/>
            <a:extrusionClr>
              <a:srgbClr val="BCD6EE"/>
            </a:extrusionClr>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3</a:t>
            </a:r>
          </a:p>
        </p:txBody>
      </p:sp>
      <p:sp>
        <p:nvSpPr>
          <p:cNvPr id="52" name="Rectangle : coins arrondis 51"/>
          <p:cNvSpPr/>
          <p:nvPr userDrawn="1"/>
        </p:nvSpPr>
        <p:spPr>
          <a:xfrm>
            <a:off x="2654594" y="5752705"/>
            <a:ext cx="444577" cy="195187"/>
          </a:xfrm>
          <a:prstGeom prst="roundRect">
            <a:avLst/>
          </a:prstGeom>
          <a:solidFill>
            <a:srgbClr val="BCD6EE"/>
          </a:solidFill>
          <a:ln>
            <a:solidFill>
              <a:schemeClr val="accent5">
                <a:lumMod val="75000"/>
              </a:schemeClr>
            </a:solidFill>
          </a:ln>
          <a:scene3d>
            <a:camera prst="orthographicFront"/>
            <a:lightRig rig="threePt" dir="t"/>
          </a:scene3d>
          <a:sp3d extrusionH="76200" contourW="12700">
            <a:bevelT/>
            <a:extrusionClr>
              <a:srgbClr val="BCD6EE"/>
            </a:extrusionClr>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4</a:t>
            </a:r>
          </a:p>
        </p:txBody>
      </p:sp>
      <p:sp>
        <p:nvSpPr>
          <p:cNvPr id="53" name="Rectangle : coins arrondis 52"/>
          <p:cNvSpPr/>
          <p:nvPr userDrawn="1"/>
        </p:nvSpPr>
        <p:spPr>
          <a:xfrm>
            <a:off x="2654594" y="6019110"/>
            <a:ext cx="444577" cy="195187"/>
          </a:xfrm>
          <a:prstGeom prst="roundRect">
            <a:avLst/>
          </a:prstGeom>
          <a:solidFill>
            <a:srgbClr val="BCD6EE"/>
          </a:solidFill>
          <a:ln>
            <a:solidFill>
              <a:schemeClr val="accent5">
                <a:lumMod val="75000"/>
              </a:schemeClr>
            </a:solidFill>
          </a:ln>
          <a:scene3d>
            <a:camera prst="orthographicFront"/>
            <a:lightRig rig="threePt" dir="t"/>
          </a:scene3d>
          <a:sp3d extrusionH="76200" contourW="12700">
            <a:bevelT/>
            <a:extrusionClr>
              <a:srgbClr val="BCD6EE"/>
            </a:extrusionClr>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5</a:t>
            </a:r>
          </a:p>
        </p:txBody>
      </p:sp>
      <p:sp>
        <p:nvSpPr>
          <p:cNvPr id="17" name="Espace réservé du numéro de diapositive 5"/>
          <p:cNvSpPr>
            <a:spLocks noGrp="1"/>
          </p:cNvSpPr>
          <p:nvPr>
            <p:ph type="sldNum" sz="quarter" idx="12"/>
          </p:nvPr>
        </p:nvSpPr>
        <p:spPr>
          <a:xfrm>
            <a:off x="11706530" y="6385457"/>
            <a:ext cx="439366" cy="365125"/>
          </a:xfrm>
        </p:spPr>
        <p:txBody>
          <a:bodyPr/>
          <a:lstStyle/>
          <a:p>
            <a:fld id="{29D95BAB-573C-4664-9C7F-EB8E05CD89B7}" type="slidenum">
              <a:rPr lang="fr-FR" smtClean="0"/>
              <a:t>‹N°›</a:t>
            </a:fld>
            <a:endParaRPr lang="fr-FR"/>
          </a:p>
        </p:txBody>
      </p:sp>
      <p:sp>
        <p:nvSpPr>
          <p:cNvPr id="2" name="Bulle narrative : rectangle à coins arrondis 1">
            <a:extLst>
              <a:ext uri="{FF2B5EF4-FFF2-40B4-BE49-F238E27FC236}">
                <a16:creationId xmlns:a16="http://schemas.microsoft.com/office/drawing/2014/main" id="{BC62799D-1864-41E0-9F0D-A6CD69338703}"/>
              </a:ext>
            </a:extLst>
          </p:cNvPr>
          <p:cNvSpPr/>
          <p:nvPr userDrawn="1"/>
        </p:nvSpPr>
        <p:spPr>
          <a:xfrm>
            <a:off x="1132101" y="906699"/>
            <a:ext cx="1427436" cy="514012"/>
          </a:xfrm>
          <a:prstGeom prst="wedgeRoundRectCallout">
            <a:avLst>
              <a:gd name="adj1" fmla="val 55402"/>
              <a:gd name="adj2" fmla="val 106789"/>
              <a:gd name="adj3" fmla="val 16667"/>
            </a:avLst>
          </a:prstGeom>
          <a:ln/>
        </p:spPr>
        <p:style>
          <a:lnRef idx="1">
            <a:schemeClr val="accent2"/>
          </a:lnRef>
          <a:fillRef idx="2">
            <a:schemeClr val="accent2"/>
          </a:fillRef>
          <a:effectRef idx="1">
            <a:schemeClr val="accent2"/>
          </a:effectRef>
          <a:fontRef idx="minor">
            <a:schemeClr val="dk1"/>
          </a:fontRef>
        </p:style>
        <p:txBody>
          <a:bodyPr rtlCol="0" anchor="t"/>
          <a:lstStyle/>
          <a:p>
            <a:pPr algn="l"/>
            <a:r>
              <a:rPr lang="fr-FR" sz="900" dirty="0">
                <a:solidFill>
                  <a:srgbClr val="00B050"/>
                </a:solidFill>
              </a:rPr>
              <a:t>Un clic sur le numéro de l’AFC affiche son intitulé.</a:t>
            </a:r>
          </a:p>
          <a:p>
            <a:pPr algn="l"/>
            <a:r>
              <a:rPr lang="fr-FR" sz="900" dirty="0">
                <a:solidFill>
                  <a:srgbClr val="00B050"/>
                </a:solidFill>
              </a:rPr>
              <a:t>Un second clic le masque</a:t>
            </a:r>
          </a:p>
        </p:txBody>
      </p:sp>
      <p:pic>
        <p:nvPicPr>
          <p:cNvPr id="54" name="Image 53">
            <a:extLst>
              <a:ext uri="{FF2B5EF4-FFF2-40B4-BE49-F238E27FC236}">
                <a16:creationId xmlns:a16="http://schemas.microsoft.com/office/drawing/2014/main" id="{2E55DAC1-4576-4492-AEDE-EB01E95BC387}"/>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455242" y="624550"/>
            <a:ext cx="322341" cy="342177"/>
          </a:xfrm>
          <a:prstGeom prst="rect">
            <a:avLst/>
          </a:prstGeom>
        </p:spPr>
      </p:pic>
      <p:sp>
        <p:nvSpPr>
          <p:cNvPr id="6" name="Espace réservé du texte 5">
            <a:extLst>
              <a:ext uri="{FF2B5EF4-FFF2-40B4-BE49-F238E27FC236}">
                <a16:creationId xmlns:a16="http://schemas.microsoft.com/office/drawing/2014/main" id="{C0691A03-FCD5-4B36-99FA-2938D06101B3}"/>
              </a:ext>
            </a:extLst>
          </p:cNvPr>
          <p:cNvSpPr>
            <a:spLocks noGrp="1"/>
          </p:cNvSpPr>
          <p:nvPr>
            <p:ph type="body" sz="quarter" idx="13" hasCustomPrompt="1"/>
          </p:nvPr>
        </p:nvSpPr>
        <p:spPr>
          <a:xfrm>
            <a:off x="3219450" y="1670050"/>
            <a:ext cx="1444625" cy="1004888"/>
          </a:xfrm>
        </p:spPr>
        <p:txBody>
          <a:bodyPr>
            <a:normAutofit/>
          </a:bodyPr>
          <a:lstStyle>
            <a:lvl1pPr marL="0" indent="0">
              <a:buNone/>
              <a:defRPr sz="800">
                <a:solidFill>
                  <a:schemeClr val="tx1"/>
                </a:solidFill>
              </a:defRPr>
            </a:lvl1pPr>
          </a:lstStyle>
          <a:p>
            <a:pPr lvl="0"/>
            <a:r>
              <a:rPr lang="fr-FR" dirty="0"/>
              <a:t>Inscrire les activité(s)</a:t>
            </a:r>
          </a:p>
        </p:txBody>
      </p:sp>
      <p:sp>
        <p:nvSpPr>
          <p:cNvPr id="56" name="Espace réservé du texte 5">
            <a:extLst>
              <a:ext uri="{FF2B5EF4-FFF2-40B4-BE49-F238E27FC236}">
                <a16:creationId xmlns:a16="http://schemas.microsoft.com/office/drawing/2014/main" id="{28964A22-DE2B-43BE-B1DB-2F6014B5A14B}"/>
              </a:ext>
            </a:extLst>
          </p:cNvPr>
          <p:cNvSpPr>
            <a:spLocks noGrp="1"/>
          </p:cNvSpPr>
          <p:nvPr>
            <p:ph type="body" sz="quarter" idx="14" hasCustomPrompt="1"/>
          </p:nvPr>
        </p:nvSpPr>
        <p:spPr>
          <a:xfrm>
            <a:off x="3219449" y="3129524"/>
            <a:ext cx="1444625" cy="992385"/>
          </a:xfrm>
        </p:spPr>
        <p:txBody>
          <a:bodyPr>
            <a:normAutofit/>
          </a:bodyPr>
          <a:lstStyle>
            <a:lvl1pPr marL="0" indent="0">
              <a:buNone/>
              <a:defRPr sz="800">
                <a:solidFill>
                  <a:schemeClr val="tx1"/>
                </a:solidFill>
              </a:defRPr>
            </a:lvl1pPr>
          </a:lstStyle>
          <a:p>
            <a:pPr lvl="0"/>
            <a:r>
              <a:rPr lang="fr-FR" dirty="0"/>
              <a:t>Inscrire les activité(s)</a:t>
            </a:r>
          </a:p>
        </p:txBody>
      </p:sp>
      <p:sp>
        <p:nvSpPr>
          <p:cNvPr id="57" name="Espace réservé du texte 5">
            <a:extLst>
              <a:ext uri="{FF2B5EF4-FFF2-40B4-BE49-F238E27FC236}">
                <a16:creationId xmlns:a16="http://schemas.microsoft.com/office/drawing/2014/main" id="{5193C0E8-6F98-4875-B5B0-3C9BB93F2C89}"/>
              </a:ext>
            </a:extLst>
          </p:cNvPr>
          <p:cNvSpPr>
            <a:spLocks noGrp="1"/>
          </p:cNvSpPr>
          <p:nvPr>
            <p:ph type="body" sz="quarter" idx="15" hasCustomPrompt="1"/>
          </p:nvPr>
        </p:nvSpPr>
        <p:spPr>
          <a:xfrm>
            <a:off x="3219449" y="4193380"/>
            <a:ext cx="1444625" cy="747215"/>
          </a:xfrm>
        </p:spPr>
        <p:txBody>
          <a:bodyPr>
            <a:normAutofit/>
          </a:bodyPr>
          <a:lstStyle>
            <a:lvl1pPr marL="0" indent="0">
              <a:buNone/>
              <a:defRPr sz="800">
                <a:solidFill>
                  <a:schemeClr val="tx1"/>
                </a:solidFill>
              </a:defRPr>
            </a:lvl1pPr>
          </a:lstStyle>
          <a:p>
            <a:pPr lvl="0"/>
            <a:r>
              <a:rPr lang="fr-FR" dirty="0"/>
              <a:t>Inscrire les activité(s)</a:t>
            </a:r>
          </a:p>
        </p:txBody>
      </p:sp>
      <p:sp>
        <p:nvSpPr>
          <p:cNvPr id="58" name="Espace réservé du texte 5">
            <a:extLst>
              <a:ext uri="{FF2B5EF4-FFF2-40B4-BE49-F238E27FC236}">
                <a16:creationId xmlns:a16="http://schemas.microsoft.com/office/drawing/2014/main" id="{D91D3294-8E93-49DE-B3CA-782C04C11524}"/>
              </a:ext>
            </a:extLst>
          </p:cNvPr>
          <p:cNvSpPr>
            <a:spLocks noGrp="1"/>
          </p:cNvSpPr>
          <p:nvPr>
            <p:ph type="body" sz="quarter" idx="16" hasCustomPrompt="1"/>
          </p:nvPr>
        </p:nvSpPr>
        <p:spPr>
          <a:xfrm>
            <a:off x="3219448" y="5038188"/>
            <a:ext cx="1444625" cy="1232816"/>
          </a:xfrm>
        </p:spPr>
        <p:txBody>
          <a:bodyPr>
            <a:normAutofit/>
          </a:bodyPr>
          <a:lstStyle>
            <a:lvl1pPr marL="0" indent="0">
              <a:buNone/>
              <a:defRPr sz="800">
                <a:solidFill>
                  <a:schemeClr val="tx1"/>
                </a:solidFill>
              </a:defRPr>
            </a:lvl1pPr>
          </a:lstStyle>
          <a:p>
            <a:pPr lvl="0"/>
            <a:r>
              <a:rPr lang="fr-FR" dirty="0"/>
              <a:t>Inscrire les activité(s)</a:t>
            </a:r>
          </a:p>
        </p:txBody>
      </p:sp>
      <p:sp>
        <p:nvSpPr>
          <p:cNvPr id="59" name="Espace réservé du texte 5">
            <a:extLst>
              <a:ext uri="{FF2B5EF4-FFF2-40B4-BE49-F238E27FC236}">
                <a16:creationId xmlns:a16="http://schemas.microsoft.com/office/drawing/2014/main" id="{33DEAFD0-CEBF-4ECA-837C-11A8B0073E04}"/>
              </a:ext>
            </a:extLst>
          </p:cNvPr>
          <p:cNvSpPr>
            <a:spLocks noGrp="1"/>
          </p:cNvSpPr>
          <p:nvPr>
            <p:ph type="body" sz="quarter" idx="17" hasCustomPrompt="1"/>
          </p:nvPr>
        </p:nvSpPr>
        <p:spPr>
          <a:xfrm>
            <a:off x="5318987" y="1655777"/>
            <a:ext cx="1489067" cy="1371935"/>
          </a:xfrm>
        </p:spPr>
        <p:txBody>
          <a:bodyPr>
            <a:normAutofit/>
          </a:bodyPr>
          <a:lstStyle>
            <a:lvl1pPr marL="0" indent="0">
              <a:buNone/>
              <a:defRPr sz="800">
                <a:solidFill>
                  <a:schemeClr val="tx1"/>
                </a:solidFill>
              </a:defRPr>
            </a:lvl1pPr>
          </a:lstStyle>
          <a:p>
            <a:pPr lvl="0"/>
            <a:r>
              <a:rPr lang="fr-FR" dirty="0"/>
              <a:t>Inscrire les APSA</a:t>
            </a:r>
          </a:p>
        </p:txBody>
      </p:sp>
      <p:sp>
        <p:nvSpPr>
          <p:cNvPr id="60" name="Espace réservé du texte 5">
            <a:extLst>
              <a:ext uri="{FF2B5EF4-FFF2-40B4-BE49-F238E27FC236}">
                <a16:creationId xmlns:a16="http://schemas.microsoft.com/office/drawing/2014/main" id="{143EC240-973C-4AEC-AE4C-111EA2C4EA6F}"/>
              </a:ext>
            </a:extLst>
          </p:cNvPr>
          <p:cNvSpPr>
            <a:spLocks noGrp="1"/>
          </p:cNvSpPr>
          <p:nvPr>
            <p:ph type="body" sz="quarter" idx="18" hasCustomPrompt="1"/>
          </p:nvPr>
        </p:nvSpPr>
        <p:spPr>
          <a:xfrm>
            <a:off x="7446513" y="1655776"/>
            <a:ext cx="1489067" cy="1371935"/>
          </a:xfrm>
        </p:spPr>
        <p:txBody>
          <a:bodyPr>
            <a:normAutofit/>
          </a:bodyPr>
          <a:lstStyle>
            <a:lvl1pPr marL="0" indent="0">
              <a:buNone/>
              <a:defRPr sz="800">
                <a:solidFill>
                  <a:schemeClr val="tx1"/>
                </a:solidFill>
              </a:defRPr>
            </a:lvl1pPr>
          </a:lstStyle>
          <a:p>
            <a:pPr lvl="0"/>
            <a:r>
              <a:rPr lang="fr-FR" dirty="0"/>
              <a:t>Inscrire les APSA</a:t>
            </a:r>
          </a:p>
        </p:txBody>
      </p:sp>
      <p:sp>
        <p:nvSpPr>
          <p:cNvPr id="61" name="Espace réservé du texte 5">
            <a:extLst>
              <a:ext uri="{FF2B5EF4-FFF2-40B4-BE49-F238E27FC236}">
                <a16:creationId xmlns:a16="http://schemas.microsoft.com/office/drawing/2014/main" id="{B71508D1-F515-4433-9177-7701DDE8C5E7}"/>
              </a:ext>
            </a:extLst>
          </p:cNvPr>
          <p:cNvSpPr>
            <a:spLocks noGrp="1"/>
          </p:cNvSpPr>
          <p:nvPr>
            <p:ph type="body" sz="quarter" idx="19" hasCustomPrompt="1"/>
          </p:nvPr>
        </p:nvSpPr>
        <p:spPr>
          <a:xfrm>
            <a:off x="9574039" y="1655776"/>
            <a:ext cx="1489067" cy="1371935"/>
          </a:xfrm>
        </p:spPr>
        <p:txBody>
          <a:bodyPr>
            <a:normAutofit/>
          </a:bodyPr>
          <a:lstStyle>
            <a:lvl1pPr marL="0" indent="0">
              <a:buNone/>
              <a:defRPr sz="800">
                <a:solidFill>
                  <a:schemeClr val="tx1"/>
                </a:solidFill>
              </a:defRPr>
            </a:lvl1pPr>
          </a:lstStyle>
          <a:p>
            <a:pPr lvl="0"/>
            <a:r>
              <a:rPr lang="fr-FR" dirty="0"/>
              <a:t>Inscrire les APSA</a:t>
            </a:r>
          </a:p>
        </p:txBody>
      </p:sp>
      <p:sp>
        <p:nvSpPr>
          <p:cNvPr id="62" name="Espace réservé du texte 5">
            <a:extLst>
              <a:ext uri="{FF2B5EF4-FFF2-40B4-BE49-F238E27FC236}">
                <a16:creationId xmlns:a16="http://schemas.microsoft.com/office/drawing/2014/main" id="{976CBD4B-D09F-4CC9-9418-AE1DFEC1713A}"/>
              </a:ext>
            </a:extLst>
          </p:cNvPr>
          <p:cNvSpPr>
            <a:spLocks noGrp="1"/>
          </p:cNvSpPr>
          <p:nvPr>
            <p:ph type="body" sz="quarter" idx="20" hasCustomPrompt="1"/>
          </p:nvPr>
        </p:nvSpPr>
        <p:spPr>
          <a:xfrm>
            <a:off x="5318987" y="3100089"/>
            <a:ext cx="1489067" cy="1021820"/>
          </a:xfrm>
        </p:spPr>
        <p:txBody>
          <a:bodyPr>
            <a:normAutofit/>
          </a:bodyPr>
          <a:lstStyle>
            <a:lvl1pPr marL="0" indent="0">
              <a:buNone/>
              <a:defRPr sz="800">
                <a:solidFill>
                  <a:schemeClr val="tx1"/>
                </a:solidFill>
              </a:defRPr>
            </a:lvl1pPr>
          </a:lstStyle>
          <a:p>
            <a:pPr lvl="0"/>
            <a:r>
              <a:rPr lang="fr-FR" dirty="0"/>
              <a:t>Inscrire les APSA</a:t>
            </a:r>
          </a:p>
        </p:txBody>
      </p:sp>
      <p:sp>
        <p:nvSpPr>
          <p:cNvPr id="63" name="Espace réservé du texte 5">
            <a:extLst>
              <a:ext uri="{FF2B5EF4-FFF2-40B4-BE49-F238E27FC236}">
                <a16:creationId xmlns:a16="http://schemas.microsoft.com/office/drawing/2014/main" id="{53AE7296-1718-483B-BF78-9358B9E58836}"/>
              </a:ext>
            </a:extLst>
          </p:cNvPr>
          <p:cNvSpPr>
            <a:spLocks noGrp="1"/>
          </p:cNvSpPr>
          <p:nvPr>
            <p:ph type="body" sz="quarter" idx="21" hasCustomPrompt="1"/>
          </p:nvPr>
        </p:nvSpPr>
        <p:spPr>
          <a:xfrm>
            <a:off x="7446512" y="3103584"/>
            <a:ext cx="1489067" cy="1018325"/>
          </a:xfrm>
        </p:spPr>
        <p:txBody>
          <a:bodyPr>
            <a:normAutofit/>
          </a:bodyPr>
          <a:lstStyle>
            <a:lvl1pPr marL="0" indent="0">
              <a:buNone/>
              <a:defRPr sz="800">
                <a:solidFill>
                  <a:schemeClr val="tx1"/>
                </a:solidFill>
              </a:defRPr>
            </a:lvl1pPr>
          </a:lstStyle>
          <a:p>
            <a:pPr lvl="0"/>
            <a:r>
              <a:rPr lang="fr-FR" dirty="0"/>
              <a:t>Inscrire les APSA</a:t>
            </a:r>
          </a:p>
        </p:txBody>
      </p:sp>
      <p:sp>
        <p:nvSpPr>
          <p:cNvPr id="64" name="Espace réservé du texte 5">
            <a:extLst>
              <a:ext uri="{FF2B5EF4-FFF2-40B4-BE49-F238E27FC236}">
                <a16:creationId xmlns:a16="http://schemas.microsoft.com/office/drawing/2014/main" id="{1EF2F3D7-36D1-4C38-9ABB-908CDD1F79A2}"/>
              </a:ext>
            </a:extLst>
          </p:cNvPr>
          <p:cNvSpPr>
            <a:spLocks noGrp="1"/>
          </p:cNvSpPr>
          <p:nvPr>
            <p:ph type="body" sz="quarter" idx="22" hasCustomPrompt="1"/>
          </p:nvPr>
        </p:nvSpPr>
        <p:spPr>
          <a:xfrm>
            <a:off x="9574039" y="3103583"/>
            <a:ext cx="1489067" cy="1018325"/>
          </a:xfrm>
        </p:spPr>
        <p:txBody>
          <a:bodyPr>
            <a:normAutofit/>
          </a:bodyPr>
          <a:lstStyle>
            <a:lvl1pPr marL="0" indent="0">
              <a:buNone/>
              <a:defRPr sz="800">
                <a:solidFill>
                  <a:schemeClr val="tx1"/>
                </a:solidFill>
              </a:defRPr>
            </a:lvl1pPr>
          </a:lstStyle>
          <a:p>
            <a:pPr lvl="0"/>
            <a:r>
              <a:rPr lang="fr-FR" dirty="0"/>
              <a:t>Inscrire les APSA</a:t>
            </a:r>
          </a:p>
        </p:txBody>
      </p:sp>
      <p:sp>
        <p:nvSpPr>
          <p:cNvPr id="65" name="Espace réservé du texte 5">
            <a:extLst>
              <a:ext uri="{FF2B5EF4-FFF2-40B4-BE49-F238E27FC236}">
                <a16:creationId xmlns:a16="http://schemas.microsoft.com/office/drawing/2014/main" id="{49611ADA-B431-46E3-A507-C964EAC2FD3F}"/>
              </a:ext>
            </a:extLst>
          </p:cNvPr>
          <p:cNvSpPr>
            <a:spLocks noGrp="1"/>
          </p:cNvSpPr>
          <p:nvPr>
            <p:ph type="body" sz="quarter" idx="23" hasCustomPrompt="1"/>
          </p:nvPr>
        </p:nvSpPr>
        <p:spPr>
          <a:xfrm>
            <a:off x="5318987" y="4219502"/>
            <a:ext cx="1489067" cy="721093"/>
          </a:xfrm>
        </p:spPr>
        <p:txBody>
          <a:bodyPr>
            <a:normAutofit/>
          </a:bodyPr>
          <a:lstStyle>
            <a:lvl1pPr marL="0" indent="0">
              <a:buNone/>
              <a:defRPr sz="800">
                <a:solidFill>
                  <a:schemeClr val="tx1"/>
                </a:solidFill>
              </a:defRPr>
            </a:lvl1pPr>
          </a:lstStyle>
          <a:p>
            <a:pPr lvl="0"/>
            <a:r>
              <a:rPr lang="fr-FR" dirty="0"/>
              <a:t>Inscrire les APSA</a:t>
            </a:r>
          </a:p>
        </p:txBody>
      </p:sp>
      <p:sp>
        <p:nvSpPr>
          <p:cNvPr id="66" name="Espace réservé du texte 5">
            <a:extLst>
              <a:ext uri="{FF2B5EF4-FFF2-40B4-BE49-F238E27FC236}">
                <a16:creationId xmlns:a16="http://schemas.microsoft.com/office/drawing/2014/main" id="{5225B344-09F2-4659-970C-EDB4BDEA9D36}"/>
              </a:ext>
            </a:extLst>
          </p:cNvPr>
          <p:cNvSpPr>
            <a:spLocks noGrp="1"/>
          </p:cNvSpPr>
          <p:nvPr>
            <p:ph type="body" sz="quarter" idx="24" hasCustomPrompt="1"/>
          </p:nvPr>
        </p:nvSpPr>
        <p:spPr>
          <a:xfrm>
            <a:off x="7446511" y="4219502"/>
            <a:ext cx="1489067" cy="721093"/>
          </a:xfrm>
        </p:spPr>
        <p:txBody>
          <a:bodyPr>
            <a:normAutofit/>
          </a:bodyPr>
          <a:lstStyle>
            <a:lvl1pPr marL="0" indent="0">
              <a:buNone/>
              <a:defRPr sz="800">
                <a:solidFill>
                  <a:schemeClr val="tx1"/>
                </a:solidFill>
              </a:defRPr>
            </a:lvl1pPr>
          </a:lstStyle>
          <a:p>
            <a:pPr lvl="0"/>
            <a:r>
              <a:rPr lang="fr-FR" dirty="0"/>
              <a:t>Inscrire les APSA</a:t>
            </a:r>
          </a:p>
        </p:txBody>
      </p:sp>
      <p:sp>
        <p:nvSpPr>
          <p:cNvPr id="67" name="Espace réservé du texte 5">
            <a:extLst>
              <a:ext uri="{FF2B5EF4-FFF2-40B4-BE49-F238E27FC236}">
                <a16:creationId xmlns:a16="http://schemas.microsoft.com/office/drawing/2014/main" id="{368C9155-0FDE-4EB0-ACFC-632F6BB3890B}"/>
              </a:ext>
            </a:extLst>
          </p:cNvPr>
          <p:cNvSpPr>
            <a:spLocks noGrp="1"/>
          </p:cNvSpPr>
          <p:nvPr>
            <p:ph type="body" sz="quarter" idx="25" hasCustomPrompt="1"/>
          </p:nvPr>
        </p:nvSpPr>
        <p:spPr>
          <a:xfrm>
            <a:off x="9574035" y="4211596"/>
            <a:ext cx="1489067" cy="721093"/>
          </a:xfrm>
        </p:spPr>
        <p:txBody>
          <a:bodyPr>
            <a:normAutofit/>
          </a:bodyPr>
          <a:lstStyle>
            <a:lvl1pPr marL="0" indent="0">
              <a:buNone/>
              <a:defRPr sz="800">
                <a:solidFill>
                  <a:schemeClr val="tx1"/>
                </a:solidFill>
              </a:defRPr>
            </a:lvl1pPr>
          </a:lstStyle>
          <a:p>
            <a:pPr lvl="0"/>
            <a:r>
              <a:rPr lang="fr-FR" dirty="0"/>
              <a:t>Inscrire les APSA</a:t>
            </a:r>
          </a:p>
        </p:txBody>
      </p:sp>
      <p:sp>
        <p:nvSpPr>
          <p:cNvPr id="68" name="Espace réservé du texte 5">
            <a:extLst>
              <a:ext uri="{FF2B5EF4-FFF2-40B4-BE49-F238E27FC236}">
                <a16:creationId xmlns:a16="http://schemas.microsoft.com/office/drawing/2014/main" id="{36D242AD-F239-4D1A-9797-07272B23C396}"/>
              </a:ext>
            </a:extLst>
          </p:cNvPr>
          <p:cNvSpPr>
            <a:spLocks noGrp="1"/>
          </p:cNvSpPr>
          <p:nvPr>
            <p:ph type="body" sz="quarter" idx="26" hasCustomPrompt="1"/>
          </p:nvPr>
        </p:nvSpPr>
        <p:spPr>
          <a:xfrm>
            <a:off x="5318986" y="5038188"/>
            <a:ext cx="1489067" cy="1232816"/>
          </a:xfrm>
        </p:spPr>
        <p:txBody>
          <a:bodyPr>
            <a:normAutofit/>
          </a:bodyPr>
          <a:lstStyle>
            <a:lvl1pPr marL="0" indent="0">
              <a:buNone/>
              <a:defRPr sz="800">
                <a:solidFill>
                  <a:schemeClr val="tx1"/>
                </a:solidFill>
              </a:defRPr>
            </a:lvl1pPr>
          </a:lstStyle>
          <a:p>
            <a:pPr lvl="0"/>
            <a:r>
              <a:rPr lang="fr-FR" dirty="0"/>
              <a:t>Inscrire les APSA</a:t>
            </a:r>
          </a:p>
        </p:txBody>
      </p:sp>
      <p:sp>
        <p:nvSpPr>
          <p:cNvPr id="69" name="Espace réservé du texte 5">
            <a:extLst>
              <a:ext uri="{FF2B5EF4-FFF2-40B4-BE49-F238E27FC236}">
                <a16:creationId xmlns:a16="http://schemas.microsoft.com/office/drawing/2014/main" id="{2D5BCE29-5E99-4C8C-8173-9FDA08725E51}"/>
              </a:ext>
            </a:extLst>
          </p:cNvPr>
          <p:cNvSpPr>
            <a:spLocks noGrp="1"/>
          </p:cNvSpPr>
          <p:nvPr>
            <p:ph type="body" sz="quarter" idx="27" hasCustomPrompt="1"/>
          </p:nvPr>
        </p:nvSpPr>
        <p:spPr>
          <a:xfrm>
            <a:off x="7446510" y="5030293"/>
            <a:ext cx="1489067" cy="1232816"/>
          </a:xfrm>
        </p:spPr>
        <p:txBody>
          <a:bodyPr>
            <a:normAutofit/>
          </a:bodyPr>
          <a:lstStyle>
            <a:lvl1pPr marL="0" indent="0">
              <a:buNone/>
              <a:defRPr sz="800">
                <a:solidFill>
                  <a:schemeClr val="tx1"/>
                </a:solidFill>
              </a:defRPr>
            </a:lvl1pPr>
          </a:lstStyle>
          <a:p>
            <a:pPr lvl="0"/>
            <a:r>
              <a:rPr lang="fr-FR" dirty="0"/>
              <a:t>Inscrire les APSA</a:t>
            </a:r>
          </a:p>
        </p:txBody>
      </p:sp>
      <p:sp>
        <p:nvSpPr>
          <p:cNvPr id="70" name="Espace réservé du texte 5">
            <a:extLst>
              <a:ext uri="{FF2B5EF4-FFF2-40B4-BE49-F238E27FC236}">
                <a16:creationId xmlns:a16="http://schemas.microsoft.com/office/drawing/2014/main" id="{F481C674-CFAD-44DA-AE85-1CA00A9EBD3F}"/>
              </a:ext>
            </a:extLst>
          </p:cNvPr>
          <p:cNvSpPr>
            <a:spLocks noGrp="1"/>
          </p:cNvSpPr>
          <p:nvPr>
            <p:ph type="body" sz="quarter" idx="28" hasCustomPrompt="1"/>
          </p:nvPr>
        </p:nvSpPr>
        <p:spPr>
          <a:xfrm>
            <a:off x="9574034" y="5038188"/>
            <a:ext cx="1489067" cy="1232816"/>
          </a:xfrm>
        </p:spPr>
        <p:txBody>
          <a:bodyPr>
            <a:normAutofit/>
          </a:bodyPr>
          <a:lstStyle>
            <a:lvl1pPr marL="0" indent="0">
              <a:buNone/>
              <a:defRPr sz="800">
                <a:solidFill>
                  <a:schemeClr val="tx1"/>
                </a:solidFill>
              </a:defRPr>
            </a:lvl1pPr>
          </a:lstStyle>
          <a:p>
            <a:pPr lvl="0"/>
            <a:r>
              <a:rPr lang="fr-FR" dirty="0"/>
              <a:t>Inscrire les APSA</a:t>
            </a:r>
          </a:p>
        </p:txBody>
      </p:sp>
      <p:sp>
        <p:nvSpPr>
          <p:cNvPr id="71" name="Espace réservé du texte 5">
            <a:extLst>
              <a:ext uri="{FF2B5EF4-FFF2-40B4-BE49-F238E27FC236}">
                <a16:creationId xmlns:a16="http://schemas.microsoft.com/office/drawing/2014/main" id="{1B3CF249-39A3-44CC-A661-173A2CAFE10D}"/>
              </a:ext>
            </a:extLst>
          </p:cNvPr>
          <p:cNvSpPr>
            <a:spLocks noGrp="1"/>
          </p:cNvSpPr>
          <p:nvPr>
            <p:ph type="body" sz="quarter" idx="29" hasCustomPrompt="1"/>
          </p:nvPr>
        </p:nvSpPr>
        <p:spPr>
          <a:xfrm>
            <a:off x="3511604" y="6376234"/>
            <a:ext cx="1498386" cy="253439"/>
          </a:xfrm>
        </p:spPr>
        <p:txBody>
          <a:bodyPr anchor="ctr">
            <a:noAutofit/>
          </a:bodyPr>
          <a:lstStyle>
            <a:lvl1pPr marL="0" indent="0" algn="ctr">
              <a:buNone/>
              <a:defRPr sz="1200" b="1">
                <a:solidFill>
                  <a:srgbClr val="C00000"/>
                </a:solidFill>
              </a:defRPr>
            </a:lvl1pPr>
          </a:lstStyle>
          <a:p>
            <a:pPr lvl="0"/>
            <a:r>
              <a:rPr lang="fr-FR" dirty="0"/>
              <a:t>Nombre de modules</a:t>
            </a:r>
          </a:p>
        </p:txBody>
      </p:sp>
      <p:sp>
        <p:nvSpPr>
          <p:cNvPr id="73" name="Espace réservé du texte 5">
            <a:extLst>
              <a:ext uri="{FF2B5EF4-FFF2-40B4-BE49-F238E27FC236}">
                <a16:creationId xmlns:a16="http://schemas.microsoft.com/office/drawing/2014/main" id="{2598512F-7372-4E6B-A0D4-0276EAAB6964}"/>
              </a:ext>
            </a:extLst>
          </p:cNvPr>
          <p:cNvSpPr>
            <a:spLocks noGrp="1"/>
          </p:cNvSpPr>
          <p:nvPr>
            <p:ph type="body" sz="quarter" idx="30" hasCustomPrompt="1"/>
          </p:nvPr>
        </p:nvSpPr>
        <p:spPr>
          <a:xfrm>
            <a:off x="5630507" y="6376233"/>
            <a:ext cx="1498386" cy="253439"/>
          </a:xfrm>
        </p:spPr>
        <p:txBody>
          <a:bodyPr anchor="ctr">
            <a:noAutofit/>
          </a:bodyPr>
          <a:lstStyle>
            <a:lvl1pPr marL="0" indent="0" algn="ctr">
              <a:buNone/>
              <a:defRPr sz="1200" b="1">
                <a:solidFill>
                  <a:srgbClr val="C00000"/>
                </a:solidFill>
              </a:defRPr>
            </a:lvl1pPr>
          </a:lstStyle>
          <a:p>
            <a:pPr lvl="0"/>
            <a:r>
              <a:rPr lang="fr-FR" dirty="0"/>
              <a:t>Nombre de modules</a:t>
            </a:r>
          </a:p>
        </p:txBody>
      </p:sp>
      <p:sp>
        <p:nvSpPr>
          <p:cNvPr id="74" name="Espace réservé du texte 5">
            <a:extLst>
              <a:ext uri="{FF2B5EF4-FFF2-40B4-BE49-F238E27FC236}">
                <a16:creationId xmlns:a16="http://schemas.microsoft.com/office/drawing/2014/main" id="{1F0D55DA-C5AE-4A77-A51C-2F6B7AE96202}"/>
              </a:ext>
            </a:extLst>
          </p:cNvPr>
          <p:cNvSpPr>
            <a:spLocks noGrp="1"/>
          </p:cNvSpPr>
          <p:nvPr>
            <p:ph type="body" sz="quarter" idx="31" hasCustomPrompt="1"/>
          </p:nvPr>
        </p:nvSpPr>
        <p:spPr>
          <a:xfrm>
            <a:off x="7726782" y="6370722"/>
            <a:ext cx="1498386" cy="253439"/>
          </a:xfrm>
        </p:spPr>
        <p:txBody>
          <a:bodyPr anchor="ctr">
            <a:noAutofit/>
          </a:bodyPr>
          <a:lstStyle>
            <a:lvl1pPr marL="0" indent="0" algn="ctr">
              <a:buNone/>
              <a:defRPr sz="1200" b="1">
                <a:solidFill>
                  <a:srgbClr val="C00000"/>
                </a:solidFill>
              </a:defRPr>
            </a:lvl1pPr>
          </a:lstStyle>
          <a:p>
            <a:pPr lvl="0"/>
            <a:r>
              <a:rPr lang="fr-FR" dirty="0"/>
              <a:t>Nombre de modules</a:t>
            </a:r>
          </a:p>
        </p:txBody>
      </p:sp>
      <p:sp>
        <p:nvSpPr>
          <p:cNvPr id="75" name="Espace réservé du texte 5">
            <a:extLst>
              <a:ext uri="{FF2B5EF4-FFF2-40B4-BE49-F238E27FC236}">
                <a16:creationId xmlns:a16="http://schemas.microsoft.com/office/drawing/2014/main" id="{015220F0-E3F0-4359-93FF-D4042BF6039C}"/>
              </a:ext>
            </a:extLst>
          </p:cNvPr>
          <p:cNvSpPr>
            <a:spLocks noGrp="1"/>
          </p:cNvSpPr>
          <p:nvPr>
            <p:ph type="body" sz="quarter" idx="32" hasCustomPrompt="1"/>
          </p:nvPr>
        </p:nvSpPr>
        <p:spPr>
          <a:xfrm>
            <a:off x="9845685" y="6377773"/>
            <a:ext cx="1498386" cy="253439"/>
          </a:xfrm>
        </p:spPr>
        <p:txBody>
          <a:bodyPr anchor="ctr">
            <a:noAutofit/>
          </a:bodyPr>
          <a:lstStyle>
            <a:lvl1pPr marL="0" indent="0" algn="ctr">
              <a:buNone/>
              <a:defRPr sz="1200" b="1">
                <a:solidFill>
                  <a:srgbClr val="C00000"/>
                </a:solidFill>
              </a:defRPr>
            </a:lvl1pPr>
          </a:lstStyle>
          <a:p>
            <a:pPr lvl="0"/>
            <a:r>
              <a:rPr lang="fr-FR" dirty="0"/>
              <a:t>Nombre de modules</a:t>
            </a:r>
          </a:p>
        </p:txBody>
      </p:sp>
      <p:sp>
        <p:nvSpPr>
          <p:cNvPr id="76" name="Espace réservé du texte 5">
            <a:extLst>
              <a:ext uri="{FF2B5EF4-FFF2-40B4-BE49-F238E27FC236}">
                <a16:creationId xmlns:a16="http://schemas.microsoft.com/office/drawing/2014/main" id="{8CF2EDB3-F1EA-4E4D-B479-BA3A3801EC52}"/>
              </a:ext>
            </a:extLst>
          </p:cNvPr>
          <p:cNvSpPr>
            <a:spLocks noGrp="1"/>
          </p:cNvSpPr>
          <p:nvPr>
            <p:ph type="body" sz="quarter" idx="33" hasCustomPrompt="1"/>
          </p:nvPr>
        </p:nvSpPr>
        <p:spPr>
          <a:xfrm>
            <a:off x="4810687" y="1655776"/>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77" name="Espace réservé du texte 5">
            <a:extLst>
              <a:ext uri="{FF2B5EF4-FFF2-40B4-BE49-F238E27FC236}">
                <a16:creationId xmlns:a16="http://schemas.microsoft.com/office/drawing/2014/main" id="{411154AF-0A0B-4D63-AFF0-7A0EE2995AAA}"/>
              </a:ext>
            </a:extLst>
          </p:cNvPr>
          <p:cNvSpPr>
            <a:spLocks noGrp="1"/>
          </p:cNvSpPr>
          <p:nvPr>
            <p:ph type="body" sz="quarter" idx="34" hasCustomPrompt="1"/>
          </p:nvPr>
        </p:nvSpPr>
        <p:spPr>
          <a:xfrm>
            <a:off x="4810687" y="1918929"/>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78" name="Espace réservé du texte 5">
            <a:extLst>
              <a:ext uri="{FF2B5EF4-FFF2-40B4-BE49-F238E27FC236}">
                <a16:creationId xmlns:a16="http://schemas.microsoft.com/office/drawing/2014/main" id="{5AD7B14C-0504-4A5F-9DA9-7BB9B27653B5}"/>
              </a:ext>
            </a:extLst>
          </p:cNvPr>
          <p:cNvSpPr>
            <a:spLocks noGrp="1"/>
          </p:cNvSpPr>
          <p:nvPr>
            <p:ph type="body" sz="quarter" idx="35" hasCustomPrompt="1"/>
          </p:nvPr>
        </p:nvSpPr>
        <p:spPr>
          <a:xfrm>
            <a:off x="4810687" y="2184622"/>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79" name="Espace réservé du texte 5">
            <a:extLst>
              <a:ext uri="{FF2B5EF4-FFF2-40B4-BE49-F238E27FC236}">
                <a16:creationId xmlns:a16="http://schemas.microsoft.com/office/drawing/2014/main" id="{1B4E3500-0115-4B4E-B0D7-621C3B3C170A}"/>
              </a:ext>
            </a:extLst>
          </p:cNvPr>
          <p:cNvSpPr>
            <a:spLocks noGrp="1"/>
          </p:cNvSpPr>
          <p:nvPr>
            <p:ph type="body" sz="quarter" idx="36" hasCustomPrompt="1"/>
          </p:nvPr>
        </p:nvSpPr>
        <p:spPr>
          <a:xfrm>
            <a:off x="4810687" y="2458290"/>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80" name="Espace réservé du texte 5">
            <a:extLst>
              <a:ext uri="{FF2B5EF4-FFF2-40B4-BE49-F238E27FC236}">
                <a16:creationId xmlns:a16="http://schemas.microsoft.com/office/drawing/2014/main" id="{28A3C09D-EF2B-4526-8BB9-2162B4A79C9B}"/>
              </a:ext>
            </a:extLst>
          </p:cNvPr>
          <p:cNvSpPr>
            <a:spLocks noGrp="1"/>
          </p:cNvSpPr>
          <p:nvPr>
            <p:ph type="body" sz="quarter" idx="37" hasCustomPrompt="1"/>
          </p:nvPr>
        </p:nvSpPr>
        <p:spPr>
          <a:xfrm>
            <a:off x="4810687" y="3087524"/>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81" name="Espace réservé du texte 5">
            <a:extLst>
              <a:ext uri="{FF2B5EF4-FFF2-40B4-BE49-F238E27FC236}">
                <a16:creationId xmlns:a16="http://schemas.microsoft.com/office/drawing/2014/main" id="{A4BAA378-56CF-4481-AC35-B79CCE124137}"/>
              </a:ext>
            </a:extLst>
          </p:cNvPr>
          <p:cNvSpPr>
            <a:spLocks noGrp="1"/>
          </p:cNvSpPr>
          <p:nvPr>
            <p:ph type="body" sz="quarter" idx="38" hasCustomPrompt="1"/>
          </p:nvPr>
        </p:nvSpPr>
        <p:spPr>
          <a:xfrm>
            <a:off x="4810687" y="3354568"/>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82" name="Espace réservé du texte 5">
            <a:extLst>
              <a:ext uri="{FF2B5EF4-FFF2-40B4-BE49-F238E27FC236}">
                <a16:creationId xmlns:a16="http://schemas.microsoft.com/office/drawing/2014/main" id="{01E9E2B9-DF9F-4991-9998-B80868A2E8DA}"/>
              </a:ext>
            </a:extLst>
          </p:cNvPr>
          <p:cNvSpPr>
            <a:spLocks noGrp="1"/>
          </p:cNvSpPr>
          <p:nvPr>
            <p:ph type="body" sz="quarter" idx="39" hasCustomPrompt="1"/>
          </p:nvPr>
        </p:nvSpPr>
        <p:spPr>
          <a:xfrm>
            <a:off x="4810687" y="3643950"/>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83" name="Espace réservé du texte 5">
            <a:extLst>
              <a:ext uri="{FF2B5EF4-FFF2-40B4-BE49-F238E27FC236}">
                <a16:creationId xmlns:a16="http://schemas.microsoft.com/office/drawing/2014/main" id="{0C421D14-0D13-4398-901C-3DC4DAA0F8C3}"/>
              </a:ext>
            </a:extLst>
          </p:cNvPr>
          <p:cNvSpPr>
            <a:spLocks noGrp="1"/>
          </p:cNvSpPr>
          <p:nvPr>
            <p:ph type="body" sz="quarter" idx="40" hasCustomPrompt="1"/>
          </p:nvPr>
        </p:nvSpPr>
        <p:spPr>
          <a:xfrm>
            <a:off x="4810687" y="3905282"/>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84" name="Espace réservé du texte 5">
            <a:extLst>
              <a:ext uri="{FF2B5EF4-FFF2-40B4-BE49-F238E27FC236}">
                <a16:creationId xmlns:a16="http://schemas.microsoft.com/office/drawing/2014/main" id="{307469D6-D202-46EF-98EA-C21884FD8017}"/>
              </a:ext>
            </a:extLst>
          </p:cNvPr>
          <p:cNvSpPr>
            <a:spLocks noGrp="1"/>
          </p:cNvSpPr>
          <p:nvPr>
            <p:ph type="body" sz="quarter" idx="41" hasCustomPrompt="1"/>
          </p:nvPr>
        </p:nvSpPr>
        <p:spPr>
          <a:xfrm>
            <a:off x="4810687" y="4173254"/>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85" name="Espace réservé du texte 5">
            <a:extLst>
              <a:ext uri="{FF2B5EF4-FFF2-40B4-BE49-F238E27FC236}">
                <a16:creationId xmlns:a16="http://schemas.microsoft.com/office/drawing/2014/main" id="{D16370D4-09A4-484D-9FE9-7AF8CA038146}"/>
              </a:ext>
            </a:extLst>
          </p:cNvPr>
          <p:cNvSpPr>
            <a:spLocks noGrp="1"/>
          </p:cNvSpPr>
          <p:nvPr>
            <p:ph type="body" sz="quarter" idx="42" hasCustomPrompt="1"/>
          </p:nvPr>
        </p:nvSpPr>
        <p:spPr>
          <a:xfrm>
            <a:off x="4810687" y="4450820"/>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86" name="Espace réservé du texte 5">
            <a:extLst>
              <a:ext uri="{FF2B5EF4-FFF2-40B4-BE49-F238E27FC236}">
                <a16:creationId xmlns:a16="http://schemas.microsoft.com/office/drawing/2014/main" id="{D4FDBDBE-853A-4E6F-9C44-FDED7743BC11}"/>
              </a:ext>
            </a:extLst>
          </p:cNvPr>
          <p:cNvSpPr>
            <a:spLocks noGrp="1"/>
          </p:cNvSpPr>
          <p:nvPr>
            <p:ph type="body" sz="quarter" idx="43" hasCustomPrompt="1"/>
          </p:nvPr>
        </p:nvSpPr>
        <p:spPr>
          <a:xfrm>
            <a:off x="4810687" y="4718887"/>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87" name="Espace réservé du texte 5">
            <a:extLst>
              <a:ext uri="{FF2B5EF4-FFF2-40B4-BE49-F238E27FC236}">
                <a16:creationId xmlns:a16="http://schemas.microsoft.com/office/drawing/2014/main" id="{EF474CD0-908B-42C6-82AB-D105D38D2239}"/>
              </a:ext>
            </a:extLst>
          </p:cNvPr>
          <p:cNvSpPr>
            <a:spLocks noGrp="1"/>
          </p:cNvSpPr>
          <p:nvPr>
            <p:ph type="body" sz="quarter" idx="44" hasCustomPrompt="1"/>
          </p:nvPr>
        </p:nvSpPr>
        <p:spPr>
          <a:xfrm>
            <a:off x="4810687" y="4992321"/>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88" name="Espace réservé du texte 5">
            <a:extLst>
              <a:ext uri="{FF2B5EF4-FFF2-40B4-BE49-F238E27FC236}">
                <a16:creationId xmlns:a16="http://schemas.microsoft.com/office/drawing/2014/main" id="{F10444B0-7B01-4095-9B29-4A5637CE60D8}"/>
              </a:ext>
            </a:extLst>
          </p:cNvPr>
          <p:cNvSpPr>
            <a:spLocks noGrp="1"/>
          </p:cNvSpPr>
          <p:nvPr>
            <p:ph type="body" sz="quarter" idx="45" hasCustomPrompt="1"/>
          </p:nvPr>
        </p:nvSpPr>
        <p:spPr>
          <a:xfrm>
            <a:off x="4810687" y="5274898"/>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89" name="Espace réservé du texte 5">
            <a:extLst>
              <a:ext uri="{FF2B5EF4-FFF2-40B4-BE49-F238E27FC236}">
                <a16:creationId xmlns:a16="http://schemas.microsoft.com/office/drawing/2014/main" id="{4DA97611-CA42-47E5-BE82-F418456FEE11}"/>
              </a:ext>
            </a:extLst>
          </p:cNvPr>
          <p:cNvSpPr>
            <a:spLocks noGrp="1"/>
          </p:cNvSpPr>
          <p:nvPr>
            <p:ph type="body" sz="quarter" idx="46" hasCustomPrompt="1"/>
          </p:nvPr>
        </p:nvSpPr>
        <p:spPr>
          <a:xfrm>
            <a:off x="4810687" y="5543873"/>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90" name="Espace réservé du texte 5">
            <a:extLst>
              <a:ext uri="{FF2B5EF4-FFF2-40B4-BE49-F238E27FC236}">
                <a16:creationId xmlns:a16="http://schemas.microsoft.com/office/drawing/2014/main" id="{4358A666-AA96-485A-86F0-B215857E940E}"/>
              </a:ext>
            </a:extLst>
          </p:cNvPr>
          <p:cNvSpPr>
            <a:spLocks noGrp="1"/>
          </p:cNvSpPr>
          <p:nvPr>
            <p:ph type="body" sz="quarter" idx="47" hasCustomPrompt="1"/>
          </p:nvPr>
        </p:nvSpPr>
        <p:spPr>
          <a:xfrm>
            <a:off x="4810687" y="5821909"/>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91" name="Espace réservé du texte 5">
            <a:extLst>
              <a:ext uri="{FF2B5EF4-FFF2-40B4-BE49-F238E27FC236}">
                <a16:creationId xmlns:a16="http://schemas.microsoft.com/office/drawing/2014/main" id="{4E2CC9F8-74B6-4A37-BBE1-0DCCCD711DF4}"/>
              </a:ext>
            </a:extLst>
          </p:cNvPr>
          <p:cNvSpPr>
            <a:spLocks noGrp="1"/>
          </p:cNvSpPr>
          <p:nvPr>
            <p:ph type="body" sz="quarter" idx="48" hasCustomPrompt="1"/>
          </p:nvPr>
        </p:nvSpPr>
        <p:spPr>
          <a:xfrm>
            <a:off x="4810687" y="6098198"/>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92" name="Espace réservé du texte 5">
            <a:extLst>
              <a:ext uri="{FF2B5EF4-FFF2-40B4-BE49-F238E27FC236}">
                <a16:creationId xmlns:a16="http://schemas.microsoft.com/office/drawing/2014/main" id="{937330C5-2FDF-4105-ADB0-544BD2F9C64A}"/>
              </a:ext>
            </a:extLst>
          </p:cNvPr>
          <p:cNvSpPr>
            <a:spLocks noGrp="1"/>
          </p:cNvSpPr>
          <p:nvPr>
            <p:ph type="body" sz="quarter" idx="49" hasCustomPrompt="1"/>
          </p:nvPr>
        </p:nvSpPr>
        <p:spPr>
          <a:xfrm>
            <a:off x="6914596" y="1659290"/>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93" name="Espace réservé du texte 5">
            <a:extLst>
              <a:ext uri="{FF2B5EF4-FFF2-40B4-BE49-F238E27FC236}">
                <a16:creationId xmlns:a16="http://schemas.microsoft.com/office/drawing/2014/main" id="{363FC6BD-F215-4203-8281-A2485FD47892}"/>
              </a:ext>
            </a:extLst>
          </p:cNvPr>
          <p:cNvSpPr>
            <a:spLocks noGrp="1"/>
          </p:cNvSpPr>
          <p:nvPr>
            <p:ph type="body" sz="quarter" idx="50" hasCustomPrompt="1"/>
          </p:nvPr>
        </p:nvSpPr>
        <p:spPr>
          <a:xfrm>
            <a:off x="6914596" y="1922443"/>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94" name="Espace réservé du texte 5">
            <a:extLst>
              <a:ext uri="{FF2B5EF4-FFF2-40B4-BE49-F238E27FC236}">
                <a16:creationId xmlns:a16="http://schemas.microsoft.com/office/drawing/2014/main" id="{FA03F184-97F5-44B8-948D-208165890EF3}"/>
              </a:ext>
            </a:extLst>
          </p:cNvPr>
          <p:cNvSpPr>
            <a:spLocks noGrp="1"/>
          </p:cNvSpPr>
          <p:nvPr>
            <p:ph type="body" sz="quarter" idx="51" hasCustomPrompt="1"/>
          </p:nvPr>
        </p:nvSpPr>
        <p:spPr>
          <a:xfrm>
            <a:off x="6914596" y="2195820"/>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95" name="Espace réservé du texte 5">
            <a:extLst>
              <a:ext uri="{FF2B5EF4-FFF2-40B4-BE49-F238E27FC236}">
                <a16:creationId xmlns:a16="http://schemas.microsoft.com/office/drawing/2014/main" id="{A99CB806-C73F-4BBD-B010-0CEE1F6BD1FA}"/>
              </a:ext>
            </a:extLst>
          </p:cNvPr>
          <p:cNvSpPr>
            <a:spLocks noGrp="1"/>
          </p:cNvSpPr>
          <p:nvPr>
            <p:ph type="body" sz="quarter" idx="52" hasCustomPrompt="1"/>
          </p:nvPr>
        </p:nvSpPr>
        <p:spPr>
          <a:xfrm>
            <a:off x="6914596" y="2469488"/>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96" name="Espace réservé du texte 5">
            <a:extLst>
              <a:ext uri="{FF2B5EF4-FFF2-40B4-BE49-F238E27FC236}">
                <a16:creationId xmlns:a16="http://schemas.microsoft.com/office/drawing/2014/main" id="{07954F43-C890-49D6-A713-3803C98F7734}"/>
              </a:ext>
            </a:extLst>
          </p:cNvPr>
          <p:cNvSpPr>
            <a:spLocks noGrp="1"/>
          </p:cNvSpPr>
          <p:nvPr>
            <p:ph type="body" sz="quarter" idx="53" hasCustomPrompt="1"/>
          </p:nvPr>
        </p:nvSpPr>
        <p:spPr>
          <a:xfrm>
            <a:off x="6914596" y="3098722"/>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97" name="Espace réservé du texte 5">
            <a:extLst>
              <a:ext uri="{FF2B5EF4-FFF2-40B4-BE49-F238E27FC236}">
                <a16:creationId xmlns:a16="http://schemas.microsoft.com/office/drawing/2014/main" id="{675AEA97-0B45-4FBA-A8E6-7396DF250F95}"/>
              </a:ext>
            </a:extLst>
          </p:cNvPr>
          <p:cNvSpPr>
            <a:spLocks noGrp="1"/>
          </p:cNvSpPr>
          <p:nvPr>
            <p:ph type="body" sz="quarter" idx="54" hasCustomPrompt="1"/>
          </p:nvPr>
        </p:nvSpPr>
        <p:spPr>
          <a:xfrm>
            <a:off x="6914596" y="3365766"/>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98" name="Espace réservé du texte 5">
            <a:extLst>
              <a:ext uri="{FF2B5EF4-FFF2-40B4-BE49-F238E27FC236}">
                <a16:creationId xmlns:a16="http://schemas.microsoft.com/office/drawing/2014/main" id="{D3C3CE17-5911-47B5-9E7B-6B2FF2BADE21}"/>
              </a:ext>
            </a:extLst>
          </p:cNvPr>
          <p:cNvSpPr>
            <a:spLocks noGrp="1"/>
          </p:cNvSpPr>
          <p:nvPr>
            <p:ph type="body" sz="quarter" idx="55" hasCustomPrompt="1"/>
          </p:nvPr>
        </p:nvSpPr>
        <p:spPr>
          <a:xfrm>
            <a:off x="6914596" y="3647464"/>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99" name="Espace réservé du texte 5">
            <a:extLst>
              <a:ext uri="{FF2B5EF4-FFF2-40B4-BE49-F238E27FC236}">
                <a16:creationId xmlns:a16="http://schemas.microsoft.com/office/drawing/2014/main" id="{6C136CBE-8FFB-4650-A4FE-7F83ED13EFC0}"/>
              </a:ext>
            </a:extLst>
          </p:cNvPr>
          <p:cNvSpPr>
            <a:spLocks noGrp="1"/>
          </p:cNvSpPr>
          <p:nvPr>
            <p:ph type="body" sz="quarter" idx="56" hasCustomPrompt="1"/>
          </p:nvPr>
        </p:nvSpPr>
        <p:spPr>
          <a:xfrm>
            <a:off x="6914596" y="3916480"/>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00" name="Espace réservé du texte 5">
            <a:extLst>
              <a:ext uri="{FF2B5EF4-FFF2-40B4-BE49-F238E27FC236}">
                <a16:creationId xmlns:a16="http://schemas.microsoft.com/office/drawing/2014/main" id="{26DF83C2-60A0-425B-ACEB-C3C16C05DC38}"/>
              </a:ext>
            </a:extLst>
          </p:cNvPr>
          <p:cNvSpPr>
            <a:spLocks noGrp="1"/>
          </p:cNvSpPr>
          <p:nvPr>
            <p:ph type="body" sz="quarter" idx="57" hasCustomPrompt="1"/>
          </p:nvPr>
        </p:nvSpPr>
        <p:spPr>
          <a:xfrm>
            <a:off x="6914596" y="4184452"/>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01" name="Espace réservé du texte 5">
            <a:extLst>
              <a:ext uri="{FF2B5EF4-FFF2-40B4-BE49-F238E27FC236}">
                <a16:creationId xmlns:a16="http://schemas.microsoft.com/office/drawing/2014/main" id="{4D8CA7B4-D962-4F3F-A960-89F85AE6E90F}"/>
              </a:ext>
            </a:extLst>
          </p:cNvPr>
          <p:cNvSpPr>
            <a:spLocks noGrp="1"/>
          </p:cNvSpPr>
          <p:nvPr>
            <p:ph type="body" sz="quarter" idx="58" hasCustomPrompt="1"/>
          </p:nvPr>
        </p:nvSpPr>
        <p:spPr>
          <a:xfrm>
            <a:off x="6914596" y="4462018"/>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02" name="Espace réservé du texte 5">
            <a:extLst>
              <a:ext uri="{FF2B5EF4-FFF2-40B4-BE49-F238E27FC236}">
                <a16:creationId xmlns:a16="http://schemas.microsoft.com/office/drawing/2014/main" id="{7E6E7FE6-C480-47E0-B676-E916BF025DE2}"/>
              </a:ext>
            </a:extLst>
          </p:cNvPr>
          <p:cNvSpPr>
            <a:spLocks noGrp="1"/>
          </p:cNvSpPr>
          <p:nvPr>
            <p:ph type="body" sz="quarter" idx="59" hasCustomPrompt="1"/>
          </p:nvPr>
        </p:nvSpPr>
        <p:spPr>
          <a:xfrm>
            <a:off x="6914596" y="4730085"/>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03" name="Espace réservé du texte 5">
            <a:extLst>
              <a:ext uri="{FF2B5EF4-FFF2-40B4-BE49-F238E27FC236}">
                <a16:creationId xmlns:a16="http://schemas.microsoft.com/office/drawing/2014/main" id="{ABF3D05C-C506-4AC8-AB75-AE2E814C25B9}"/>
              </a:ext>
            </a:extLst>
          </p:cNvPr>
          <p:cNvSpPr>
            <a:spLocks noGrp="1"/>
          </p:cNvSpPr>
          <p:nvPr>
            <p:ph type="body" sz="quarter" idx="60" hasCustomPrompt="1"/>
          </p:nvPr>
        </p:nvSpPr>
        <p:spPr>
          <a:xfrm>
            <a:off x="6914596" y="5003519"/>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04" name="Espace réservé du texte 5">
            <a:extLst>
              <a:ext uri="{FF2B5EF4-FFF2-40B4-BE49-F238E27FC236}">
                <a16:creationId xmlns:a16="http://schemas.microsoft.com/office/drawing/2014/main" id="{D8EF3011-17CA-4E0C-A353-AEF3ECD0ED6C}"/>
              </a:ext>
            </a:extLst>
          </p:cNvPr>
          <p:cNvSpPr>
            <a:spLocks noGrp="1"/>
          </p:cNvSpPr>
          <p:nvPr>
            <p:ph type="body" sz="quarter" idx="61" hasCustomPrompt="1"/>
          </p:nvPr>
        </p:nvSpPr>
        <p:spPr>
          <a:xfrm>
            <a:off x="6914596" y="5286096"/>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05" name="Espace réservé du texte 5">
            <a:extLst>
              <a:ext uri="{FF2B5EF4-FFF2-40B4-BE49-F238E27FC236}">
                <a16:creationId xmlns:a16="http://schemas.microsoft.com/office/drawing/2014/main" id="{951B1C58-CA6E-42CC-B5F2-A39F9AFAD317}"/>
              </a:ext>
            </a:extLst>
          </p:cNvPr>
          <p:cNvSpPr>
            <a:spLocks noGrp="1"/>
          </p:cNvSpPr>
          <p:nvPr>
            <p:ph type="body" sz="quarter" idx="62" hasCustomPrompt="1"/>
          </p:nvPr>
        </p:nvSpPr>
        <p:spPr>
          <a:xfrm>
            <a:off x="6914596" y="5555071"/>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06" name="Espace réservé du texte 5">
            <a:extLst>
              <a:ext uri="{FF2B5EF4-FFF2-40B4-BE49-F238E27FC236}">
                <a16:creationId xmlns:a16="http://schemas.microsoft.com/office/drawing/2014/main" id="{30E57E38-E4F3-4295-BD73-15D126E8789B}"/>
              </a:ext>
            </a:extLst>
          </p:cNvPr>
          <p:cNvSpPr>
            <a:spLocks noGrp="1"/>
          </p:cNvSpPr>
          <p:nvPr>
            <p:ph type="body" sz="quarter" idx="63" hasCustomPrompt="1"/>
          </p:nvPr>
        </p:nvSpPr>
        <p:spPr>
          <a:xfrm>
            <a:off x="6914596" y="5833107"/>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07" name="Espace réservé du texte 5">
            <a:extLst>
              <a:ext uri="{FF2B5EF4-FFF2-40B4-BE49-F238E27FC236}">
                <a16:creationId xmlns:a16="http://schemas.microsoft.com/office/drawing/2014/main" id="{865EDA3F-31E6-4F79-8CE7-50444F37E73B}"/>
              </a:ext>
            </a:extLst>
          </p:cNvPr>
          <p:cNvSpPr>
            <a:spLocks noGrp="1"/>
          </p:cNvSpPr>
          <p:nvPr>
            <p:ph type="body" sz="quarter" idx="64" hasCustomPrompt="1"/>
          </p:nvPr>
        </p:nvSpPr>
        <p:spPr>
          <a:xfrm>
            <a:off x="6914596" y="6109396"/>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08" name="Espace réservé du texte 5">
            <a:extLst>
              <a:ext uri="{FF2B5EF4-FFF2-40B4-BE49-F238E27FC236}">
                <a16:creationId xmlns:a16="http://schemas.microsoft.com/office/drawing/2014/main" id="{AC072E06-C4C1-413C-977A-A82A039ACF3F}"/>
              </a:ext>
            </a:extLst>
          </p:cNvPr>
          <p:cNvSpPr>
            <a:spLocks noGrp="1"/>
          </p:cNvSpPr>
          <p:nvPr>
            <p:ph type="body" sz="quarter" idx="65" hasCustomPrompt="1"/>
          </p:nvPr>
        </p:nvSpPr>
        <p:spPr>
          <a:xfrm>
            <a:off x="6915195" y="2776484"/>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09" name="Espace réservé du texte 5">
            <a:extLst>
              <a:ext uri="{FF2B5EF4-FFF2-40B4-BE49-F238E27FC236}">
                <a16:creationId xmlns:a16="http://schemas.microsoft.com/office/drawing/2014/main" id="{A4CE816B-6053-46C0-947F-0C46F1E380D7}"/>
              </a:ext>
            </a:extLst>
          </p:cNvPr>
          <p:cNvSpPr>
            <a:spLocks noGrp="1"/>
          </p:cNvSpPr>
          <p:nvPr>
            <p:ph type="body" sz="quarter" idx="66" hasCustomPrompt="1"/>
          </p:nvPr>
        </p:nvSpPr>
        <p:spPr>
          <a:xfrm>
            <a:off x="9057660" y="1650421"/>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10" name="Espace réservé du texte 5">
            <a:extLst>
              <a:ext uri="{FF2B5EF4-FFF2-40B4-BE49-F238E27FC236}">
                <a16:creationId xmlns:a16="http://schemas.microsoft.com/office/drawing/2014/main" id="{536CC643-3D0D-42CB-AD69-EE8AE9879FF2}"/>
              </a:ext>
            </a:extLst>
          </p:cNvPr>
          <p:cNvSpPr>
            <a:spLocks noGrp="1"/>
          </p:cNvSpPr>
          <p:nvPr>
            <p:ph type="body" sz="quarter" idx="67" hasCustomPrompt="1"/>
          </p:nvPr>
        </p:nvSpPr>
        <p:spPr>
          <a:xfrm>
            <a:off x="9057660" y="1913574"/>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11" name="Espace réservé du texte 5">
            <a:extLst>
              <a:ext uri="{FF2B5EF4-FFF2-40B4-BE49-F238E27FC236}">
                <a16:creationId xmlns:a16="http://schemas.microsoft.com/office/drawing/2014/main" id="{B76E75E5-DC1D-4B91-8BA8-7EAA25C303DC}"/>
              </a:ext>
            </a:extLst>
          </p:cNvPr>
          <p:cNvSpPr>
            <a:spLocks noGrp="1"/>
          </p:cNvSpPr>
          <p:nvPr>
            <p:ph type="body" sz="quarter" idx="68" hasCustomPrompt="1"/>
          </p:nvPr>
        </p:nvSpPr>
        <p:spPr>
          <a:xfrm>
            <a:off x="9057660" y="2186951"/>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12" name="Espace réservé du texte 5">
            <a:extLst>
              <a:ext uri="{FF2B5EF4-FFF2-40B4-BE49-F238E27FC236}">
                <a16:creationId xmlns:a16="http://schemas.microsoft.com/office/drawing/2014/main" id="{0EE9AA8C-BDBE-43F0-8EA9-AEA91BBC4FBB}"/>
              </a:ext>
            </a:extLst>
          </p:cNvPr>
          <p:cNvSpPr>
            <a:spLocks noGrp="1"/>
          </p:cNvSpPr>
          <p:nvPr>
            <p:ph type="body" sz="quarter" idx="69" hasCustomPrompt="1"/>
          </p:nvPr>
        </p:nvSpPr>
        <p:spPr>
          <a:xfrm>
            <a:off x="9057660" y="2460619"/>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13" name="Espace réservé du texte 5">
            <a:extLst>
              <a:ext uri="{FF2B5EF4-FFF2-40B4-BE49-F238E27FC236}">
                <a16:creationId xmlns:a16="http://schemas.microsoft.com/office/drawing/2014/main" id="{EDCF801C-45C3-41C8-B7AA-80C940388008}"/>
              </a:ext>
            </a:extLst>
          </p:cNvPr>
          <p:cNvSpPr>
            <a:spLocks noGrp="1"/>
          </p:cNvSpPr>
          <p:nvPr>
            <p:ph type="body" sz="quarter" idx="70" hasCustomPrompt="1"/>
          </p:nvPr>
        </p:nvSpPr>
        <p:spPr>
          <a:xfrm>
            <a:off x="9057660" y="3089853"/>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14" name="Espace réservé du texte 5">
            <a:extLst>
              <a:ext uri="{FF2B5EF4-FFF2-40B4-BE49-F238E27FC236}">
                <a16:creationId xmlns:a16="http://schemas.microsoft.com/office/drawing/2014/main" id="{B52EA81B-06D8-41D5-9D6E-C5BC1516E616}"/>
              </a:ext>
            </a:extLst>
          </p:cNvPr>
          <p:cNvSpPr>
            <a:spLocks noGrp="1"/>
          </p:cNvSpPr>
          <p:nvPr>
            <p:ph type="body" sz="quarter" idx="71" hasCustomPrompt="1"/>
          </p:nvPr>
        </p:nvSpPr>
        <p:spPr>
          <a:xfrm>
            <a:off x="9057660" y="3356897"/>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15" name="Espace réservé du texte 5">
            <a:extLst>
              <a:ext uri="{FF2B5EF4-FFF2-40B4-BE49-F238E27FC236}">
                <a16:creationId xmlns:a16="http://schemas.microsoft.com/office/drawing/2014/main" id="{9FC6281C-07AE-4CE6-B572-976D98CBA51C}"/>
              </a:ext>
            </a:extLst>
          </p:cNvPr>
          <p:cNvSpPr>
            <a:spLocks noGrp="1"/>
          </p:cNvSpPr>
          <p:nvPr>
            <p:ph type="body" sz="quarter" idx="72" hasCustomPrompt="1"/>
          </p:nvPr>
        </p:nvSpPr>
        <p:spPr>
          <a:xfrm>
            <a:off x="9057660" y="3638595"/>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16" name="Espace réservé du texte 5">
            <a:extLst>
              <a:ext uri="{FF2B5EF4-FFF2-40B4-BE49-F238E27FC236}">
                <a16:creationId xmlns:a16="http://schemas.microsoft.com/office/drawing/2014/main" id="{4512F934-4474-473D-97A1-98FE62C72485}"/>
              </a:ext>
            </a:extLst>
          </p:cNvPr>
          <p:cNvSpPr>
            <a:spLocks noGrp="1"/>
          </p:cNvSpPr>
          <p:nvPr>
            <p:ph type="body" sz="quarter" idx="73" hasCustomPrompt="1"/>
          </p:nvPr>
        </p:nvSpPr>
        <p:spPr>
          <a:xfrm>
            <a:off x="9057660" y="3907611"/>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17" name="Espace réservé du texte 5">
            <a:extLst>
              <a:ext uri="{FF2B5EF4-FFF2-40B4-BE49-F238E27FC236}">
                <a16:creationId xmlns:a16="http://schemas.microsoft.com/office/drawing/2014/main" id="{C891E9CF-B9FD-46A1-9417-48ACF528068B}"/>
              </a:ext>
            </a:extLst>
          </p:cNvPr>
          <p:cNvSpPr>
            <a:spLocks noGrp="1"/>
          </p:cNvSpPr>
          <p:nvPr>
            <p:ph type="body" sz="quarter" idx="74" hasCustomPrompt="1"/>
          </p:nvPr>
        </p:nvSpPr>
        <p:spPr>
          <a:xfrm>
            <a:off x="9057660" y="4175583"/>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18" name="Espace réservé du texte 5">
            <a:extLst>
              <a:ext uri="{FF2B5EF4-FFF2-40B4-BE49-F238E27FC236}">
                <a16:creationId xmlns:a16="http://schemas.microsoft.com/office/drawing/2014/main" id="{724AD454-2092-40C9-804D-82EE86319661}"/>
              </a:ext>
            </a:extLst>
          </p:cNvPr>
          <p:cNvSpPr>
            <a:spLocks noGrp="1"/>
          </p:cNvSpPr>
          <p:nvPr>
            <p:ph type="body" sz="quarter" idx="75" hasCustomPrompt="1"/>
          </p:nvPr>
        </p:nvSpPr>
        <p:spPr>
          <a:xfrm>
            <a:off x="9057660" y="4453149"/>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19" name="Espace réservé du texte 5">
            <a:extLst>
              <a:ext uri="{FF2B5EF4-FFF2-40B4-BE49-F238E27FC236}">
                <a16:creationId xmlns:a16="http://schemas.microsoft.com/office/drawing/2014/main" id="{50A8F5E7-0892-4FB8-B620-2DF8C0559DB9}"/>
              </a:ext>
            </a:extLst>
          </p:cNvPr>
          <p:cNvSpPr>
            <a:spLocks noGrp="1"/>
          </p:cNvSpPr>
          <p:nvPr>
            <p:ph type="body" sz="quarter" idx="76" hasCustomPrompt="1"/>
          </p:nvPr>
        </p:nvSpPr>
        <p:spPr>
          <a:xfrm>
            <a:off x="9057660" y="4721216"/>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20" name="Espace réservé du texte 5">
            <a:extLst>
              <a:ext uri="{FF2B5EF4-FFF2-40B4-BE49-F238E27FC236}">
                <a16:creationId xmlns:a16="http://schemas.microsoft.com/office/drawing/2014/main" id="{726FAA00-1E38-48DF-BEC2-9A19184116D9}"/>
              </a:ext>
            </a:extLst>
          </p:cNvPr>
          <p:cNvSpPr>
            <a:spLocks noGrp="1"/>
          </p:cNvSpPr>
          <p:nvPr>
            <p:ph type="body" sz="quarter" idx="77" hasCustomPrompt="1"/>
          </p:nvPr>
        </p:nvSpPr>
        <p:spPr>
          <a:xfrm>
            <a:off x="9057660" y="4994650"/>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21" name="Espace réservé du texte 5">
            <a:extLst>
              <a:ext uri="{FF2B5EF4-FFF2-40B4-BE49-F238E27FC236}">
                <a16:creationId xmlns:a16="http://schemas.microsoft.com/office/drawing/2014/main" id="{F24DF957-E7D8-427C-8A09-E29F3752613D}"/>
              </a:ext>
            </a:extLst>
          </p:cNvPr>
          <p:cNvSpPr>
            <a:spLocks noGrp="1"/>
          </p:cNvSpPr>
          <p:nvPr>
            <p:ph type="body" sz="quarter" idx="78" hasCustomPrompt="1"/>
          </p:nvPr>
        </p:nvSpPr>
        <p:spPr>
          <a:xfrm>
            <a:off x="9057660" y="5277227"/>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22" name="Espace réservé du texte 5">
            <a:extLst>
              <a:ext uri="{FF2B5EF4-FFF2-40B4-BE49-F238E27FC236}">
                <a16:creationId xmlns:a16="http://schemas.microsoft.com/office/drawing/2014/main" id="{55CC5CC7-83EE-488D-BC25-D217F42FAE97}"/>
              </a:ext>
            </a:extLst>
          </p:cNvPr>
          <p:cNvSpPr>
            <a:spLocks noGrp="1"/>
          </p:cNvSpPr>
          <p:nvPr>
            <p:ph type="body" sz="quarter" idx="79" hasCustomPrompt="1"/>
          </p:nvPr>
        </p:nvSpPr>
        <p:spPr>
          <a:xfrm>
            <a:off x="9057660" y="5546202"/>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23" name="Espace réservé du texte 5">
            <a:extLst>
              <a:ext uri="{FF2B5EF4-FFF2-40B4-BE49-F238E27FC236}">
                <a16:creationId xmlns:a16="http://schemas.microsoft.com/office/drawing/2014/main" id="{7F0EA78D-67EA-4580-A316-84B7E3C9D2DF}"/>
              </a:ext>
            </a:extLst>
          </p:cNvPr>
          <p:cNvSpPr>
            <a:spLocks noGrp="1"/>
          </p:cNvSpPr>
          <p:nvPr>
            <p:ph type="body" sz="quarter" idx="80" hasCustomPrompt="1"/>
          </p:nvPr>
        </p:nvSpPr>
        <p:spPr>
          <a:xfrm>
            <a:off x="9057660" y="5824238"/>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24" name="Espace réservé du texte 5">
            <a:extLst>
              <a:ext uri="{FF2B5EF4-FFF2-40B4-BE49-F238E27FC236}">
                <a16:creationId xmlns:a16="http://schemas.microsoft.com/office/drawing/2014/main" id="{FB86FAC5-3BD6-4A3E-83A0-C636274AB317}"/>
              </a:ext>
            </a:extLst>
          </p:cNvPr>
          <p:cNvSpPr>
            <a:spLocks noGrp="1"/>
          </p:cNvSpPr>
          <p:nvPr>
            <p:ph type="body" sz="quarter" idx="81" hasCustomPrompt="1"/>
          </p:nvPr>
        </p:nvSpPr>
        <p:spPr>
          <a:xfrm>
            <a:off x="9057660" y="6100527"/>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25" name="Espace réservé du texte 5">
            <a:extLst>
              <a:ext uri="{FF2B5EF4-FFF2-40B4-BE49-F238E27FC236}">
                <a16:creationId xmlns:a16="http://schemas.microsoft.com/office/drawing/2014/main" id="{9250607F-2134-4411-BF7F-6D14D78963E6}"/>
              </a:ext>
            </a:extLst>
          </p:cNvPr>
          <p:cNvSpPr>
            <a:spLocks noGrp="1"/>
          </p:cNvSpPr>
          <p:nvPr>
            <p:ph type="body" sz="quarter" idx="82" hasCustomPrompt="1"/>
          </p:nvPr>
        </p:nvSpPr>
        <p:spPr>
          <a:xfrm>
            <a:off x="9058259" y="2767615"/>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26" name="Espace réservé du texte 5">
            <a:extLst>
              <a:ext uri="{FF2B5EF4-FFF2-40B4-BE49-F238E27FC236}">
                <a16:creationId xmlns:a16="http://schemas.microsoft.com/office/drawing/2014/main" id="{6393F24A-05C8-429A-B37F-19EFB9382766}"/>
              </a:ext>
            </a:extLst>
          </p:cNvPr>
          <p:cNvSpPr>
            <a:spLocks noGrp="1"/>
          </p:cNvSpPr>
          <p:nvPr>
            <p:ph type="body" sz="quarter" idx="83" hasCustomPrompt="1"/>
          </p:nvPr>
        </p:nvSpPr>
        <p:spPr>
          <a:xfrm>
            <a:off x="11161569" y="1643922"/>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27" name="Espace réservé du texte 5">
            <a:extLst>
              <a:ext uri="{FF2B5EF4-FFF2-40B4-BE49-F238E27FC236}">
                <a16:creationId xmlns:a16="http://schemas.microsoft.com/office/drawing/2014/main" id="{2514574C-6A3D-4769-ADA0-5B94CF4A5476}"/>
              </a:ext>
            </a:extLst>
          </p:cNvPr>
          <p:cNvSpPr>
            <a:spLocks noGrp="1"/>
          </p:cNvSpPr>
          <p:nvPr>
            <p:ph type="body" sz="quarter" idx="84" hasCustomPrompt="1"/>
          </p:nvPr>
        </p:nvSpPr>
        <p:spPr>
          <a:xfrm>
            <a:off x="11161569" y="1907075"/>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28" name="Espace réservé du texte 5">
            <a:extLst>
              <a:ext uri="{FF2B5EF4-FFF2-40B4-BE49-F238E27FC236}">
                <a16:creationId xmlns:a16="http://schemas.microsoft.com/office/drawing/2014/main" id="{AE4FCFDE-90B5-4F19-AE1B-36C0756C426A}"/>
              </a:ext>
            </a:extLst>
          </p:cNvPr>
          <p:cNvSpPr>
            <a:spLocks noGrp="1"/>
          </p:cNvSpPr>
          <p:nvPr>
            <p:ph type="body" sz="quarter" idx="85" hasCustomPrompt="1"/>
          </p:nvPr>
        </p:nvSpPr>
        <p:spPr>
          <a:xfrm>
            <a:off x="11161569" y="2180452"/>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29" name="Espace réservé du texte 5">
            <a:extLst>
              <a:ext uri="{FF2B5EF4-FFF2-40B4-BE49-F238E27FC236}">
                <a16:creationId xmlns:a16="http://schemas.microsoft.com/office/drawing/2014/main" id="{8D3EB1A3-81C5-4D19-838B-D006EB574ADF}"/>
              </a:ext>
            </a:extLst>
          </p:cNvPr>
          <p:cNvSpPr>
            <a:spLocks noGrp="1"/>
          </p:cNvSpPr>
          <p:nvPr>
            <p:ph type="body" sz="quarter" idx="86" hasCustomPrompt="1"/>
          </p:nvPr>
        </p:nvSpPr>
        <p:spPr>
          <a:xfrm>
            <a:off x="11161569" y="2454120"/>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30" name="Espace réservé du texte 5">
            <a:extLst>
              <a:ext uri="{FF2B5EF4-FFF2-40B4-BE49-F238E27FC236}">
                <a16:creationId xmlns:a16="http://schemas.microsoft.com/office/drawing/2014/main" id="{C4F24672-0E66-4329-BEAD-04530749745B}"/>
              </a:ext>
            </a:extLst>
          </p:cNvPr>
          <p:cNvSpPr>
            <a:spLocks noGrp="1"/>
          </p:cNvSpPr>
          <p:nvPr>
            <p:ph type="body" sz="quarter" idx="87" hasCustomPrompt="1"/>
          </p:nvPr>
        </p:nvSpPr>
        <p:spPr>
          <a:xfrm>
            <a:off x="11161569" y="3083354"/>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31" name="Espace réservé du texte 5">
            <a:extLst>
              <a:ext uri="{FF2B5EF4-FFF2-40B4-BE49-F238E27FC236}">
                <a16:creationId xmlns:a16="http://schemas.microsoft.com/office/drawing/2014/main" id="{25132D86-7C56-4488-98B3-FBC77EBC8829}"/>
              </a:ext>
            </a:extLst>
          </p:cNvPr>
          <p:cNvSpPr>
            <a:spLocks noGrp="1"/>
          </p:cNvSpPr>
          <p:nvPr>
            <p:ph type="body" sz="quarter" idx="88" hasCustomPrompt="1"/>
          </p:nvPr>
        </p:nvSpPr>
        <p:spPr>
          <a:xfrm>
            <a:off x="11161569" y="3350398"/>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32" name="Espace réservé du texte 5">
            <a:extLst>
              <a:ext uri="{FF2B5EF4-FFF2-40B4-BE49-F238E27FC236}">
                <a16:creationId xmlns:a16="http://schemas.microsoft.com/office/drawing/2014/main" id="{FBB3FC94-1FC2-49DC-8277-38007E4F0776}"/>
              </a:ext>
            </a:extLst>
          </p:cNvPr>
          <p:cNvSpPr>
            <a:spLocks noGrp="1"/>
          </p:cNvSpPr>
          <p:nvPr>
            <p:ph type="body" sz="quarter" idx="89" hasCustomPrompt="1"/>
          </p:nvPr>
        </p:nvSpPr>
        <p:spPr>
          <a:xfrm>
            <a:off x="11161569" y="3632096"/>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33" name="Espace réservé du texte 5">
            <a:extLst>
              <a:ext uri="{FF2B5EF4-FFF2-40B4-BE49-F238E27FC236}">
                <a16:creationId xmlns:a16="http://schemas.microsoft.com/office/drawing/2014/main" id="{849BF66D-3D16-40F6-BE36-310E48C8A17F}"/>
              </a:ext>
            </a:extLst>
          </p:cNvPr>
          <p:cNvSpPr>
            <a:spLocks noGrp="1"/>
          </p:cNvSpPr>
          <p:nvPr>
            <p:ph type="body" sz="quarter" idx="90" hasCustomPrompt="1"/>
          </p:nvPr>
        </p:nvSpPr>
        <p:spPr>
          <a:xfrm>
            <a:off x="11161569" y="3901112"/>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34" name="Espace réservé du texte 5">
            <a:extLst>
              <a:ext uri="{FF2B5EF4-FFF2-40B4-BE49-F238E27FC236}">
                <a16:creationId xmlns:a16="http://schemas.microsoft.com/office/drawing/2014/main" id="{1DD5D267-99A6-45F3-A994-26D7C7387846}"/>
              </a:ext>
            </a:extLst>
          </p:cNvPr>
          <p:cNvSpPr>
            <a:spLocks noGrp="1"/>
          </p:cNvSpPr>
          <p:nvPr>
            <p:ph type="body" sz="quarter" idx="91" hasCustomPrompt="1"/>
          </p:nvPr>
        </p:nvSpPr>
        <p:spPr>
          <a:xfrm>
            <a:off x="11161569" y="4169084"/>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35" name="Espace réservé du texte 5">
            <a:extLst>
              <a:ext uri="{FF2B5EF4-FFF2-40B4-BE49-F238E27FC236}">
                <a16:creationId xmlns:a16="http://schemas.microsoft.com/office/drawing/2014/main" id="{9D69379F-4EC6-48AB-958E-956C41DF3DE7}"/>
              </a:ext>
            </a:extLst>
          </p:cNvPr>
          <p:cNvSpPr>
            <a:spLocks noGrp="1"/>
          </p:cNvSpPr>
          <p:nvPr>
            <p:ph type="body" sz="quarter" idx="92" hasCustomPrompt="1"/>
          </p:nvPr>
        </p:nvSpPr>
        <p:spPr>
          <a:xfrm>
            <a:off x="11161569" y="4446650"/>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36" name="Espace réservé du texte 5">
            <a:extLst>
              <a:ext uri="{FF2B5EF4-FFF2-40B4-BE49-F238E27FC236}">
                <a16:creationId xmlns:a16="http://schemas.microsoft.com/office/drawing/2014/main" id="{1B182935-EBBD-4A52-888C-A91713D8A539}"/>
              </a:ext>
            </a:extLst>
          </p:cNvPr>
          <p:cNvSpPr>
            <a:spLocks noGrp="1"/>
          </p:cNvSpPr>
          <p:nvPr>
            <p:ph type="body" sz="quarter" idx="93" hasCustomPrompt="1"/>
          </p:nvPr>
        </p:nvSpPr>
        <p:spPr>
          <a:xfrm>
            <a:off x="11161569" y="4714717"/>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37" name="Espace réservé du texte 5">
            <a:extLst>
              <a:ext uri="{FF2B5EF4-FFF2-40B4-BE49-F238E27FC236}">
                <a16:creationId xmlns:a16="http://schemas.microsoft.com/office/drawing/2014/main" id="{8F65CDE2-D189-4120-A898-523B6215F20B}"/>
              </a:ext>
            </a:extLst>
          </p:cNvPr>
          <p:cNvSpPr>
            <a:spLocks noGrp="1"/>
          </p:cNvSpPr>
          <p:nvPr>
            <p:ph type="body" sz="quarter" idx="94" hasCustomPrompt="1"/>
          </p:nvPr>
        </p:nvSpPr>
        <p:spPr>
          <a:xfrm>
            <a:off x="11161569" y="4988151"/>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38" name="Espace réservé du texte 5">
            <a:extLst>
              <a:ext uri="{FF2B5EF4-FFF2-40B4-BE49-F238E27FC236}">
                <a16:creationId xmlns:a16="http://schemas.microsoft.com/office/drawing/2014/main" id="{74D2B238-37C7-45A7-BB4C-CFE0DDF3385E}"/>
              </a:ext>
            </a:extLst>
          </p:cNvPr>
          <p:cNvSpPr>
            <a:spLocks noGrp="1"/>
          </p:cNvSpPr>
          <p:nvPr>
            <p:ph type="body" sz="quarter" idx="95" hasCustomPrompt="1"/>
          </p:nvPr>
        </p:nvSpPr>
        <p:spPr>
          <a:xfrm>
            <a:off x="11161569" y="5270728"/>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39" name="Espace réservé du texte 5">
            <a:extLst>
              <a:ext uri="{FF2B5EF4-FFF2-40B4-BE49-F238E27FC236}">
                <a16:creationId xmlns:a16="http://schemas.microsoft.com/office/drawing/2014/main" id="{0D67AD0A-739D-498E-AF91-450FDB6F9D10}"/>
              </a:ext>
            </a:extLst>
          </p:cNvPr>
          <p:cNvSpPr>
            <a:spLocks noGrp="1"/>
          </p:cNvSpPr>
          <p:nvPr>
            <p:ph type="body" sz="quarter" idx="96" hasCustomPrompt="1"/>
          </p:nvPr>
        </p:nvSpPr>
        <p:spPr>
          <a:xfrm>
            <a:off x="11161569" y="5539703"/>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40" name="Espace réservé du texte 5">
            <a:extLst>
              <a:ext uri="{FF2B5EF4-FFF2-40B4-BE49-F238E27FC236}">
                <a16:creationId xmlns:a16="http://schemas.microsoft.com/office/drawing/2014/main" id="{3C7E6FED-C3C8-4EAD-A50E-47984F4D1282}"/>
              </a:ext>
            </a:extLst>
          </p:cNvPr>
          <p:cNvSpPr>
            <a:spLocks noGrp="1"/>
          </p:cNvSpPr>
          <p:nvPr>
            <p:ph type="body" sz="quarter" idx="97" hasCustomPrompt="1"/>
          </p:nvPr>
        </p:nvSpPr>
        <p:spPr>
          <a:xfrm>
            <a:off x="11161569" y="5817739"/>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41" name="Espace réservé du texte 5">
            <a:extLst>
              <a:ext uri="{FF2B5EF4-FFF2-40B4-BE49-F238E27FC236}">
                <a16:creationId xmlns:a16="http://schemas.microsoft.com/office/drawing/2014/main" id="{EB871EA4-858D-4799-82F2-CDECF5BDDAF6}"/>
              </a:ext>
            </a:extLst>
          </p:cNvPr>
          <p:cNvSpPr>
            <a:spLocks noGrp="1"/>
          </p:cNvSpPr>
          <p:nvPr>
            <p:ph type="body" sz="quarter" idx="98" hasCustomPrompt="1"/>
          </p:nvPr>
        </p:nvSpPr>
        <p:spPr>
          <a:xfrm>
            <a:off x="11161569" y="6094028"/>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42" name="Espace réservé du texte 5">
            <a:extLst>
              <a:ext uri="{FF2B5EF4-FFF2-40B4-BE49-F238E27FC236}">
                <a16:creationId xmlns:a16="http://schemas.microsoft.com/office/drawing/2014/main" id="{ACBDD795-50E8-4A89-A296-E5877576C2FB}"/>
              </a:ext>
            </a:extLst>
          </p:cNvPr>
          <p:cNvSpPr>
            <a:spLocks noGrp="1"/>
          </p:cNvSpPr>
          <p:nvPr>
            <p:ph type="body" sz="quarter" idx="99" hasCustomPrompt="1"/>
          </p:nvPr>
        </p:nvSpPr>
        <p:spPr>
          <a:xfrm>
            <a:off x="11162168" y="2761116"/>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43" name="ZoneTexte 142">
            <a:extLst>
              <a:ext uri="{FF2B5EF4-FFF2-40B4-BE49-F238E27FC236}">
                <a16:creationId xmlns:a16="http://schemas.microsoft.com/office/drawing/2014/main" id="{32B14E14-E82F-4DFC-9FA6-C8A715687339}"/>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Réaliser des efforts et enchainer plusieurs actions motrices dans différentes familles pour aller plus vite, plus longtemps, plus haut, plus loin</a:t>
            </a:r>
          </a:p>
          <a:p>
            <a:endParaRPr lang="fr-FR" sz="1200" dirty="0"/>
          </a:p>
          <a:p>
            <a:r>
              <a:rPr lang="fr-FR" sz="1200" dirty="0"/>
              <a:t>Cycle 4 :</a:t>
            </a:r>
          </a:p>
          <a:p>
            <a:r>
              <a:rPr lang="fr-FR" sz="1200" dirty="0"/>
              <a:t>Gérer son effort, faire des choix pour réaliser la meilleure performance dans au moins deux familles athlétiques et/ou au moins de deux styles de nages.</a:t>
            </a:r>
            <a:endParaRPr lang="fr-FR" dirty="0"/>
          </a:p>
        </p:txBody>
      </p:sp>
      <p:sp>
        <p:nvSpPr>
          <p:cNvPr id="144" name="ZoneTexte 143">
            <a:extLst>
              <a:ext uri="{FF2B5EF4-FFF2-40B4-BE49-F238E27FC236}">
                <a16:creationId xmlns:a16="http://schemas.microsoft.com/office/drawing/2014/main" id="{1A2BD3F0-2731-4794-B5CF-047EDB7D8783}"/>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Combiner une course un saut un lancer pour faire la meilleure performance cumulée.</a:t>
            </a:r>
          </a:p>
          <a:p>
            <a:endParaRPr lang="fr-FR" sz="1200" dirty="0"/>
          </a:p>
          <a:p>
            <a:r>
              <a:rPr lang="fr-FR" sz="1200" dirty="0"/>
              <a:t>Cycle 4 :</a:t>
            </a:r>
          </a:p>
          <a:p>
            <a:r>
              <a:rPr lang="fr-FR" sz="1200" dirty="0"/>
              <a:t>S’engager dans un programme de préparation individuel ou collectif.</a:t>
            </a:r>
            <a:endParaRPr lang="fr-FR" dirty="0"/>
          </a:p>
        </p:txBody>
      </p:sp>
      <p:sp>
        <p:nvSpPr>
          <p:cNvPr id="145" name="ZoneTexte 144">
            <a:extLst>
              <a:ext uri="{FF2B5EF4-FFF2-40B4-BE49-F238E27FC236}">
                <a16:creationId xmlns:a16="http://schemas.microsoft.com/office/drawing/2014/main" id="{67DDB897-4359-49B3-A858-0E80728A6381}"/>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Assumer les rôles de chronométreur et d’observateur.</a:t>
            </a:r>
          </a:p>
          <a:p>
            <a:endParaRPr lang="fr-FR" sz="1200" dirty="0"/>
          </a:p>
          <a:p>
            <a:r>
              <a:rPr lang="fr-FR" sz="1200" dirty="0"/>
              <a:t>Cycle 4 :</a:t>
            </a:r>
          </a:p>
          <a:p>
            <a:r>
              <a:rPr lang="fr-FR" sz="1200" dirty="0"/>
              <a:t>S’échauffer avant un effort</a:t>
            </a:r>
            <a:endParaRPr lang="fr-FR" dirty="0"/>
          </a:p>
        </p:txBody>
      </p:sp>
      <p:sp>
        <p:nvSpPr>
          <p:cNvPr id="146" name="ZoneTexte 145">
            <a:extLst>
              <a:ext uri="{FF2B5EF4-FFF2-40B4-BE49-F238E27FC236}">
                <a16:creationId xmlns:a16="http://schemas.microsoft.com/office/drawing/2014/main" id="{7643A1CC-D4FF-48C3-BBC8-67BADEED4F30}"/>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Mesurer et quantifier les performances, les enregistrer, les comparer, les classer, les traduire en représentations graphiques.</a:t>
            </a:r>
          </a:p>
          <a:p>
            <a:endParaRPr lang="fr-FR" sz="1200" dirty="0"/>
          </a:p>
          <a:p>
            <a:r>
              <a:rPr lang="fr-FR" sz="1200" dirty="0"/>
              <a:t>Cycle 4 :</a:t>
            </a:r>
          </a:p>
          <a:p>
            <a:r>
              <a:rPr lang="fr-FR" sz="1200" dirty="0"/>
              <a:t>Planifier et réaliser une épreuve combinée.</a:t>
            </a:r>
            <a:endParaRPr lang="fr-FR" dirty="0"/>
          </a:p>
        </p:txBody>
      </p:sp>
      <p:sp>
        <p:nvSpPr>
          <p:cNvPr id="147" name="ZoneTexte 146">
            <a:extLst>
              <a:ext uri="{FF2B5EF4-FFF2-40B4-BE49-F238E27FC236}">
                <a16:creationId xmlns:a16="http://schemas.microsoft.com/office/drawing/2014/main" id="{5E06AA48-D6DA-49D5-BC3E-CFAD863B255C}"/>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4 :</a:t>
            </a:r>
          </a:p>
          <a:p>
            <a:r>
              <a:rPr lang="fr-FR" sz="1200" dirty="0"/>
              <a:t>Aider ses camarades et assumer différents rôles sociaux (juge d’appel et de déroulement, chronométreur, juge de mesure, organisateur, collecteur des résultats, …)</a:t>
            </a:r>
            <a:endParaRPr lang="fr-FR" dirty="0"/>
          </a:p>
        </p:txBody>
      </p:sp>
      <p:sp>
        <p:nvSpPr>
          <p:cNvPr id="148" name="ZoneTexte 147">
            <a:extLst>
              <a:ext uri="{FF2B5EF4-FFF2-40B4-BE49-F238E27FC236}">
                <a16:creationId xmlns:a16="http://schemas.microsoft.com/office/drawing/2014/main" id="{E2F341C6-12FD-4E23-8031-4372E18D1C4A}"/>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Réaliser, seul ou à plusieurs, un parcours dans plusieurs environnements inhabituels, en milieu naturel aménagé ou artificiel.</a:t>
            </a:r>
          </a:p>
          <a:p>
            <a:endParaRPr lang="fr-FR" sz="1200" dirty="0"/>
          </a:p>
          <a:p>
            <a:r>
              <a:rPr lang="fr-FR" sz="1200" dirty="0"/>
              <a:t>Cycle 4 :</a:t>
            </a:r>
          </a:p>
          <a:p>
            <a:r>
              <a:rPr lang="fr-FR" sz="1200" dirty="0"/>
              <a:t>Réussir un déplacement planifié dans un milieu naturel aménagé ou artificiellement recréé plus ou moins connu.</a:t>
            </a:r>
            <a:endParaRPr lang="fr-FR" dirty="0"/>
          </a:p>
        </p:txBody>
      </p:sp>
      <p:sp>
        <p:nvSpPr>
          <p:cNvPr id="149" name="ZoneTexte 148">
            <a:extLst>
              <a:ext uri="{FF2B5EF4-FFF2-40B4-BE49-F238E27FC236}">
                <a16:creationId xmlns:a16="http://schemas.microsoft.com/office/drawing/2014/main" id="{5E30DF8D-E758-4939-96BD-039D4D38A58B}"/>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Connaitre et respecter les règles de sécurité qui s’appliquent à chaque environnement.</a:t>
            </a:r>
          </a:p>
          <a:p>
            <a:endParaRPr lang="fr-FR" sz="1200" dirty="0"/>
          </a:p>
          <a:p>
            <a:r>
              <a:rPr lang="fr-FR" sz="1200" dirty="0"/>
              <a:t>Cycle 4 :</a:t>
            </a:r>
          </a:p>
          <a:p>
            <a:r>
              <a:rPr lang="fr-FR" sz="1200" dirty="0"/>
              <a:t>Gérer ses ressources pour réaliser en totalité un parcours sécurise.</a:t>
            </a:r>
            <a:endParaRPr lang="fr-FR" dirty="0"/>
          </a:p>
        </p:txBody>
      </p:sp>
      <p:sp>
        <p:nvSpPr>
          <p:cNvPr id="150" name="ZoneTexte 149">
            <a:extLst>
              <a:ext uri="{FF2B5EF4-FFF2-40B4-BE49-F238E27FC236}">
                <a16:creationId xmlns:a16="http://schemas.microsoft.com/office/drawing/2014/main" id="{58EE70CB-A584-4192-994C-364511D41598}"/>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Identifier la personne responsable à alerter ou la procédure en cas de problème.</a:t>
            </a:r>
          </a:p>
          <a:p>
            <a:endParaRPr lang="fr-FR" sz="1200" dirty="0"/>
          </a:p>
          <a:p>
            <a:r>
              <a:rPr lang="fr-FR" sz="1200" dirty="0"/>
              <a:t>Cycle 4 :</a:t>
            </a:r>
          </a:p>
          <a:p>
            <a:r>
              <a:rPr lang="fr-FR" sz="1200" dirty="0"/>
              <a:t>Assurer la sécurité de son camarade.</a:t>
            </a:r>
            <a:endParaRPr lang="fr-FR" dirty="0"/>
          </a:p>
        </p:txBody>
      </p:sp>
      <p:sp>
        <p:nvSpPr>
          <p:cNvPr id="151" name="ZoneTexte 150">
            <a:extLst>
              <a:ext uri="{FF2B5EF4-FFF2-40B4-BE49-F238E27FC236}">
                <a16:creationId xmlns:a16="http://schemas.microsoft.com/office/drawing/2014/main" id="{160FB23B-278F-452B-BF05-5E1195947223}"/>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Valider l’attestation scolaire du savoir nager (ASSN)</a:t>
            </a:r>
          </a:p>
          <a:p>
            <a:endParaRPr lang="fr-FR" sz="1200" dirty="0"/>
          </a:p>
          <a:p>
            <a:r>
              <a:rPr lang="fr-FR" sz="1200" dirty="0"/>
              <a:t>Cycle 4 :</a:t>
            </a:r>
          </a:p>
          <a:p>
            <a:r>
              <a:rPr lang="fr-FR" sz="1200" dirty="0"/>
              <a:t>Respecter et faire respecter les règles de sécurité.</a:t>
            </a:r>
            <a:endParaRPr lang="fr-FR" dirty="0"/>
          </a:p>
        </p:txBody>
      </p:sp>
      <p:sp>
        <p:nvSpPr>
          <p:cNvPr id="152" name="ZoneTexte 151">
            <a:extLst>
              <a:ext uri="{FF2B5EF4-FFF2-40B4-BE49-F238E27FC236}">
                <a16:creationId xmlns:a16="http://schemas.microsoft.com/office/drawing/2014/main" id="{269F968B-BB62-4D7E-A9DE-C5F1DB2F5DCC}"/>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Réaliser en petits groupes 2 séquences : une a visée acrobatique destinée à être jugée, une autre a visée artistique destinée à être appréciée et à émouvoir.</a:t>
            </a:r>
          </a:p>
          <a:p>
            <a:endParaRPr lang="fr-FR" sz="1200" dirty="0"/>
          </a:p>
          <a:p>
            <a:r>
              <a:rPr lang="fr-FR" sz="1200" dirty="0"/>
              <a:t>Cycle 4 :</a:t>
            </a:r>
          </a:p>
          <a:p>
            <a:r>
              <a:rPr lang="fr-FR" sz="1200" dirty="0"/>
              <a:t>Mobiliser les capacités expressives du corps pour imaginer composer et interpréter une séquence artistique ou acrobatique.</a:t>
            </a:r>
            <a:endParaRPr lang="fr-FR" dirty="0"/>
          </a:p>
        </p:txBody>
      </p:sp>
      <p:sp>
        <p:nvSpPr>
          <p:cNvPr id="153" name="ZoneTexte 152">
            <a:extLst>
              <a:ext uri="{FF2B5EF4-FFF2-40B4-BE49-F238E27FC236}">
                <a16:creationId xmlns:a16="http://schemas.microsoft.com/office/drawing/2014/main" id="{EF8C98B3-7D19-4BCA-98A8-8B80E912FEFE}"/>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Savoir filmer une prestation pour la revoir et la faire évoluer.</a:t>
            </a:r>
          </a:p>
          <a:p>
            <a:endParaRPr lang="fr-FR" sz="1200" dirty="0"/>
          </a:p>
          <a:p>
            <a:r>
              <a:rPr lang="fr-FR" sz="1200" dirty="0"/>
              <a:t>Cycle 4 :</a:t>
            </a:r>
          </a:p>
          <a:p>
            <a:r>
              <a:rPr lang="fr-FR" sz="1200" dirty="0"/>
              <a:t>Participer activement au sein d’un groupe, à l’élaboration et à la formalisation d’un projet artistique.</a:t>
            </a:r>
            <a:endParaRPr lang="fr-FR" dirty="0"/>
          </a:p>
        </p:txBody>
      </p:sp>
      <p:sp>
        <p:nvSpPr>
          <p:cNvPr id="154" name="ZoneTexte 153">
            <a:extLst>
              <a:ext uri="{FF2B5EF4-FFF2-40B4-BE49-F238E27FC236}">
                <a16:creationId xmlns:a16="http://schemas.microsoft.com/office/drawing/2014/main" id="{22596408-3B2B-414B-A9D0-211CDA12264A}"/>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Respecter les prestations des autres et accepter de se produire devant les autres.</a:t>
            </a:r>
          </a:p>
          <a:p>
            <a:endParaRPr lang="fr-FR" sz="1200" dirty="0"/>
          </a:p>
          <a:p>
            <a:r>
              <a:rPr lang="fr-FR" sz="1200" dirty="0"/>
              <a:t>Cycle 4 :</a:t>
            </a:r>
          </a:p>
          <a:p>
            <a:r>
              <a:rPr lang="fr-FR" sz="1200" dirty="0"/>
              <a:t>Apprécier des prestations en utilisant différents supports d’observation et d’analyse.</a:t>
            </a:r>
            <a:endParaRPr lang="fr-FR" dirty="0"/>
          </a:p>
        </p:txBody>
      </p:sp>
      <p:sp>
        <p:nvSpPr>
          <p:cNvPr id="155" name="ZoneTexte 154">
            <a:extLst>
              <a:ext uri="{FF2B5EF4-FFF2-40B4-BE49-F238E27FC236}">
                <a16:creationId xmlns:a16="http://schemas.microsoft.com/office/drawing/2014/main" id="{06E3729E-2F9F-431D-A245-7B3E3BD9EC64}"/>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S’organiser tactiquement pour gagner le duel ou le match en identifiant les situations favorables de marque.</a:t>
            </a:r>
          </a:p>
          <a:p>
            <a:endParaRPr lang="fr-FR" sz="1200" dirty="0"/>
          </a:p>
          <a:p>
            <a:r>
              <a:rPr lang="fr-FR" sz="1200" dirty="0"/>
              <a:t>Cycle 4 :</a:t>
            </a:r>
          </a:p>
          <a:p>
            <a:r>
              <a:rPr lang="fr-FR" sz="1200" dirty="0"/>
              <a:t>Réaliser des actions décisives en situation favorable afin de faire basculer le rapport de force en sa faveur ou en faveur de son équipe.</a:t>
            </a:r>
            <a:endParaRPr lang="fr-FR" dirty="0"/>
          </a:p>
        </p:txBody>
      </p:sp>
      <p:sp>
        <p:nvSpPr>
          <p:cNvPr id="156" name="ZoneTexte 155">
            <a:extLst>
              <a:ext uri="{FF2B5EF4-FFF2-40B4-BE49-F238E27FC236}">
                <a16:creationId xmlns:a16="http://schemas.microsoft.com/office/drawing/2014/main" id="{0D83317E-29CC-45A6-97E3-E0048DEB06EC}"/>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Maintenir un engagement moteur efficace sur tout le temps de jeu prévu.</a:t>
            </a:r>
          </a:p>
          <a:p>
            <a:endParaRPr lang="fr-FR" sz="1200" dirty="0"/>
          </a:p>
          <a:p>
            <a:r>
              <a:rPr lang="fr-FR" sz="1200" dirty="0"/>
              <a:t>Cycle 4 :</a:t>
            </a:r>
          </a:p>
          <a:p>
            <a:r>
              <a:rPr lang="fr-FR" sz="1200" dirty="0"/>
              <a:t>Adapter son engagement moteur en fonction de son état physique et du rapport de force.</a:t>
            </a:r>
            <a:endParaRPr lang="fr-FR" dirty="0"/>
          </a:p>
        </p:txBody>
      </p:sp>
      <p:sp>
        <p:nvSpPr>
          <p:cNvPr id="157" name="ZoneTexte 156">
            <a:extLst>
              <a:ext uri="{FF2B5EF4-FFF2-40B4-BE49-F238E27FC236}">
                <a16:creationId xmlns:a16="http://schemas.microsoft.com/office/drawing/2014/main" id="{6678BFF7-4A81-4E40-801D-015F460605B2}"/>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Respecter les partenaires, les adversaires et l’arbitre.</a:t>
            </a:r>
          </a:p>
          <a:p>
            <a:endParaRPr lang="fr-FR" sz="1200" dirty="0"/>
          </a:p>
          <a:p>
            <a:r>
              <a:rPr lang="fr-FR" sz="1200" dirty="0"/>
              <a:t>Cycle 4 :</a:t>
            </a:r>
          </a:p>
          <a:p>
            <a:r>
              <a:rPr lang="fr-FR" sz="1200" dirty="0"/>
              <a:t>Etre solidaire de ses partenaires et respectueux de son (ses) adversaire(s) et de l’arbitre</a:t>
            </a:r>
            <a:endParaRPr lang="fr-FR" dirty="0"/>
          </a:p>
        </p:txBody>
      </p:sp>
      <p:sp>
        <p:nvSpPr>
          <p:cNvPr id="158" name="ZoneTexte 157">
            <a:extLst>
              <a:ext uri="{FF2B5EF4-FFF2-40B4-BE49-F238E27FC236}">
                <a16:creationId xmlns:a16="http://schemas.microsoft.com/office/drawing/2014/main" id="{9EEA6955-B83E-43F2-A361-B84A3627788B}"/>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Assurer différents rôles sociaux (joueur, arbitre, observateur) inhérents à l’activité et a l’organisation de la classe.</a:t>
            </a:r>
          </a:p>
          <a:p>
            <a:endParaRPr lang="fr-FR" sz="1200" dirty="0"/>
          </a:p>
          <a:p>
            <a:r>
              <a:rPr lang="fr-FR" sz="1200" dirty="0"/>
              <a:t>Cycle 4 :</a:t>
            </a:r>
          </a:p>
          <a:p>
            <a:r>
              <a:rPr lang="fr-FR" sz="1200" dirty="0"/>
              <a:t>Observer et Co arbitrer.</a:t>
            </a:r>
            <a:endParaRPr lang="fr-FR" dirty="0"/>
          </a:p>
        </p:txBody>
      </p:sp>
      <p:sp>
        <p:nvSpPr>
          <p:cNvPr id="159" name="ZoneTexte 158">
            <a:extLst>
              <a:ext uri="{FF2B5EF4-FFF2-40B4-BE49-F238E27FC236}">
                <a16:creationId xmlns:a16="http://schemas.microsoft.com/office/drawing/2014/main" id="{C52E7806-9C98-40D3-B530-60A57472EC24}"/>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Accepter le résultat de la rencontre et être capable de le commenter.</a:t>
            </a:r>
          </a:p>
          <a:p>
            <a:endParaRPr lang="fr-FR" sz="1200" dirty="0"/>
          </a:p>
          <a:p>
            <a:r>
              <a:rPr lang="fr-FR" sz="1200" dirty="0"/>
              <a:t>Cycle 4 :</a:t>
            </a:r>
          </a:p>
          <a:p>
            <a:r>
              <a:rPr lang="fr-FR" sz="1200" dirty="0"/>
              <a:t>Accepter le résultat de la rencontre et savoir l’analyser avec objectivité.</a:t>
            </a:r>
            <a:endParaRPr lang="fr-FR" dirty="0"/>
          </a:p>
        </p:txBody>
      </p:sp>
      <p:sp>
        <p:nvSpPr>
          <p:cNvPr id="160" name="ZoneTexte 159">
            <a:hlinkClick r:id="rId11" action="ppaction://hlinksldjump" tooltip="Les attendus de fin de cycle"/>
            <a:extLst>
              <a:ext uri="{FF2B5EF4-FFF2-40B4-BE49-F238E27FC236}">
                <a16:creationId xmlns:a16="http://schemas.microsoft.com/office/drawing/2014/main" id="{7885CCFC-AACE-4AED-AF46-FFA1DCD0BB79}"/>
              </a:ext>
            </a:extLst>
          </p:cNvPr>
          <p:cNvSpPr txBox="1"/>
          <p:nvPr userDrawn="1"/>
        </p:nvSpPr>
        <p:spPr>
          <a:xfrm>
            <a:off x="8679051" y="217363"/>
            <a:ext cx="2930522"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Tutoriel pour compléter le tableau</a:t>
            </a:r>
          </a:p>
        </p:txBody>
      </p:sp>
    </p:spTree>
    <p:extLst>
      <p:ext uri="{BB962C8B-B14F-4D97-AF65-F5344CB8AC3E}">
        <p14:creationId xmlns:p14="http://schemas.microsoft.com/office/powerpoint/2010/main" val="172680488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9"/>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
                                        </p:tgtEl>
                                        <p:attrNameLst>
                                          <p:attrName>style.visibility</p:attrName>
                                        </p:attrNameLst>
                                      </p:cBhvr>
                                      <p:to>
                                        <p:strVal val="visible"/>
                                      </p:to>
                                    </p:set>
                                  </p:childTnLst>
                                  <p:subTnLst>
                                    <p:set>
                                      <p:cBhvr override="childStyle">
                                        <p:cTn dur="1" fill="hold" display="0" masterRel="nextClick" afterEffect="1"/>
                                        <p:tgtEl>
                                          <p:spTgt spid="143"/>
                                        </p:tgtEl>
                                        <p:attrNameLst>
                                          <p:attrName>style.visibility</p:attrName>
                                        </p:attrNameLst>
                                      </p:cBhvr>
                                      <p:to>
                                        <p:strVal val="hidden"/>
                                      </p:to>
                                    </p:set>
                                  </p:subTnLst>
                                </p:cTn>
                              </p:par>
                            </p:childTnLst>
                          </p:cTn>
                        </p:par>
                      </p:childTnLst>
                    </p:cTn>
                  </p:par>
                </p:childTnLst>
              </p:cTn>
              <p:nextCondLst>
                <p:cond evt="onClick" delay="0">
                  <p:tgtEl>
                    <p:spTgt spid="29"/>
                  </p:tgtEl>
                </p:cond>
              </p:nextCondLst>
            </p:seq>
            <p:seq concurrent="1" nextAc="seek">
              <p:cTn id="7" restart="whenNotActive" fill="hold" evtFilter="cancelBubble" nodeType="interactiveSeq">
                <p:stCondLst>
                  <p:cond evt="onClick" delay="0">
                    <p:tgtEl>
                      <p:spTgt spid="30"/>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44"/>
                                        </p:tgtEl>
                                        <p:attrNameLst>
                                          <p:attrName>style.visibility</p:attrName>
                                        </p:attrNameLst>
                                      </p:cBhvr>
                                      <p:to>
                                        <p:strVal val="visible"/>
                                      </p:to>
                                    </p:set>
                                  </p:childTnLst>
                                  <p:subTnLst>
                                    <p:set>
                                      <p:cBhvr override="childStyle">
                                        <p:cTn dur="1" fill="hold" display="0" masterRel="nextClick" afterEffect="1"/>
                                        <p:tgtEl>
                                          <p:spTgt spid="144"/>
                                        </p:tgtEl>
                                        <p:attrNameLst>
                                          <p:attrName>style.visibility</p:attrName>
                                        </p:attrNameLst>
                                      </p:cBhvr>
                                      <p:to>
                                        <p:strVal val="hidden"/>
                                      </p:to>
                                    </p:set>
                                  </p:subTnLst>
                                </p:cTn>
                              </p:par>
                            </p:childTnLst>
                          </p:cTn>
                        </p:par>
                      </p:childTnLst>
                    </p:cTn>
                  </p:par>
                </p:childTnLst>
              </p:cTn>
              <p:nextCondLst>
                <p:cond evt="onClick" delay="0">
                  <p:tgtEl>
                    <p:spTgt spid="30"/>
                  </p:tgtEl>
                </p:cond>
              </p:nextCondLst>
            </p:seq>
            <p:seq concurrent="1" nextAc="seek">
              <p:cTn id="12" restart="whenNotActive" fill="hold" evtFilter="cancelBubble" nodeType="interactiveSeq">
                <p:stCondLst>
                  <p:cond evt="onClick" delay="0">
                    <p:tgtEl>
                      <p:spTgt spid="34"/>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6"/>
                                        </p:tgtEl>
                                        <p:attrNameLst>
                                          <p:attrName>style.visibility</p:attrName>
                                        </p:attrNameLst>
                                      </p:cBhvr>
                                      <p:to>
                                        <p:strVal val="visible"/>
                                      </p:to>
                                    </p:set>
                                  </p:childTnLst>
                                  <p:subTnLst>
                                    <p:set>
                                      <p:cBhvr override="childStyle">
                                        <p:cTn dur="1" fill="hold" display="0" masterRel="nextClick" afterEffect="1"/>
                                        <p:tgtEl>
                                          <p:spTgt spid="146"/>
                                        </p:tgtEl>
                                        <p:attrNameLst>
                                          <p:attrName>style.visibility</p:attrName>
                                        </p:attrNameLst>
                                      </p:cBhvr>
                                      <p:to>
                                        <p:strVal val="hidden"/>
                                      </p:to>
                                    </p:set>
                                  </p:subTnLst>
                                </p:cTn>
                              </p:par>
                            </p:childTnLst>
                          </p:cTn>
                        </p:par>
                      </p:childTnLst>
                    </p:cTn>
                  </p:par>
                </p:childTnLst>
              </p:cTn>
              <p:nextCondLst>
                <p:cond evt="onClick" delay="0">
                  <p:tgtEl>
                    <p:spTgt spid="34"/>
                  </p:tgtEl>
                </p:cond>
              </p:nextCondLst>
            </p:seq>
            <p:seq concurrent="1" nextAc="seek">
              <p:cTn id="17" restart="whenNotActive" fill="hold" evtFilter="cancelBubble" nodeType="interactiveSeq">
                <p:stCondLst>
                  <p:cond evt="onClick" delay="0">
                    <p:tgtEl>
                      <p:spTgt spid="33"/>
                    </p:tgtEl>
                  </p:cond>
                </p:stCondLst>
                <p:endSync evt="end" delay="0">
                  <p:rtn val="all"/>
                </p:endSync>
                <p:childTnLst>
                  <p:par>
                    <p:cTn id="18" fill="hold">
                      <p:stCondLst>
                        <p:cond delay="0"/>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45"/>
                                        </p:tgtEl>
                                        <p:attrNameLst>
                                          <p:attrName>style.visibility</p:attrName>
                                        </p:attrNameLst>
                                      </p:cBhvr>
                                      <p:to>
                                        <p:strVal val="visible"/>
                                      </p:to>
                                    </p:set>
                                  </p:childTnLst>
                                  <p:subTnLst>
                                    <p:set>
                                      <p:cBhvr override="childStyle">
                                        <p:cTn dur="1" fill="hold" display="0" masterRel="nextClick" afterEffect="1"/>
                                        <p:tgtEl>
                                          <p:spTgt spid="145"/>
                                        </p:tgtEl>
                                        <p:attrNameLst>
                                          <p:attrName>style.visibility</p:attrName>
                                        </p:attrNameLst>
                                      </p:cBhvr>
                                      <p:to>
                                        <p:strVal val="hidden"/>
                                      </p:to>
                                    </p:set>
                                  </p:subTnLst>
                                </p:cTn>
                              </p:par>
                            </p:childTnLst>
                          </p:cTn>
                        </p:par>
                      </p:childTnLst>
                    </p:cTn>
                  </p:par>
                </p:childTnLst>
              </p:cTn>
              <p:nextCondLst>
                <p:cond evt="onClick" delay="0">
                  <p:tgtEl>
                    <p:spTgt spid="33"/>
                  </p:tgtEl>
                </p:cond>
              </p:nextCondLst>
            </p:seq>
            <p:seq concurrent="1" nextAc="seek">
              <p:cTn id="22" restart="whenNotActive" fill="hold" evtFilter="cancelBubble" nodeType="interactiveSeq">
                <p:stCondLst>
                  <p:cond evt="onClick" delay="0">
                    <p:tgtEl>
                      <p:spTgt spid="32"/>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7"/>
                                        </p:tgtEl>
                                        <p:attrNameLst>
                                          <p:attrName>style.visibility</p:attrName>
                                        </p:attrNameLst>
                                      </p:cBhvr>
                                      <p:to>
                                        <p:strVal val="visible"/>
                                      </p:to>
                                    </p:set>
                                  </p:childTnLst>
                                  <p:subTnLst>
                                    <p:set>
                                      <p:cBhvr override="childStyle">
                                        <p:cTn dur="1" fill="hold" display="0" masterRel="nextClick" afterEffect="1"/>
                                        <p:tgtEl>
                                          <p:spTgt spid="147"/>
                                        </p:tgtEl>
                                        <p:attrNameLst>
                                          <p:attrName>style.visibility</p:attrName>
                                        </p:attrNameLst>
                                      </p:cBhvr>
                                      <p:to>
                                        <p:strVal val="hidden"/>
                                      </p:to>
                                    </p:set>
                                  </p:subTnLst>
                                </p:cTn>
                              </p:par>
                            </p:childTnLst>
                          </p:cTn>
                        </p:par>
                      </p:childTnLst>
                    </p:cTn>
                  </p:par>
                </p:childTnLst>
              </p:cTn>
              <p:nextCondLst>
                <p:cond evt="onClick" delay="0">
                  <p:tgtEl>
                    <p:spTgt spid="32"/>
                  </p:tgtEl>
                </p:cond>
              </p:nextCondLst>
            </p:seq>
            <p:seq concurrent="1" nextAc="seek">
              <p:cTn id="27" restart="whenNotActive" fill="hold" evtFilter="cancelBubble" nodeType="interactiveSeq">
                <p:stCondLst>
                  <p:cond evt="onClick" delay="0">
                    <p:tgtEl>
                      <p:spTgt spid="35"/>
                    </p:tgtEl>
                  </p:cond>
                </p:stCondLst>
                <p:endSync evt="end" delay="0">
                  <p:rtn val="all"/>
                </p:endSync>
                <p:childTnLst>
                  <p:par>
                    <p:cTn id="28" fill="hold">
                      <p:stCondLst>
                        <p:cond delay="0"/>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48"/>
                                        </p:tgtEl>
                                        <p:attrNameLst>
                                          <p:attrName>style.visibility</p:attrName>
                                        </p:attrNameLst>
                                      </p:cBhvr>
                                      <p:to>
                                        <p:strVal val="visible"/>
                                      </p:to>
                                    </p:set>
                                  </p:childTnLst>
                                  <p:subTnLst>
                                    <p:set>
                                      <p:cBhvr override="childStyle">
                                        <p:cTn dur="1" fill="hold" display="0" masterRel="nextClick" afterEffect="1"/>
                                        <p:tgtEl>
                                          <p:spTgt spid="148"/>
                                        </p:tgtEl>
                                        <p:attrNameLst>
                                          <p:attrName>style.visibility</p:attrName>
                                        </p:attrNameLst>
                                      </p:cBhvr>
                                      <p:to>
                                        <p:strVal val="hidden"/>
                                      </p:to>
                                    </p:set>
                                  </p:subTnLst>
                                </p:cTn>
                              </p:par>
                            </p:childTnLst>
                          </p:cTn>
                        </p:par>
                      </p:childTnLst>
                    </p:cTn>
                  </p:par>
                </p:childTnLst>
              </p:cTn>
              <p:nextCondLst>
                <p:cond evt="onClick" delay="0">
                  <p:tgtEl>
                    <p:spTgt spid="35"/>
                  </p:tgtEl>
                </p:cond>
              </p:nextCondLst>
            </p:seq>
            <p:seq concurrent="1" nextAc="seek">
              <p:cTn id="32" restart="whenNotActive" fill="hold" evtFilter="cancelBubble" nodeType="interactiveSeq">
                <p:stCondLst>
                  <p:cond evt="onClick" delay="0">
                    <p:tgtEl>
                      <p:spTgt spid="45"/>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9"/>
                                        </p:tgtEl>
                                        <p:attrNameLst>
                                          <p:attrName>style.visibility</p:attrName>
                                        </p:attrNameLst>
                                      </p:cBhvr>
                                      <p:to>
                                        <p:strVal val="visible"/>
                                      </p:to>
                                    </p:set>
                                  </p:childTnLst>
                                  <p:subTnLst>
                                    <p:set>
                                      <p:cBhvr override="childStyle">
                                        <p:cTn dur="1" fill="hold" display="0" masterRel="nextClick" afterEffect="1"/>
                                        <p:tgtEl>
                                          <p:spTgt spid="149"/>
                                        </p:tgtEl>
                                        <p:attrNameLst>
                                          <p:attrName>style.visibility</p:attrName>
                                        </p:attrNameLst>
                                      </p:cBhvr>
                                      <p:to>
                                        <p:strVal val="hidden"/>
                                      </p:to>
                                    </p:set>
                                  </p:subTnLst>
                                </p:cTn>
                              </p:par>
                            </p:childTnLst>
                          </p:cTn>
                        </p:par>
                      </p:childTnLst>
                    </p:cTn>
                  </p:par>
                </p:childTnLst>
              </p:cTn>
              <p:nextCondLst>
                <p:cond evt="onClick" delay="0">
                  <p:tgtEl>
                    <p:spTgt spid="45"/>
                  </p:tgtEl>
                </p:cond>
              </p:nextCondLst>
            </p:seq>
            <p:seq concurrent="1" nextAc="seek">
              <p:cTn id="37" restart="whenNotActive" fill="hold" evtFilter="cancelBubble" nodeType="interactiveSeq">
                <p:stCondLst>
                  <p:cond evt="onClick" delay="0">
                    <p:tgtEl>
                      <p:spTgt spid="46"/>
                    </p:tgtEl>
                  </p:cond>
                </p:stCondLst>
                <p:endSync evt="end" delay="0">
                  <p:rtn val="all"/>
                </p:endSync>
                <p:childTnLst>
                  <p:par>
                    <p:cTn id="38" fill="hold">
                      <p:stCondLst>
                        <p:cond delay="0"/>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50"/>
                                        </p:tgtEl>
                                        <p:attrNameLst>
                                          <p:attrName>style.visibility</p:attrName>
                                        </p:attrNameLst>
                                      </p:cBhvr>
                                      <p:to>
                                        <p:strVal val="visible"/>
                                      </p:to>
                                    </p:set>
                                  </p:childTnLst>
                                  <p:subTnLst>
                                    <p:set>
                                      <p:cBhvr override="childStyle">
                                        <p:cTn dur="1" fill="hold" display="0" masterRel="nextClick" afterEffect="1"/>
                                        <p:tgtEl>
                                          <p:spTgt spid="150"/>
                                        </p:tgtEl>
                                        <p:attrNameLst>
                                          <p:attrName>style.visibility</p:attrName>
                                        </p:attrNameLst>
                                      </p:cBhvr>
                                      <p:to>
                                        <p:strVal val="hidden"/>
                                      </p:to>
                                    </p:set>
                                  </p:subTnLst>
                                </p:cTn>
                              </p:par>
                            </p:childTnLst>
                          </p:cTn>
                        </p:par>
                      </p:childTnLst>
                    </p:cTn>
                  </p:par>
                </p:childTnLst>
              </p:cTn>
              <p:nextCondLst>
                <p:cond evt="onClick" delay="0">
                  <p:tgtEl>
                    <p:spTgt spid="46"/>
                  </p:tgtEl>
                </p:cond>
              </p:nextCondLst>
            </p:seq>
            <p:seq concurrent="1" nextAc="seek">
              <p:cTn id="42" restart="whenNotActive" fill="hold" evtFilter="cancelBubble" nodeType="interactiveSeq">
                <p:stCondLst>
                  <p:cond evt="onClick" delay="0">
                    <p:tgtEl>
                      <p:spTgt spid="47"/>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1"/>
                                        </p:tgtEl>
                                        <p:attrNameLst>
                                          <p:attrName>style.visibility</p:attrName>
                                        </p:attrNameLst>
                                      </p:cBhvr>
                                      <p:to>
                                        <p:strVal val="visible"/>
                                      </p:to>
                                    </p:set>
                                  </p:childTnLst>
                                  <p:subTnLst>
                                    <p:set>
                                      <p:cBhvr override="childStyle">
                                        <p:cTn dur="1" fill="hold" display="0" masterRel="nextClick" afterEffect="1"/>
                                        <p:tgtEl>
                                          <p:spTgt spid="151"/>
                                        </p:tgtEl>
                                        <p:attrNameLst>
                                          <p:attrName>style.visibility</p:attrName>
                                        </p:attrNameLst>
                                      </p:cBhvr>
                                      <p:to>
                                        <p:strVal val="hidden"/>
                                      </p:to>
                                    </p:set>
                                  </p:subTnLst>
                                </p:cTn>
                              </p:par>
                            </p:childTnLst>
                          </p:cTn>
                        </p:par>
                      </p:childTnLst>
                    </p:cTn>
                  </p:par>
                </p:childTnLst>
              </p:cTn>
              <p:nextCondLst>
                <p:cond evt="onClick" delay="0">
                  <p:tgtEl>
                    <p:spTgt spid="47"/>
                  </p:tgtEl>
                </p:cond>
              </p:nextCondLst>
            </p:seq>
            <p:seq concurrent="1" nextAc="seek">
              <p:cTn id="47" restart="whenNotActive" fill="hold" evtFilter="cancelBubble" nodeType="interactiveSeq">
                <p:stCondLst>
                  <p:cond evt="onClick" delay="0">
                    <p:tgtEl>
                      <p:spTgt spid="36"/>
                    </p:tgtEl>
                  </p:cond>
                </p:stCondLst>
                <p:endSync evt="end" delay="0">
                  <p:rtn val="all"/>
                </p:endSync>
                <p:childTnLst>
                  <p:par>
                    <p:cTn id="48" fill="hold">
                      <p:stCondLst>
                        <p:cond delay="0"/>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52"/>
                                        </p:tgtEl>
                                        <p:attrNameLst>
                                          <p:attrName>style.visibility</p:attrName>
                                        </p:attrNameLst>
                                      </p:cBhvr>
                                      <p:to>
                                        <p:strVal val="visible"/>
                                      </p:to>
                                    </p:set>
                                  </p:childTnLst>
                                  <p:subTnLst>
                                    <p:set>
                                      <p:cBhvr override="childStyle">
                                        <p:cTn dur="1" fill="hold" display="0" masterRel="nextClick" afterEffect="1"/>
                                        <p:tgtEl>
                                          <p:spTgt spid="152"/>
                                        </p:tgtEl>
                                        <p:attrNameLst>
                                          <p:attrName>style.visibility</p:attrName>
                                        </p:attrNameLst>
                                      </p:cBhvr>
                                      <p:to>
                                        <p:strVal val="hidden"/>
                                      </p:to>
                                    </p:set>
                                  </p:subTnLst>
                                </p:cTn>
                              </p:par>
                            </p:childTnLst>
                          </p:cTn>
                        </p:par>
                      </p:childTnLst>
                    </p:cTn>
                  </p:par>
                </p:childTnLst>
              </p:cTn>
              <p:nextCondLst>
                <p:cond evt="onClick" delay="0">
                  <p:tgtEl>
                    <p:spTgt spid="36"/>
                  </p:tgtEl>
                </p:cond>
              </p:nextCondLst>
            </p:seq>
            <p:seq concurrent="1" nextAc="seek">
              <p:cTn id="52" restart="whenNotActive" fill="hold" evtFilter="cancelBubble" nodeType="interactiveSeq">
                <p:stCondLst>
                  <p:cond evt="onClick" delay="0">
                    <p:tgtEl>
                      <p:spTgt spid="48"/>
                    </p:tgtEl>
                  </p:cond>
                </p:stCondLst>
                <p:endSync evt="end" delay="0">
                  <p:rtn val="all"/>
                </p:endSync>
                <p:childTnLst>
                  <p:par>
                    <p:cTn id="53" fill="hold">
                      <p:stCondLst>
                        <p:cond delay="0"/>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53"/>
                                        </p:tgtEl>
                                        <p:attrNameLst>
                                          <p:attrName>style.visibility</p:attrName>
                                        </p:attrNameLst>
                                      </p:cBhvr>
                                      <p:to>
                                        <p:strVal val="visible"/>
                                      </p:to>
                                    </p:set>
                                  </p:childTnLst>
                                  <p:subTnLst>
                                    <p:set>
                                      <p:cBhvr override="childStyle">
                                        <p:cTn dur="1" fill="hold" display="0" masterRel="nextClick" afterEffect="1"/>
                                        <p:tgtEl>
                                          <p:spTgt spid="153"/>
                                        </p:tgtEl>
                                        <p:attrNameLst>
                                          <p:attrName>style.visibility</p:attrName>
                                        </p:attrNameLst>
                                      </p:cBhvr>
                                      <p:to>
                                        <p:strVal val="hidden"/>
                                      </p:to>
                                    </p:set>
                                  </p:subTnLst>
                                </p:cTn>
                              </p:par>
                            </p:childTnLst>
                          </p:cTn>
                        </p:par>
                      </p:childTnLst>
                    </p:cTn>
                  </p:par>
                </p:childTnLst>
              </p:cTn>
              <p:nextCondLst>
                <p:cond evt="onClick" delay="0">
                  <p:tgtEl>
                    <p:spTgt spid="48"/>
                  </p:tgtEl>
                </p:cond>
              </p:nextCondLst>
            </p:seq>
            <p:seq concurrent="1" nextAc="seek">
              <p:cTn id="57" restart="whenNotActive" fill="hold" evtFilter="cancelBubble" nodeType="interactiveSeq">
                <p:stCondLst>
                  <p:cond evt="onClick" delay="0">
                    <p:tgtEl>
                      <p:spTgt spid="49"/>
                    </p:tgtEl>
                  </p:cond>
                </p:stCondLst>
                <p:endSync evt="end" delay="0">
                  <p:rtn val="all"/>
                </p:endSync>
                <p:childTnLst>
                  <p:par>
                    <p:cTn id="58" fill="hold">
                      <p:stCondLst>
                        <p:cond delay="0"/>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54"/>
                                        </p:tgtEl>
                                        <p:attrNameLst>
                                          <p:attrName>style.visibility</p:attrName>
                                        </p:attrNameLst>
                                      </p:cBhvr>
                                      <p:to>
                                        <p:strVal val="visible"/>
                                      </p:to>
                                    </p:set>
                                  </p:childTnLst>
                                  <p:subTnLst>
                                    <p:set>
                                      <p:cBhvr override="childStyle">
                                        <p:cTn dur="1" fill="hold" display="0" masterRel="nextClick" afterEffect="1"/>
                                        <p:tgtEl>
                                          <p:spTgt spid="154"/>
                                        </p:tgtEl>
                                        <p:attrNameLst>
                                          <p:attrName>style.visibility</p:attrName>
                                        </p:attrNameLst>
                                      </p:cBhvr>
                                      <p:to>
                                        <p:strVal val="hidden"/>
                                      </p:to>
                                    </p:set>
                                  </p:subTnLst>
                                </p:cTn>
                              </p:par>
                            </p:childTnLst>
                          </p:cTn>
                        </p:par>
                      </p:childTnLst>
                    </p:cTn>
                  </p:par>
                </p:childTnLst>
              </p:cTn>
              <p:nextCondLst>
                <p:cond evt="onClick" delay="0">
                  <p:tgtEl>
                    <p:spTgt spid="49"/>
                  </p:tgtEl>
                </p:cond>
              </p:nextCondLst>
            </p:seq>
            <p:seq concurrent="1" nextAc="seek">
              <p:cTn id="62" restart="whenNotActive" fill="hold" evtFilter="cancelBubble" nodeType="interactiveSeq">
                <p:stCondLst>
                  <p:cond evt="onClick" delay="0">
                    <p:tgtEl>
                      <p:spTgt spid="37"/>
                    </p:tgtEl>
                  </p:cond>
                </p:stCondLst>
                <p:endSync evt="end" delay="0">
                  <p:rtn val="all"/>
                </p:endSync>
                <p:childTnLst>
                  <p:par>
                    <p:cTn id="63" fill="hold">
                      <p:stCondLst>
                        <p:cond delay="0"/>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55"/>
                                        </p:tgtEl>
                                        <p:attrNameLst>
                                          <p:attrName>style.visibility</p:attrName>
                                        </p:attrNameLst>
                                      </p:cBhvr>
                                      <p:to>
                                        <p:strVal val="visible"/>
                                      </p:to>
                                    </p:set>
                                  </p:childTnLst>
                                  <p:subTnLst>
                                    <p:set>
                                      <p:cBhvr override="childStyle">
                                        <p:cTn dur="1" fill="hold" display="0" masterRel="nextClick" afterEffect="1"/>
                                        <p:tgtEl>
                                          <p:spTgt spid="155"/>
                                        </p:tgtEl>
                                        <p:attrNameLst>
                                          <p:attrName>style.visibility</p:attrName>
                                        </p:attrNameLst>
                                      </p:cBhvr>
                                      <p:to>
                                        <p:strVal val="hidden"/>
                                      </p:to>
                                    </p:set>
                                  </p:subTnLst>
                                </p:cTn>
                              </p:par>
                            </p:childTnLst>
                          </p:cTn>
                        </p:par>
                      </p:childTnLst>
                    </p:cTn>
                  </p:par>
                </p:childTnLst>
              </p:cTn>
              <p:nextCondLst>
                <p:cond evt="onClick" delay="0">
                  <p:tgtEl>
                    <p:spTgt spid="37"/>
                  </p:tgtEl>
                </p:cond>
              </p:nextCondLst>
            </p:seq>
            <p:seq concurrent="1" nextAc="seek">
              <p:cTn id="67" restart="whenNotActive" fill="hold" evtFilter="cancelBubble" nodeType="interactiveSeq">
                <p:stCondLst>
                  <p:cond evt="onClick" delay="0">
                    <p:tgtEl>
                      <p:spTgt spid="50"/>
                    </p:tgtEl>
                  </p:cond>
                </p:stCondLst>
                <p:endSync evt="end" delay="0">
                  <p:rtn val="all"/>
                </p:endSync>
                <p:childTnLst>
                  <p:par>
                    <p:cTn id="68" fill="hold">
                      <p:stCondLst>
                        <p:cond delay="0"/>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156"/>
                                        </p:tgtEl>
                                        <p:attrNameLst>
                                          <p:attrName>style.visibility</p:attrName>
                                        </p:attrNameLst>
                                      </p:cBhvr>
                                      <p:to>
                                        <p:strVal val="visible"/>
                                      </p:to>
                                    </p:set>
                                  </p:childTnLst>
                                  <p:subTnLst>
                                    <p:set>
                                      <p:cBhvr override="childStyle">
                                        <p:cTn dur="1" fill="hold" display="0" masterRel="nextClick" afterEffect="1"/>
                                        <p:tgtEl>
                                          <p:spTgt spid="156"/>
                                        </p:tgtEl>
                                        <p:attrNameLst>
                                          <p:attrName>style.visibility</p:attrName>
                                        </p:attrNameLst>
                                      </p:cBhvr>
                                      <p:to>
                                        <p:strVal val="hidden"/>
                                      </p:to>
                                    </p:set>
                                  </p:subTnLst>
                                </p:cTn>
                              </p:par>
                            </p:childTnLst>
                          </p:cTn>
                        </p:par>
                      </p:childTnLst>
                    </p:cTn>
                  </p:par>
                </p:childTnLst>
              </p:cTn>
              <p:nextCondLst>
                <p:cond evt="onClick" delay="0">
                  <p:tgtEl>
                    <p:spTgt spid="50"/>
                  </p:tgtEl>
                </p:cond>
              </p:nextCondLst>
            </p:seq>
            <p:seq concurrent="1" nextAc="seek">
              <p:cTn id="72" restart="whenNotActive" fill="hold" evtFilter="cancelBubble" nodeType="interactiveSeq">
                <p:stCondLst>
                  <p:cond evt="onClick" delay="0">
                    <p:tgtEl>
                      <p:spTgt spid="51"/>
                    </p:tgtEl>
                  </p:cond>
                </p:stCondLst>
                <p:endSync evt="end" delay="0">
                  <p:rtn val="all"/>
                </p:endSync>
                <p:childTnLst>
                  <p:par>
                    <p:cTn id="73" fill="hold">
                      <p:stCondLst>
                        <p:cond delay="0"/>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57"/>
                                        </p:tgtEl>
                                        <p:attrNameLst>
                                          <p:attrName>style.visibility</p:attrName>
                                        </p:attrNameLst>
                                      </p:cBhvr>
                                      <p:to>
                                        <p:strVal val="visible"/>
                                      </p:to>
                                    </p:set>
                                  </p:childTnLst>
                                  <p:subTnLst>
                                    <p:set>
                                      <p:cBhvr override="childStyle">
                                        <p:cTn dur="1" fill="hold" display="0" masterRel="nextClick" afterEffect="1"/>
                                        <p:tgtEl>
                                          <p:spTgt spid="157"/>
                                        </p:tgtEl>
                                        <p:attrNameLst>
                                          <p:attrName>style.visibility</p:attrName>
                                        </p:attrNameLst>
                                      </p:cBhvr>
                                      <p:to>
                                        <p:strVal val="hidden"/>
                                      </p:to>
                                    </p:set>
                                  </p:subTnLst>
                                </p:cTn>
                              </p:par>
                            </p:childTnLst>
                          </p:cTn>
                        </p:par>
                      </p:childTnLst>
                    </p:cTn>
                  </p:par>
                </p:childTnLst>
              </p:cTn>
              <p:nextCondLst>
                <p:cond evt="onClick" delay="0">
                  <p:tgtEl>
                    <p:spTgt spid="51"/>
                  </p:tgtEl>
                </p:cond>
              </p:nextCondLst>
            </p:seq>
            <p:seq concurrent="1" nextAc="seek">
              <p:cTn id="77" restart="whenNotActive" fill="hold" evtFilter="cancelBubble" nodeType="interactiveSeq">
                <p:stCondLst>
                  <p:cond evt="onClick" delay="0">
                    <p:tgtEl>
                      <p:spTgt spid="52"/>
                    </p:tgtEl>
                  </p:cond>
                </p:stCondLst>
                <p:endSync evt="end" delay="0">
                  <p:rtn val="all"/>
                </p:endSync>
                <p:childTnLst>
                  <p:par>
                    <p:cTn id="78" fill="hold">
                      <p:stCondLst>
                        <p:cond delay="0"/>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158"/>
                                        </p:tgtEl>
                                        <p:attrNameLst>
                                          <p:attrName>style.visibility</p:attrName>
                                        </p:attrNameLst>
                                      </p:cBhvr>
                                      <p:to>
                                        <p:strVal val="visible"/>
                                      </p:to>
                                    </p:set>
                                  </p:childTnLst>
                                  <p:subTnLst>
                                    <p:set>
                                      <p:cBhvr override="childStyle">
                                        <p:cTn dur="1" fill="hold" display="0" masterRel="nextClick" afterEffect="1"/>
                                        <p:tgtEl>
                                          <p:spTgt spid="158"/>
                                        </p:tgtEl>
                                        <p:attrNameLst>
                                          <p:attrName>style.visibility</p:attrName>
                                        </p:attrNameLst>
                                      </p:cBhvr>
                                      <p:to>
                                        <p:strVal val="hidden"/>
                                      </p:to>
                                    </p:set>
                                  </p:subTnLst>
                                </p:cTn>
                              </p:par>
                            </p:childTnLst>
                          </p:cTn>
                        </p:par>
                      </p:childTnLst>
                    </p:cTn>
                  </p:par>
                </p:childTnLst>
              </p:cTn>
              <p:nextCondLst>
                <p:cond evt="onClick" delay="0">
                  <p:tgtEl>
                    <p:spTgt spid="52"/>
                  </p:tgtEl>
                </p:cond>
              </p:nextCondLst>
            </p:seq>
            <p:seq concurrent="1" nextAc="seek">
              <p:cTn id="82" restart="whenNotActive" fill="hold" evtFilter="cancelBubble" nodeType="interactiveSeq">
                <p:stCondLst>
                  <p:cond evt="onClick" delay="0">
                    <p:tgtEl>
                      <p:spTgt spid="53"/>
                    </p:tgtEl>
                  </p:cond>
                </p:stCondLst>
                <p:endSync evt="end" delay="0">
                  <p:rtn val="all"/>
                </p:endSync>
                <p:childTnLst>
                  <p:par>
                    <p:cTn id="83" fill="hold">
                      <p:stCondLst>
                        <p:cond delay="0"/>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59"/>
                                        </p:tgtEl>
                                        <p:attrNameLst>
                                          <p:attrName>style.visibility</p:attrName>
                                        </p:attrNameLst>
                                      </p:cBhvr>
                                      <p:to>
                                        <p:strVal val="visible"/>
                                      </p:to>
                                    </p:set>
                                  </p:childTnLst>
                                  <p:subTnLst>
                                    <p:set>
                                      <p:cBhvr override="childStyle">
                                        <p:cTn dur="1" fill="hold" display="0" masterRel="nextClick" afterEffect="1"/>
                                        <p:tgtEl>
                                          <p:spTgt spid="159"/>
                                        </p:tgtEl>
                                        <p:attrNameLst>
                                          <p:attrName>style.visibility</p:attrName>
                                        </p:attrNameLst>
                                      </p:cBhvr>
                                      <p:to>
                                        <p:strVal val="hidden"/>
                                      </p:to>
                                    </p:set>
                                  </p:subTnLst>
                                </p:cTn>
                              </p:par>
                            </p:childTnLst>
                          </p:cTn>
                        </p:par>
                      </p:childTnLst>
                    </p:cTn>
                  </p:par>
                </p:childTnLst>
              </p:cTn>
              <p:nextCondLst>
                <p:cond evt="onClick" delay="0">
                  <p:tgtEl>
                    <p:spTgt spid="53"/>
                  </p:tgtEl>
                </p:cond>
              </p:nextCondLst>
            </p:seq>
          </p:childTnLst>
        </p:cTn>
      </p:par>
    </p:tnLst>
    <p:bldLst>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S Menu AP">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8"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222619"/>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22" name="Connecteur droit 21"/>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8" name="ZoneTexte 7"/>
          <p:cNvSpPr txBox="1"/>
          <p:nvPr userDrawn="1"/>
        </p:nvSpPr>
        <p:spPr>
          <a:xfrm>
            <a:off x="1916989" y="164561"/>
            <a:ext cx="822162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l’enseignement complémentaire</a:t>
            </a:r>
            <a:endParaRPr lang="fr-FR" sz="2800" b="0" i="0" dirty="0">
              <a:latin typeface="+mj-lt"/>
            </a:endParaRPr>
          </a:p>
        </p:txBody>
      </p:sp>
      <p:sp>
        <p:nvSpPr>
          <p:cNvPr id="9" name="ZoneTexte 8"/>
          <p:cNvSpPr txBox="1"/>
          <p:nvPr userDrawn="1"/>
        </p:nvSpPr>
        <p:spPr>
          <a:xfrm>
            <a:off x="1916989" y="687781"/>
            <a:ext cx="74270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tx1"/>
                </a:solidFill>
                <a:latin typeface="+mj-lt"/>
                <a:ea typeface="+mn-ea"/>
                <a:cs typeface="+mn-cs"/>
              </a:rPr>
              <a:t>L’accompagnement personnalisé (AP)</a:t>
            </a:r>
            <a:endParaRPr lang="fr-FR" b="0" i="0" dirty="0">
              <a:latin typeface="+mj-lt"/>
            </a:endParaRPr>
          </a:p>
        </p:txBody>
      </p:sp>
      <p:sp>
        <p:nvSpPr>
          <p:cNvPr id="20" name="Bouton d’action : accueil 19">
            <a:hlinkClick r:id="" action="ppaction://hlinkshowjump?jump=firstslide" highlightClick="1"/>
          </p:cNvPr>
          <p:cNvSpPr/>
          <p:nvPr userDrawn="1"/>
        </p:nvSpPr>
        <p:spPr>
          <a:xfrm>
            <a:off x="739302" y="1182040"/>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userDrawn="1"/>
        </p:nvSpPr>
        <p:spPr>
          <a:xfrm>
            <a:off x="68400" y="1559243"/>
            <a:ext cx="1656000" cy="43088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100" dirty="0"/>
              <a:t>Parcours de formation</a:t>
            </a:r>
            <a:endParaRPr lang="fr-FR" dirty="0"/>
          </a:p>
        </p:txBody>
      </p:sp>
      <p:sp>
        <p:nvSpPr>
          <p:cNvPr id="24" name="ZoneTexte 23">
            <a:hlinkClick r:id="rId2" action="ppaction://hlinksldjump" tooltip="Retour"/>
          </p:cNvPr>
          <p:cNvSpPr txBox="1"/>
          <p:nvPr userDrawn="1"/>
        </p:nvSpPr>
        <p:spPr>
          <a:xfrm>
            <a:off x="68400" y="5509790"/>
            <a:ext cx="1576800" cy="26161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Retour</a:t>
            </a:r>
            <a:endParaRPr lang="fr-FR" sz="1400" dirty="0"/>
          </a:p>
        </p:txBody>
      </p:sp>
      <p:sp>
        <p:nvSpPr>
          <p:cNvPr id="25" name="Bouton d’action : vide 24">
            <a:hlinkClick r:id="" action="ppaction://hlinkshowjump?jump=endshow" highlightClick="1"/>
          </p:cNvPr>
          <p:cNvSpPr/>
          <p:nvPr userDrawn="1"/>
        </p:nvSpPr>
        <p:spPr>
          <a:xfrm>
            <a:off x="68400" y="5860971"/>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6" name="ZoneTexte 25">
            <a:hlinkClick r:id="rId3" action="ppaction://hlinksldjump" tooltip="Planification des attendus de fin de cycle au regard de la programmation"/>
          </p:cNvPr>
          <p:cNvSpPr txBox="1"/>
          <p:nvPr userDrawn="1"/>
        </p:nvSpPr>
        <p:spPr>
          <a:xfrm>
            <a:off x="216613" y="3416525"/>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Attendus de fin de cycle</a:t>
            </a:r>
            <a:endParaRPr lang="fr-FR" sz="1200" dirty="0"/>
          </a:p>
        </p:txBody>
      </p:sp>
      <p:sp>
        <p:nvSpPr>
          <p:cNvPr id="31" name="ZoneTexte 30">
            <a:hlinkClick r:id="rId4" action="ppaction://hlinksldjump"/>
          </p:cNvPr>
          <p:cNvSpPr txBox="1"/>
          <p:nvPr userDrawn="1"/>
        </p:nvSpPr>
        <p:spPr>
          <a:xfrm>
            <a:off x="216613" y="3902238"/>
            <a:ext cx="1507787" cy="6001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sz="1100" dirty="0"/>
              <a:t>Niveaux de compétences attendues </a:t>
            </a:r>
            <a:r>
              <a:rPr lang="fr-FR" sz="1100" dirty="0" err="1"/>
              <a:t>soclées</a:t>
            </a:r>
            <a:endParaRPr lang="fr-FR" sz="1200" dirty="0"/>
          </a:p>
        </p:txBody>
      </p:sp>
      <p:sp>
        <p:nvSpPr>
          <p:cNvPr id="38" name="ZoneTexte 37">
            <a:hlinkClick r:id="rId5" action="ppaction://hlinksldjump"/>
          </p:cNvPr>
          <p:cNvSpPr txBox="1"/>
          <p:nvPr userDrawn="1"/>
        </p:nvSpPr>
        <p:spPr>
          <a:xfrm>
            <a:off x="216613" y="310008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Parcours éducatifs</a:t>
            </a:r>
          </a:p>
        </p:txBody>
      </p:sp>
      <p:sp>
        <p:nvSpPr>
          <p:cNvPr id="39" name="ZoneTexte 38"/>
          <p:cNvSpPr txBox="1"/>
          <p:nvPr userDrawn="1"/>
        </p:nvSpPr>
        <p:spPr>
          <a:xfrm>
            <a:off x="216613" y="4557228"/>
            <a:ext cx="1507787" cy="430887"/>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Accompagnement personnalisé</a:t>
            </a:r>
          </a:p>
        </p:txBody>
      </p:sp>
      <p:sp>
        <p:nvSpPr>
          <p:cNvPr id="40" name="ZoneTexte 39">
            <a:hlinkClick r:id="rId6" action="ppaction://hlinksldjump" tooltip="EPI"/>
          </p:cNvPr>
          <p:cNvSpPr txBox="1"/>
          <p:nvPr userDrawn="1"/>
        </p:nvSpPr>
        <p:spPr>
          <a:xfrm>
            <a:off x="216613" y="504294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EPI</a:t>
            </a:r>
            <a:endParaRPr lang="fr-FR" sz="1200" dirty="0"/>
          </a:p>
        </p:txBody>
      </p:sp>
      <p:sp>
        <p:nvSpPr>
          <p:cNvPr id="41" name="ZoneTexte 40">
            <a:hlinkClick r:id="rId7" action="ppaction://hlinksldjump" tooltip="Compétences générales"/>
          </p:cNvPr>
          <p:cNvSpPr txBox="1"/>
          <p:nvPr userDrawn="1"/>
        </p:nvSpPr>
        <p:spPr>
          <a:xfrm>
            <a:off x="216613" y="2614376"/>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sz="1100" dirty="0"/>
              <a:t>Compétences générales</a:t>
            </a:r>
            <a:endParaRPr lang="fr-FR" sz="1050" dirty="0"/>
          </a:p>
        </p:txBody>
      </p:sp>
      <p:sp>
        <p:nvSpPr>
          <p:cNvPr id="42" name="ZoneTexte 41">
            <a:hlinkClick r:id="rId8" action="ppaction://hlinksldjump" tooltip="Planification des attendus de fin de cycle au regard de la programmation"/>
          </p:cNvPr>
          <p:cNvSpPr txBox="1"/>
          <p:nvPr userDrawn="1"/>
        </p:nvSpPr>
        <p:spPr>
          <a:xfrm>
            <a:off x="216613" y="2128663"/>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endParaRPr lang="fr-FR" sz="1200" dirty="0"/>
          </a:p>
        </p:txBody>
      </p:sp>
    </p:spTree>
    <p:extLst>
      <p:ext uri="{BB962C8B-B14F-4D97-AF65-F5344CB8AC3E}">
        <p14:creationId xmlns:p14="http://schemas.microsoft.com/office/powerpoint/2010/main" val="38161725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S Menu EPI">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8"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222619"/>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22" name="Connecteur droit 21"/>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8" name="ZoneTexte 7"/>
          <p:cNvSpPr txBox="1"/>
          <p:nvPr userDrawn="1"/>
        </p:nvSpPr>
        <p:spPr>
          <a:xfrm>
            <a:off x="1916989" y="164561"/>
            <a:ext cx="822162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l’enseignement complémentaire</a:t>
            </a:r>
          </a:p>
        </p:txBody>
      </p:sp>
      <p:sp>
        <p:nvSpPr>
          <p:cNvPr id="9" name="ZoneTexte 8"/>
          <p:cNvSpPr txBox="1"/>
          <p:nvPr userDrawn="1"/>
        </p:nvSpPr>
        <p:spPr>
          <a:xfrm>
            <a:off x="1916989" y="687781"/>
            <a:ext cx="74270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tx1"/>
                </a:solidFill>
                <a:latin typeface="+mj-lt"/>
                <a:ea typeface="+mn-ea"/>
                <a:cs typeface="+mn-cs"/>
              </a:rPr>
              <a:t>Enseignement Pratique Interdisciplinaire (EPI)</a:t>
            </a:r>
            <a:endParaRPr lang="fr-FR" b="0" i="0" dirty="0">
              <a:latin typeface="+mj-lt"/>
            </a:endParaRPr>
          </a:p>
        </p:txBody>
      </p:sp>
      <p:sp>
        <p:nvSpPr>
          <p:cNvPr id="20" name="Bouton d’action : accueil 19">
            <a:hlinkClick r:id="" action="ppaction://hlinkshowjump?jump=firstslide" highlightClick="1"/>
          </p:cNvPr>
          <p:cNvSpPr/>
          <p:nvPr userDrawn="1"/>
        </p:nvSpPr>
        <p:spPr>
          <a:xfrm>
            <a:off x="739302" y="1182040"/>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userDrawn="1"/>
        </p:nvSpPr>
        <p:spPr>
          <a:xfrm>
            <a:off x="68400" y="1559243"/>
            <a:ext cx="1656000" cy="43088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100" dirty="0"/>
              <a:t>Parcours de formation</a:t>
            </a:r>
            <a:endParaRPr lang="fr-FR" dirty="0"/>
          </a:p>
        </p:txBody>
      </p:sp>
      <p:sp>
        <p:nvSpPr>
          <p:cNvPr id="24" name="ZoneTexte 23">
            <a:hlinkClick r:id="rId2" action="ppaction://hlinksldjump" tooltip="Retour"/>
          </p:cNvPr>
          <p:cNvSpPr txBox="1"/>
          <p:nvPr userDrawn="1"/>
        </p:nvSpPr>
        <p:spPr>
          <a:xfrm>
            <a:off x="68400" y="5509790"/>
            <a:ext cx="1576800" cy="26161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Retour</a:t>
            </a:r>
            <a:endParaRPr lang="fr-FR" sz="1400" dirty="0"/>
          </a:p>
        </p:txBody>
      </p:sp>
      <p:sp>
        <p:nvSpPr>
          <p:cNvPr id="25" name="Bouton d’action : vide 24">
            <a:hlinkClick r:id="" action="ppaction://hlinkshowjump?jump=endshow" highlightClick="1"/>
          </p:cNvPr>
          <p:cNvSpPr/>
          <p:nvPr userDrawn="1"/>
        </p:nvSpPr>
        <p:spPr>
          <a:xfrm>
            <a:off x="68400" y="5860971"/>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6" name="ZoneTexte 25">
            <a:hlinkClick r:id="rId3" action="ppaction://hlinksldjump" tooltip="Planification des attendus de fin de cycle au regard de la programmation"/>
          </p:cNvPr>
          <p:cNvSpPr txBox="1"/>
          <p:nvPr userDrawn="1"/>
        </p:nvSpPr>
        <p:spPr>
          <a:xfrm>
            <a:off x="216613" y="3416525"/>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Attendus de fin de cycle</a:t>
            </a:r>
            <a:endParaRPr lang="fr-FR" sz="1200" dirty="0"/>
          </a:p>
        </p:txBody>
      </p:sp>
      <p:sp>
        <p:nvSpPr>
          <p:cNvPr id="31" name="ZoneTexte 30">
            <a:hlinkClick r:id="rId4" action="ppaction://hlinksldjump" tooltip="Les niveaux d'acquisition visées"/>
          </p:cNvPr>
          <p:cNvSpPr txBox="1"/>
          <p:nvPr userDrawn="1"/>
        </p:nvSpPr>
        <p:spPr>
          <a:xfrm>
            <a:off x="216613" y="3902238"/>
            <a:ext cx="1507787" cy="6001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Niveaux de compétences attendues </a:t>
            </a:r>
            <a:r>
              <a:rPr lang="fr-FR" sz="1100" dirty="0" err="1"/>
              <a:t>soclées</a:t>
            </a:r>
            <a:endParaRPr lang="fr-FR" sz="1200" dirty="0"/>
          </a:p>
        </p:txBody>
      </p:sp>
      <p:sp>
        <p:nvSpPr>
          <p:cNvPr id="38" name="ZoneTexte 37">
            <a:hlinkClick r:id="rId5" action="ppaction://hlinksldjump"/>
          </p:cNvPr>
          <p:cNvSpPr txBox="1"/>
          <p:nvPr userDrawn="1"/>
        </p:nvSpPr>
        <p:spPr>
          <a:xfrm>
            <a:off x="216613" y="310008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Parcours éducatifs</a:t>
            </a:r>
          </a:p>
        </p:txBody>
      </p:sp>
      <p:sp>
        <p:nvSpPr>
          <p:cNvPr id="39" name="ZoneTexte 38">
            <a:hlinkClick r:id="rId6" action="ppaction://hlinksldjump" tooltip="Accompagnement personnalisé"/>
          </p:cNvPr>
          <p:cNvSpPr txBox="1"/>
          <p:nvPr userDrawn="1"/>
        </p:nvSpPr>
        <p:spPr>
          <a:xfrm>
            <a:off x="216613" y="4557228"/>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Accompagnement personnalisé</a:t>
            </a:r>
            <a:endParaRPr lang="fr-FR" sz="1200" dirty="0"/>
          </a:p>
        </p:txBody>
      </p:sp>
      <p:sp>
        <p:nvSpPr>
          <p:cNvPr id="40" name="ZoneTexte 39"/>
          <p:cNvSpPr txBox="1"/>
          <p:nvPr userDrawn="1"/>
        </p:nvSpPr>
        <p:spPr>
          <a:xfrm>
            <a:off x="216613" y="5042943"/>
            <a:ext cx="1507787" cy="261610"/>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EPI</a:t>
            </a:r>
          </a:p>
        </p:txBody>
      </p:sp>
      <p:sp>
        <p:nvSpPr>
          <p:cNvPr id="41" name="ZoneTexte 40">
            <a:hlinkClick r:id="rId7" action="ppaction://hlinksldjump" tooltip="Compétences générales"/>
          </p:cNvPr>
          <p:cNvSpPr txBox="1"/>
          <p:nvPr userDrawn="1"/>
        </p:nvSpPr>
        <p:spPr>
          <a:xfrm>
            <a:off x="216613" y="2614376"/>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sz="1100" dirty="0"/>
              <a:t>Compétences générales</a:t>
            </a:r>
            <a:endParaRPr lang="fr-FR" sz="1050" dirty="0"/>
          </a:p>
        </p:txBody>
      </p:sp>
      <p:sp>
        <p:nvSpPr>
          <p:cNvPr id="42" name="ZoneTexte 41">
            <a:hlinkClick r:id="rId8" action="ppaction://hlinksldjump" tooltip="Planification des attendus de fin de cycle au regard de la programmation"/>
          </p:cNvPr>
          <p:cNvSpPr txBox="1"/>
          <p:nvPr userDrawn="1"/>
        </p:nvSpPr>
        <p:spPr>
          <a:xfrm>
            <a:off x="216613" y="2128663"/>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endParaRPr lang="fr-FR" sz="1200" dirty="0"/>
          </a:p>
        </p:txBody>
      </p:sp>
      <p:sp>
        <p:nvSpPr>
          <p:cNvPr id="21" name="ZoneTexte 20">
            <a:hlinkClick r:id="rId9" action="ppaction://hlinksldjump" tooltip="Les attendus de fin de cycle"/>
          </p:cNvPr>
          <p:cNvSpPr txBox="1"/>
          <p:nvPr userDrawn="1"/>
        </p:nvSpPr>
        <p:spPr>
          <a:xfrm>
            <a:off x="9720304" y="687841"/>
            <a:ext cx="222836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Afficher les 8 thématiques</a:t>
            </a:r>
          </a:p>
        </p:txBody>
      </p:sp>
    </p:spTree>
    <p:extLst>
      <p:ext uri="{BB962C8B-B14F-4D97-AF65-F5344CB8AC3E}">
        <p14:creationId xmlns:p14="http://schemas.microsoft.com/office/powerpoint/2010/main" val="11260573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Menu annexe 1">
    <p:bg>
      <p:bgPr>
        <a:solidFill>
          <a:srgbClr val="B4E686">
            <a:alpha val="10000"/>
          </a:srgbClr>
        </a:solidFill>
        <a:effectLst/>
      </p:bgPr>
    </p:bg>
    <p:spTree>
      <p:nvGrpSpPr>
        <p:cNvPr id="1" name=""/>
        <p:cNvGrpSpPr/>
        <p:nvPr/>
      </p:nvGrpSpPr>
      <p:grpSpPr>
        <a:xfrm>
          <a:off x="0" y="0"/>
          <a:ext cx="0" cy="0"/>
          <a:chOff x="0" y="0"/>
          <a:chExt cx="0" cy="0"/>
        </a:xfrm>
      </p:grpSpPr>
      <p:sp>
        <p:nvSpPr>
          <p:cNvPr id="21" name="ZoneTexte 20"/>
          <p:cNvSpPr txBox="1"/>
          <p:nvPr userDrawn="1"/>
        </p:nvSpPr>
        <p:spPr>
          <a:xfrm>
            <a:off x="1955260" y="377740"/>
            <a:ext cx="9456478" cy="523220"/>
          </a:xfrm>
          <a:prstGeom prst="rect">
            <a:avLst/>
          </a:prstGeom>
          <a:noFill/>
        </p:spPr>
        <p:txBody>
          <a:bodyPr wrap="square" rtlCol="0">
            <a:spAutoFit/>
          </a:bodyPr>
          <a:lstStyle/>
          <a:p>
            <a:r>
              <a:rPr lang="fr-FR" sz="2800" b="0" i="0" dirty="0">
                <a:latin typeface="+mj-lt"/>
              </a:rPr>
              <a:t>La référence aux attendus de fin de cycle des programmes</a:t>
            </a:r>
          </a:p>
        </p:txBody>
      </p:sp>
      <p:sp>
        <p:nvSpPr>
          <p:cNvPr id="3" name="Espace réservé de la date 2"/>
          <p:cNvSpPr>
            <a:spLocks noGrp="1"/>
          </p:cNvSpPr>
          <p:nvPr>
            <p:ph type="dt" sz="half" idx="10"/>
          </p:nvPr>
        </p:nvSpPr>
        <p:spPr>
          <a:xfrm>
            <a:off x="126452" y="6219109"/>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72373" y="6346053"/>
            <a:ext cx="439366" cy="365125"/>
          </a:xfrm>
          <a:noFill/>
        </p:spPr>
        <p:txBody>
          <a:bodyPr/>
          <a:lstStyle>
            <a:lvl1pPr>
              <a:defRPr>
                <a:solidFill>
                  <a:schemeClr val="tx2"/>
                </a:solidFill>
              </a:defRPr>
            </a:lvl1pPr>
          </a:lstStyle>
          <a:p>
            <a:fld id="{29D95BAB-573C-4664-9C7F-EB8E05CD89B7}" type="slidenum">
              <a:rPr lang="fr-FR" smtClean="0"/>
              <a:pPr/>
              <a:t>‹N°›</a:t>
            </a:fld>
            <a:endParaRPr lang="fr-FR" dirty="0"/>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Bouton d'action : Retour 19">
            <a:hlinkClick r:id="" action="ppaction://hlinkshowjump?jump=lastslideviewed" highlightClick="1"/>
          </p:cNvPr>
          <p:cNvSpPr/>
          <p:nvPr userDrawn="1"/>
        </p:nvSpPr>
        <p:spPr>
          <a:xfrm>
            <a:off x="10797702" y="289756"/>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Bouton d’action : accueil 22">
            <a:hlinkClick r:id="" action="ppaction://hlinkshowjump?jump=firstslide" highlightClick="1"/>
          </p:cNvPr>
          <p:cNvSpPr/>
          <p:nvPr userDrawn="1"/>
        </p:nvSpPr>
        <p:spPr>
          <a:xfrm>
            <a:off x="739302" y="1182040"/>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userDrawn="1"/>
        </p:nvSpPr>
        <p:spPr>
          <a:xfrm>
            <a:off x="68400" y="1559243"/>
            <a:ext cx="1656000" cy="43088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100" dirty="0"/>
              <a:t>Parcours de formation</a:t>
            </a:r>
            <a:endParaRPr lang="fr-FR" dirty="0"/>
          </a:p>
        </p:txBody>
      </p:sp>
      <p:sp>
        <p:nvSpPr>
          <p:cNvPr id="26" name="ZoneTexte 25">
            <a:hlinkClick r:id="rId2" action="ppaction://hlinksldjump" tooltip="Retour"/>
          </p:cNvPr>
          <p:cNvSpPr txBox="1"/>
          <p:nvPr userDrawn="1"/>
        </p:nvSpPr>
        <p:spPr>
          <a:xfrm>
            <a:off x="68400" y="5509790"/>
            <a:ext cx="1576800" cy="26161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Retour</a:t>
            </a:r>
            <a:endParaRPr lang="fr-FR" sz="1400" dirty="0"/>
          </a:p>
        </p:txBody>
      </p:sp>
      <p:sp>
        <p:nvSpPr>
          <p:cNvPr id="22" name="Bouton d’action : vide 21">
            <a:hlinkClick r:id="" action="ppaction://hlinkshowjump?jump=endshow" highlightClick="1"/>
          </p:cNvPr>
          <p:cNvSpPr/>
          <p:nvPr userDrawn="1"/>
        </p:nvSpPr>
        <p:spPr>
          <a:xfrm>
            <a:off x="68400" y="5860971"/>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5" name="ZoneTexte 24">
            <a:extLst>
              <a:ext uri="{FF2B5EF4-FFF2-40B4-BE49-F238E27FC236}">
                <a16:creationId xmlns:a16="http://schemas.microsoft.com/office/drawing/2014/main" id="{643CC26F-8C6F-42C0-8861-0E3336780715}"/>
              </a:ext>
            </a:extLst>
          </p:cNvPr>
          <p:cNvSpPr txBox="1"/>
          <p:nvPr userDrawn="1"/>
        </p:nvSpPr>
        <p:spPr>
          <a:xfrm>
            <a:off x="216613" y="3416525"/>
            <a:ext cx="1507787" cy="430887"/>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Attendus de fin de cycle</a:t>
            </a:r>
          </a:p>
        </p:txBody>
      </p:sp>
      <p:sp>
        <p:nvSpPr>
          <p:cNvPr id="27" name="ZoneTexte 26">
            <a:hlinkClick r:id="rId3" action="ppaction://hlinksldjump" tooltip="Les niveaux d'acquisition visées"/>
            <a:extLst>
              <a:ext uri="{FF2B5EF4-FFF2-40B4-BE49-F238E27FC236}">
                <a16:creationId xmlns:a16="http://schemas.microsoft.com/office/drawing/2014/main" id="{9582FEC5-DBB9-42A7-AC92-EBDD24883E91}"/>
              </a:ext>
            </a:extLst>
          </p:cNvPr>
          <p:cNvSpPr txBox="1"/>
          <p:nvPr userDrawn="1"/>
        </p:nvSpPr>
        <p:spPr>
          <a:xfrm>
            <a:off x="216613" y="3902238"/>
            <a:ext cx="1507787" cy="6001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Niveaux de compétences attendues </a:t>
            </a:r>
            <a:r>
              <a:rPr lang="fr-FR" sz="1100" dirty="0" err="1"/>
              <a:t>soclées</a:t>
            </a:r>
            <a:endParaRPr lang="fr-FR" sz="1200" dirty="0"/>
          </a:p>
        </p:txBody>
      </p:sp>
      <p:sp>
        <p:nvSpPr>
          <p:cNvPr id="31" name="ZoneTexte 30">
            <a:hlinkClick r:id="rId4" action="ppaction://hlinksldjump"/>
            <a:extLst>
              <a:ext uri="{FF2B5EF4-FFF2-40B4-BE49-F238E27FC236}">
                <a16:creationId xmlns:a16="http://schemas.microsoft.com/office/drawing/2014/main" id="{AD1C72C7-B0CC-4CED-9DDA-098EA03A6242}"/>
              </a:ext>
            </a:extLst>
          </p:cNvPr>
          <p:cNvSpPr txBox="1"/>
          <p:nvPr userDrawn="1"/>
        </p:nvSpPr>
        <p:spPr>
          <a:xfrm>
            <a:off x="216613" y="310008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Parcours éducatifs</a:t>
            </a:r>
          </a:p>
        </p:txBody>
      </p:sp>
      <p:sp>
        <p:nvSpPr>
          <p:cNvPr id="32" name="ZoneTexte 31">
            <a:hlinkClick r:id="rId5" action="ppaction://hlinksldjump" tooltip="Accompagnement personnalisé"/>
            <a:extLst>
              <a:ext uri="{FF2B5EF4-FFF2-40B4-BE49-F238E27FC236}">
                <a16:creationId xmlns:a16="http://schemas.microsoft.com/office/drawing/2014/main" id="{423287CF-F998-4037-96DC-95BB9DF745D2}"/>
              </a:ext>
            </a:extLst>
          </p:cNvPr>
          <p:cNvSpPr txBox="1"/>
          <p:nvPr userDrawn="1"/>
        </p:nvSpPr>
        <p:spPr>
          <a:xfrm>
            <a:off x="216613" y="4557228"/>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Accompagnement personnalisé</a:t>
            </a:r>
            <a:endParaRPr lang="fr-FR" sz="1200" dirty="0"/>
          </a:p>
        </p:txBody>
      </p:sp>
      <p:sp>
        <p:nvSpPr>
          <p:cNvPr id="33" name="ZoneTexte 32">
            <a:hlinkClick r:id="rId6" action="ppaction://hlinksldjump"/>
            <a:extLst>
              <a:ext uri="{FF2B5EF4-FFF2-40B4-BE49-F238E27FC236}">
                <a16:creationId xmlns:a16="http://schemas.microsoft.com/office/drawing/2014/main" id="{52FDD107-14FE-45C0-B57E-160456660788}"/>
              </a:ext>
            </a:extLst>
          </p:cNvPr>
          <p:cNvSpPr txBox="1"/>
          <p:nvPr userDrawn="1"/>
        </p:nvSpPr>
        <p:spPr>
          <a:xfrm>
            <a:off x="216613" y="504294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EPI</a:t>
            </a:r>
          </a:p>
        </p:txBody>
      </p:sp>
      <p:sp>
        <p:nvSpPr>
          <p:cNvPr id="34" name="ZoneTexte 33">
            <a:hlinkClick r:id="rId7" action="ppaction://hlinksldjump" tooltip="Compétences générales"/>
            <a:extLst>
              <a:ext uri="{FF2B5EF4-FFF2-40B4-BE49-F238E27FC236}">
                <a16:creationId xmlns:a16="http://schemas.microsoft.com/office/drawing/2014/main" id="{5EA5AE32-6861-41C8-ACD1-3C6C317022C5}"/>
              </a:ext>
            </a:extLst>
          </p:cNvPr>
          <p:cNvSpPr txBox="1"/>
          <p:nvPr userDrawn="1"/>
        </p:nvSpPr>
        <p:spPr>
          <a:xfrm>
            <a:off x="216613" y="2614376"/>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sz="1100" dirty="0"/>
              <a:t>Compétences générales</a:t>
            </a:r>
            <a:endParaRPr lang="fr-FR" sz="1050" dirty="0"/>
          </a:p>
        </p:txBody>
      </p:sp>
      <p:sp>
        <p:nvSpPr>
          <p:cNvPr id="35" name="ZoneTexte 34">
            <a:hlinkClick r:id="rId8" action="ppaction://hlinksldjump" tooltip="Planification des attendus de fin de cycle au regard de la programmation"/>
            <a:extLst>
              <a:ext uri="{FF2B5EF4-FFF2-40B4-BE49-F238E27FC236}">
                <a16:creationId xmlns:a16="http://schemas.microsoft.com/office/drawing/2014/main" id="{4545C2A0-FA34-4D9C-8B7E-F84F01B7D31A}"/>
              </a:ext>
            </a:extLst>
          </p:cNvPr>
          <p:cNvSpPr txBox="1"/>
          <p:nvPr userDrawn="1"/>
        </p:nvSpPr>
        <p:spPr>
          <a:xfrm>
            <a:off x="216613" y="2128663"/>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endParaRPr lang="fr-FR" sz="1200" dirty="0"/>
          </a:p>
        </p:txBody>
      </p:sp>
    </p:spTree>
    <p:extLst>
      <p:ext uri="{BB962C8B-B14F-4D97-AF65-F5344CB8AC3E}">
        <p14:creationId xmlns:p14="http://schemas.microsoft.com/office/powerpoint/2010/main" val="31406515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enu CA1 Niveaux d'acquisition">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2" name="ZoneTexte 11"/>
          <p:cNvSpPr txBox="1"/>
          <p:nvPr userDrawn="1"/>
        </p:nvSpPr>
        <p:spPr>
          <a:xfrm>
            <a:off x="1964987" y="272374"/>
            <a:ext cx="984439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3" name="Espace réservé de la date 2"/>
          <p:cNvSpPr>
            <a:spLocks noGrp="1"/>
          </p:cNvSpPr>
          <p:nvPr>
            <p:ph type="dt" sz="half" idx="10"/>
          </p:nvPr>
        </p:nvSpPr>
        <p:spPr>
          <a:xfrm>
            <a:off x="126452" y="6223981"/>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3" name="ZoneTexte 12"/>
          <p:cNvSpPr txBox="1"/>
          <p:nvPr userDrawn="1"/>
        </p:nvSpPr>
        <p:spPr>
          <a:xfrm>
            <a:off x="1964987" y="805119"/>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Les niveaux de compétences attendues </a:t>
            </a:r>
            <a:r>
              <a:rPr lang="fr-FR" sz="1800" b="0" i="0" dirty="0" err="1">
                <a:latin typeface="+mj-lt"/>
              </a:rPr>
              <a:t>soclées</a:t>
            </a:r>
            <a:endParaRPr lang="fr-FR" b="0" i="0" dirty="0">
              <a:latin typeface="+mj-lt"/>
            </a:endParaRPr>
          </a:p>
        </p:txBody>
      </p:sp>
      <p:cxnSp>
        <p:nvCxnSpPr>
          <p:cNvPr id="14" name="Connecteur droit 1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Espace réservé du tableau 6"/>
          <p:cNvSpPr>
            <a:spLocks noGrp="1"/>
          </p:cNvSpPr>
          <p:nvPr>
            <p:ph type="tbl" sz="quarter" idx="13"/>
          </p:nvPr>
        </p:nvSpPr>
        <p:spPr>
          <a:xfrm>
            <a:off x="2159000" y="1420813"/>
            <a:ext cx="9805988" cy="4926012"/>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22" name="ZoneTexte 21">
            <a:hlinkClick r:id="rId2" action="ppaction://hlinksldjump"/>
          </p:cNvPr>
          <p:cNvSpPr txBox="1"/>
          <p:nvPr userDrawn="1"/>
        </p:nvSpPr>
        <p:spPr>
          <a:xfrm>
            <a:off x="9891194"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2</a:t>
            </a:r>
          </a:p>
        </p:txBody>
      </p:sp>
      <p:sp>
        <p:nvSpPr>
          <p:cNvPr id="23" name="ZoneTexte 22">
            <a:hlinkClick r:id="rId3" action="ppaction://hlinksldjump"/>
          </p:cNvPr>
          <p:cNvSpPr txBox="1"/>
          <p:nvPr userDrawn="1"/>
        </p:nvSpPr>
        <p:spPr>
          <a:xfrm>
            <a:off x="10640084"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3</a:t>
            </a:r>
          </a:p>
        </p:txBody>
      </p:sp>
      <p:sp>
        <p:nvSpPr>
          <p:cNvPr id="24" name="ZoneTexte 23">
            <a:hlinkClick r:id="rId3" action="ppaction://hlinksldjump"/>
          </p:cNvPr>
          <p:cNvSpPr txBox="1"/>
          <p:nvPr userDrawn="1"/>
        </p:nvSpPr>
        <p:spPr>
          <a:xfrm>
            <a:off x="11388974"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4</a:t>
            </a:r>
          </a:p>
        </p:txBody>
      </p:sp>
      <p:sp>
        <p:nvSpPr>
          <p:cNvPr id="25" name="Bouton d’action : accueil 24">
            <a:hlinkClick r:id="" action="ppaction://hlinkshowjump?jump=firstslide" highlightClick="1"/>
          </p:cNvPr>
          <p:cNvSpPr/>
          <p:nvPr userDrawn="1"/>
        </p:nvSpPr>
        <p:spPr>
          <a:xfrm>
            <a:off x="739302" y="1182040"/>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userDrawn="1"/>
        </p:nvSpPr>
        <p:spPr>
          <a:xfrm>
            <a:off x="68400" y="1559243"/>
            <a:ext cx="1656000" cy="43088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100" dirty="0"/>
              <a:t>Parcours de formation</a:t>
            </a:r>
            <a:endParaRPr lang="fr-FR" dirty="0"/>
          </a:p>
        </p:txBody>
      </p:sp>
      <p:sp>
        <p:nvSpPr>
          <p:cNvPr id="27" name="ZoneTexte 26">
            <a:hlinkClick r:id="rId4" action="ppaction://hlinksldjump" tooltip="Retour"/>
          </p:cNvPr>
          <p:cNvSpPr txBox="1"/>
          <p:nvPr userDrawn="1"/>
        </p:nvSpPr>
        <p:spPr>
          <a:xfrm>
            <a:off x="68400" y="5509790"/>
            <a:ext cx="1576800" cy="26161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Retour</a:t>
            </a:r>
            <a:endParaRPr lang="fr-FR" sz="1400" dirty="0"/>
          </a:p>
        </p:txBody>
      </p:sp>
      <p:sp>
        <p:nvSpPr>
          <p:cNvPr id="28" name="Bouton d’action : vide 27">
            <a:hlinkClick r:id="" action="ppaction://hlinkshowjump?jump=endshow" highlightClick="1"/>
          </p:cNvPr>
          <p:cNvSpPr/>
          <p:nvPr userDrawn="1"/>
        </p:nvSpPr>
        <p:spPr>
          <a:xfrm>
            <a:off x="68400" y="5860971"/>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39" name="ZoneTexte 38">
            <a:hlinkClick r:id="rId5" action="ppaction://hlinksldjump" tooltip="Planification des attendus de fin de cycle au regard de la programmation"/>
          </p:cNvPr>
          <p:cNvSpPr txBox="1"/>
          <p:nvPr userDrawn="1"/>
        </p:nvSpPr>
        <p:spPr>
          <a:xfrm>
            <a:off x="216613" y="3416525"/>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Attendus de fin de cycle</a:t>
            </a:r>
            <a:endParaRPr lang="fr-FR" sz="1200" dirty="0"/>
          </a:p>
        </p:txBody>
      </p:sp>
      <p:sp>
        <p:nvSpPr>
          <p:cNvPr id="40" name="ZoneTexte 39"/>
          <p:cNvSpPr txBox="1"/>
          <p:nvPr userDrawn="1"/>
        </p:nvSpPr>
        <p:spPr>
          <a:xfrm>
            <a:off x="216613" y="3902238"/>
            <a:ext cx="1507787" cy="6001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Niveaux de compétences attendues </a:t>
            </a:r>
            <a:r>
              <a:rPr lang="fr-FR" dirty="0" err="1"/>
              <a:t>soclées</a:t>
            </a:r>
            <a:endParaRPr lang="fr-FR" dirty="0"/>
          </a:p>
        </p:txBody>
      </p:sp>
      <p:sp>
        <p:nvSpPr>
          <p:cNvPr id="41" name="ZoneTexte 40">
            <a:hlinkClick r:id="rId6" action="ppaction://hlinksldjump"/>
          </p:cNvPr>
          <p:cNvSpPr txBox="1"/>
          <p:nvPr userDrawn="1"/>
        </p:nvSpPr>
        <p:spPr>
          <a:xfrm>
            <a:off x="216613" y="310008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Parcours éducatifs</a:t>
            </a:r>
          </a:p>
        </p:txBody>
      </p:sp>
      <p:sp>
        <p:nvSpPr>
          <p:cNvPr id="42" name="ZoneTexte 41">
            <a:hlinkClick r:id="rId7" action="ppaction://hlinksldjump" tooltip="Accompagnement personnalisé"/>
          </p:cNvPr>
          <p:cNvSpPr txBox="1"/>
          <p:nvPr userDrawn="1"/>
        </p:nvSpPr>
        <p:spPr>
          <a:xfrm>
            <a:off x="216613" y="4557228"/>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Accompagnement personnalisé</a:t>
            </a:r>
            <a:endParaRPr lang="fr-FR" sz="1200" dirty="0"/>
          </a:p>
        </p:txBody>
      </p:sp>
      <p:sp>
        <p:nvSpPr>
          <p:cNvPr id="43" name="ZoneTexte 42">
            <a:hlinkClick r:id="rId8" action="ppaction://hlinksldjump" tooltip="EPI"/>
          </p:cNvPr>
          <p:cNvSpPr txBox="1"/>
          <p:nvPr userDrawn="1"/>
        </p:nvSpPr>
        <p:spPr>
          <a:xfrm>
            <a:off x="216613" y="504294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EPI</a:t>
            </a:r>
            <a:endParaRPr lang="fr-FR" sz="1200" dirty="0"/>
          </a:p>
        </p:txBody>
      </p:sp>
      <p:sp>
        <p:nvSpPr>
          <p:cNvPr id="44" name="ZoneTexte 43">
            <a:hlinkClick r:id="rId9" action="ppaction://hlinksldjump" tooltip="Compétences générales"/>
          </p:cNvPr>
          <p:cNvSpPr txBox="1"/>
          <p:nvPr userDrawn="1"/>
        </p:nvSpPr>
        <p:spPr>
          <a:xfrm>
            <a:off x="216613" y="2614376"/>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sz="1100" dirty="0"/>
              <a:t>Compétences générales</a:t>
            </a:r>
            <a:endParaRPr lang="fr-FR" sz="1050" dirty="0"/>
          </a:p>
        </p:txBody>
      </p:sp>
      <p:sp>
        <p:nvSpPr>
          <p:cNvPr id="45" name="ZoneTexte 44">
            <a:hlinkClick r:id="rId10" action="ppaction://hlinksldjump" tooltip="Planification des attendus de fin de cycle au regard de la programmation"/>
          </p:cNvPr>
          <p:cNvSpPr txBox="1"/>
          <p:nvPr userDrawn="1"/>
        </p:nvSpPr>
        <p:spPr>
          <a:xfrm>
            <a:off x="216613" y="2128663"/>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endParaRPr lang="fr-FR" sz="1200" dirty="0"/>
          </a:p>
        </p:txBody>
      </p:sp>
    </p:spTree>
    <p:extLst>
      <p:ext uri="{BB962C8B-B14F-4D97-AF65-F5344CB8AC3E}">
        <p14:creationId xmlns:p14="http://schemas.microsoft.com/office/powerpoint/2010/main" val="26097118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Menu CA2 Niveaux d'acquisition">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2" name="ZoneTexte 11"/>
          <p:cNvSpPr txBox="1"/>
          <p:nvPr userDrawn="1"/>
        </p:nvSpPr>
        <p:spPr>
          <a:xfrm>
            <a:off x="1964987" y="272374"/>
            <a:ext cx="984439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3" name="Espace réservé de la date 2"/>
          <p:cNvSpPr>
            <a:spLocks noGrp="1"/>
          </p:cNvSpPr>
          <p:nvPr>
            <p:ph type="dt" sz="half" idx="10"/>
          </p:nvPr>
        </p:nvSpPr>
        <p:spPr>
          <a:xfrm>
            <a:off x="126452" y="6167337"/>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3" name="ZoneTexte 12"/>
          <p:cNvSpPr txBox="1"/>
          <p:nvPr userDrawn="1"/>
        </p:nvSpPr>
        <p:spPr>
          <a:xfrm>
            <a:off x="1964987" y="780204"/>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Les niveaux de compétences attendues </a:t>
            </a:r>
            <a:r>
              <a:rPr lang="fr-FR" sz="1800" b="0" i="0" dirty="0" err="1">
                <a:latin typeface="+mj-lt"/>
              </a:rPr>
              <a:t>soclées</a:t>
            </a:r>
            <a:endParaRPr lang="fr-FR" b="0" i="0" dirty="0">
              <a:latin typeface="+mj-lt"/>
            </a:endParaRPr>
          </a:p>
        </p:txBody>
      </p:sp>
      <p:cxnSp>
        <p:nvCxnSpPr>
          <p:cNvPr id="14" name="Connecteur droit 1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Espace réservé du tableau 6"/>
          <p:cNvSpPr>
            <a:spLocks noGrp="1"/>
          </p:cNvSpPr>
          <p:nvPr>
            <p:ph type="tbl" sz="quarter" idx="13"/>
          </p:nvPr>
        </p:nvSpPr>
        <p:spPr>
          <a:xfrm>
            <a:off x="2159000" y="1420813"/>
            <a:ext cx="9805988" cy="4926012"/>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22" name="ZoneTexte 21">
            <a:hlinkClick r:id="rId2" action="ppaction://hlinksldjump"/>
          </p:cNvPr>
          <p:cNvSpPr txBox="1"/>
          <p:nvPr userDrawn="1"/>
        </p:nvSpPr>
        <p:spPr>
          <a:xfrm>
            <a:off x="9891199"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1</a:t>
            </a:r>
          </a:p>
        </p:txBody>
      </p:sp>
      <p:sp>
        <p:nvSpPr>
          <p:cNvPr id="23" name="ZoneTexte 22">
            <a:hlinkClick r:id="rId3" action="ppaction://hlinksldjump" tooltip="Les attendus de fin de cycle"/>
          </p:cNvPr>
          <p:cNvSpPr txBox="1"/>
          <p:nvPr userDrawn="1"/>
        </p:nvSpPr>
        <p:spPr>
          <a:xfrm>
            <a:off x="10640089"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3</a:t>
            </a:r>
          </a:p>
        </p:txBody>
      </p:sp>
      <p:sp>
        <p:nvSpPr>
          <p:cNvPr id="24" name="ZoneTexte 23">
            <a:hlinkClick r:id="rId4" action="ppaction://hlinksldjump" tooltip="Les attendus de fin de cycle"/>
          </p:cNvPr>
          <p:cNvSpPr txBox="1"/>
          <p:nvPr userDrawn="1"/>
        </p:nvSpPr>
        <p:spPr>
          <a:xfrm>
            <a:off x="11388979" y="442047"/>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4</a:t>
            </a:r>
          </a:p>
        </p:txBody>
      </p:sp>
      <p:sp>
        <p:nvSpPr>
          <p:cNvPr id="25" name="Bouton d’action : accueil 24">
            <a:hlinkClick r:id="" action="ppaction://hlinkshowjump?jump=firstslide" highlightClick="1"/>
          </p:cNvPr>
          <p:cNvSpPr/>
          <p:nvPr userDrawn="1"/>
        </p:nvSpPr>
        <p:spPr>
          <a:xfrm>
            <a:off x="739302" y="1182040"/>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userDrawn="1"/>
        </p:nvSpPr>
        <p:spPr>
          <a:xfrm>
            <a:off x="68400" y="1559243"/>
            <a:ext cx="1656000" cy="43088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100" dirty="0"/>
              <a:t>Parcours de formation</a:t>
            </a:r>
            <a:endParaRPr lang="fr-FR" dirty="0"/>
          </a:p>
        </p:txBody>
      </p:sp>
      <p:sp>
        <p:nvSpPr>
          <p:cNvPr id="27" name="ZoneTexte 26">
            <a:hlinkClick r:id="rId5" action="ppaction://hlinksldjump" tooltip="Retour"/>
          </p:cNvPr>
          <p:cNvSpPr txBox="1"/>
          <p:nvPr userDrawn="1"/>
        </p:nvSpPr>
        <p:spPr>
          <a:xfrm>
            <a:off x="68400" y="5509790"/>
            <a:ext cx="1576800" cy="26161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Retour</a:t>
            </a:r>
            <a:endParaRPr lang="fr-FR" sz="1400" dirty="0"/>
          </a:p>
        </p:txBody>
      </p:sp>
      <p:sp>
        <p:nvSpPr>
          <p:cNvPr id="28" name="Bouton d’action : vide 27">
            <a:hlinkClick r:id="" action="ppaction://hlinkshowjump?jump=endshow" highlightClick="1"/>
          </p:cNvPr>
          <p:cNvSpPr/>
          <p:nvPr userDrawn="1"/>
        </p:nvSpPr>
        <p:spPr>
          <a:xfrm>
            <a:off x="68400" y="5860971"/>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38" name="ZoneTexte 37">
            <a:hlinkClick r:id="rId6" action="ppaction://hlinksldjump" tooltip="Planification des attendus de fin de cycle au regard de la programmation"/>
          </p:cNvPr>
          <p:cNvSpPr txBox="1"/>
          <p:nvPr userDrawn="1"/>
        </p:nvSpPr>
        <p:spPr>
          <a:xfrm>
            <a:off x="216613" y="3416525"/>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Attendus de fin de cycle</a:t>
            </a:r>
            <a:endParaRPr lang="fr-FR" sz="1200" dirty="0"/>
          </a:p>
        </p:txBody>
      </p:sp>
      <p:sp>
        <p:nvSpPr>
          <p:cNvPr id="39" name="ZoneTexte 38"/>
          <p:cNvSpPr txBox="1"/>
          <p:nvPr userDrawn="1"/>
        </p:nvSpPr>
        <p:spPr>
          <a:xfrm>
            <a:off x="216613" y="3902238"/>
            <a:ext cx="1507787" cy="6001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Niveaux de compétences attendues </a:t>
            </a:r>
            <a:r>
              <a:rPr lang="fr-FR" dirty="0" err="1"/>
              <a:t>soclées</a:t>
            </a:r>
            <a:endParaRPr lang="fr-FR" dirty="0"/>
          </a:p>
        </p:txBody>
      </p:sp>
      <p:sp>
        <p:nvSpPr>
          <p:cNvPr id="40" name="ZoneTexte 39">
            <a:hlinkClick r:id="rId7" action="ppaction://hlinksldjump"/>
          </p:cNvPr>
          <p:cNvSpPr txBox="1"/>
          <p:nvPr userDrawn="1"/>
        </p:nvSpPr>
        <p:spPr>
          <a:xfrm>
            <a:off x="216613" y="310008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Parcours éducatifs</a:t>
            </a:r>
          </a:p>
        </p:txBody>
      </p:sp>
      <p:sp>
        <p:nvSpPr>
          <p:cNvPr id="41" name="ZoneTexte 40">
            <a:hlinkClick r:id="rId8" action="ppaction://hlinksldjump" tooltip="Accompagnement personnalisé"/>
          </p:cNvPr>
          <p:cNvSpPr txBox="1"/>
          <p:nvPr userDrawn="1"/>
        </p:nvSpPr>
        <p:spPr>
          <a:xfrm>
            <a:off x="216613" y="4557228"/>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Accompagnement personnalisé</a:t>
            </a:r>
            <a:endParaRPr lang="fr-FR" sz="1200" dirty="0"/>
          </a:p>
        </p:txBody>
      </p:sp>
      <p:sp>
        <p:nvSpPr>
          <p:cNvPr id="42" name="ZoneTexte 41">
            <a:hlinkClick r:id="rId9" action="ppaction://hlinksldjump" tooltip="EPI"/>
          </p:cNvPr>
          <p:cNvSpPr txBox="1"/>
          <p:nvPr userDrawn="1"/>
        </p:nvSpPr>
        <p:spPr>
          <a:xfrm>
            <a:off x="216613" y="504294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EPI</a:t>
            </a:r>
            <a:endParaRPr lang="fr-FR" sz="1200" dirty="0"/>
          </a:p>
        </p:txBody>
      </p:sp>
      <p:sp>
        <p:nvSpPr>
          <p:cNvPr id="43" name="ZoneTexte 42">
            <a:hlinkClick r:id="rId10" action="ppaction://hlinksldjump" tooltip="Compétences générales"/>
          </p:cNvPr>
          <p:cNvSpPr txBox="1"/>
          <p:nvPr userDrawn="1"/>
        </p:nvSpPr>
        <p:spPr>
          <a:xfrm>
            <a:off x="216613" y="2614376"/>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sz="1100" dirty="0"/>
              <a:t>Compétences générales</a:t>
            </a:r>
            <a:endParaRPr lang="fr-FR" sz="1050" dirty="0"/>
          </a:p>
        </p:txBody>
      </p:sp>
      <p:sp>
        <p:nvSpPr>
          <p:cNvPr id="44" name="ZoneTexte 43">
            <a:hlinkClick r:id="rId11" action="ppaction://hlinksldjump" tooltip="Planification des attendus de fin de cycle au regard de la programmation"/>
          </p:cNvPr>
          <p:cNvSpPr txBox="1"/>
          <p:nvPr userDrawn="1"/>
        </p:nvSpPr>
        <p:spPr>
          <a:xfrm>
            <a:off x="216613" y="2128663"/>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endParaRPr lang="fr-FR" sz="1200" dirty="0"/>
          </a:p>
        </p:txBody>
      </p:sp>
    </p:spTree>
    <p:extLst>
      <p:ext uri="{BB962C8B-B14F-4D97-AF65-F5344CB8AC3E}">
        <p14:creationId xmlns:p14="http://schemas.microsoft.com/office/powerpoint/2010/main" val="14155110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enu CA3 Niveaux d'acquisition">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223981"/>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2" name="ZoneTexte 11"/>
          <p:cNvSpPr txBox="1"/>
          <p:nvPr userDrawn="1"/>
        </p:nvSpPr>
        <p:spPr>
          <a:xfrm>
            <a:off x="1964987" y="272374"/>
            <a:ext cx="984439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13" name="ZoneTexte 12"/>
          <p:cNvSpPr txBox="1"/>
          <p:nvPr userDrawn="1"/>
        </p:nvSpPr>
        <p:spPr>
          <a:xfrm>
            <a:off x="1964987" y="805119"/>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Les niveaux de compétences attendues </a:t>
            </a:r>
            <a:r>
              <a:rPr lang="fr-FR" sz="1800" b="0" i="0" dirty="0" err="1">
                <a:latin typeface="+mj-lt"/>
              </a:rPr>
              <a:t>soclées</a:t>
            </a:r>
            <a:endParaRPr lang="fr-FR" b="0" i="0" dirty="0">
              <a:latin typeface="+mj-lt"/>
            </a:endParaRPr>
          </a:p>
        </p:txBody>
      </p:sp>
      <p:cxnSp>
        <p:nvCxnSpPr>
          <p:cNvPr id="14" name="Connecteur droit 1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Espace réservé du tableau 6"/>
          <p:cNvSpPr>
            <a:spLocks noGrp="1"/>
          </p:cNvSpPr>
          <p:nvPr>
            <p:ph type="tbl" sz="quarter" idx="13"/>
          </p:nvPr>
        </p:nvSpPr>
        <p:spPr>
          <a:xfrm>
            <a:off x="2159000" y="1420813"/>
            <a:ext cx="9805988" cy="4926012"/>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22" name="ZoneTexte 21">
            <a:hlinkClick r:id="rId2" action="ppaction://hlinksldjump"/>
          </p:cNvPr>
          <p:cNvSpPr txBox="1"/>
          <p:nvPr userDrawn="1"/>
        </p:nvSpPr>
        <p:spPr>
          <a:xfrm>
            <a:off x="9907240"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1</a:t>
            </a:r>
          </a:p>
        </p:txBody>
      </p:sp>
      <p:sp>
        <p:nvSpPr>
          <p:cNvPr id="23" name="ZoneTexte 22">
            <a:hlinkClick r:id="rId3" action="ppaction://hlinksldjump" tooltip="Les attendus de fin de cycle"/>
          </p:cNvPr>
          <p:cNvSpPr txBox="1"/>
          <p:nvPr userDrawn="1"/>
        </p:nvSpPr>
        <p:spPr>
          <a:xfrm>
            <a:off x="10656130"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2</a:t>
            </a:r>
          </a:p>
        </p:txBody>
      </p:sp>
      <p:sp>
        <p:nvSpPr>
          <p:cNvPr id="24" name="ZoneTexte 23">
            <a:hlinkClick r:id="rId4" action="ppaction://hlinksldjump" tooltip="Les attendus de fin de cycle"/>
          </p:cNvPr>
          <p:cNvSpPr txBox="1"/>
          <p:nvPr userDrawn="1"/>
        </p:nvSpPr>
        <p:spPr>
          <a:xfrm>
            <a:off x="11405020"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4</a:t>
            </a:r>
          </a:p>
        </p:txBody>
      </p:sp>
      <p:sp>
        <p:nvSpPr>
          <p:cNvPr id="25" name="Bouton d’action : accueil 24">
            <a:hlinkClick r:id="" action="ppaction://hlinkshowjump?jump=firstslide" highlightClick="1"/>
          </p:cNvPr>
          <p:cNvSpPr/>
          <p:nvPr userDrawn="1"/>
        </p:nvSpPr>
        <p:spPr>
          <a:xfrm>
            <a:off x="739302" y="1182040"/>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userDrawn="1"/>
        </p:nvSpPr>
        <p:spPr>
          <a:xfrm>
            <a:off x="68400" y="1559243"/>
            <a:ext cx="1656000" cy="43088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100" dirty="0"/>
              <a:t>Parcours de formation</a:t>
            </a:r>
            <a:endParaRPr lang="fr-FR" dirty="0"/>
          </a:p>
        </p:txBody>
      </p:sp>
      <p:sp>
        <p:nvSpPr>
          <p:cNvPr id="27" name="ZoneTexte 26">
            <a:hlinkClick r:id="rId5" action="ppaction://hlinksldjump" tooltip="Retour"/>
          </p:cNvPr>
          <p:cNvSpPr txBox="1"/>
          <p:nvPr userDrawn="1"/>
        </p:nvSpPr>
        <p:spPr>
          <a:xfrm>
            <a:off x="68400" y="5509790"/>
            <a:ext cx="1576800" cy="26161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Retour</a:t>
            </a:r>
            <a:endParaRPr lang="fr-FR" sz="1400" dirty="0"/>
          </a:p>
        </p:txBody>
      </p:sp>
      <p:sp>
        <p:nvSpPr>
          <p:cNvPr id="28" name="Bouton d’action : vide 27">
            <a:hlinkClick r:id="" action="ppaction://hlinkshowjump?jump=endshow" highlightClick="1"/>
          </p:cNvPr>
          <p:cNvSpPr/>
          <p:nvPr userDrawn="1"/>
        </p:nvSpPr>
        <p:spPr>
          <a:xfrm>
            <a:off x="68400" y="5860971"/>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38" name="ZoneTexte 37">
            <a:hlinkClick r:id="rId6" action="ppaction://hlinksldjump" tooltip="Planification des attendus de fin de cycle au regard de la programmation"/>
          </p:cNvPr>
          <p:cNvSpPr txBox="1"/>
          <p:nvPr userDrawn="1"/>
        </p:nvSpPr>
        <p:spPr>
          <a:xfrm>
            <a:off x="216613" y="3416525"/>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Attendus de fin de cycle</a:t>
            </a:r>
            <a:endParaRPr lang="fr-FR" sz="1200" dirty="0"/>
          </a:p>
        </p:txBody>
      </p:sp>
      <p:sp>
        <p:nvSpPr>
          <p:cNvPr id="39" name="ZoneTexte 38"/>
          <p:cNvSpPr txBox="1"/>
          <p:nvPr userDrawn="1"/>
        </p:nvSpPr>
        <p:spPr>
          <a:xfrm>
            <a:off x="216613" y="3902238"/>
            <a:ext cx="1507787" cy="6001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Niveaux de compétences attendues </a:t>
            </a:r>
            <a:r>
              <a:rPr lang="fr-FR" dirty="0" err="1"/>
              <a:t>soclées</a:t>
            </a:r>
            <a:endParaRPr lang="fr-FR" dirty="0"/>
          </a:p>
        </p:txBody>
      </p:sp>
      <p:sp>
        <p:nvSpPr>
          <p:cNvPr id="40" name="ZoneTexte 39">
            <a:hlinkClick r:id="rId7" action="ppaction://hlinksldjump"/>
          </p:cNvPr>
          <p:cNvSpPr txBox="1"/>
          <p:nvPr userDrawn="1"/>
        </p:nvSpPr>
        <p:spPr>
          <a:xfrm>
            <a:off x="216613" y="310008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Parcours éducatifs</a:t>
            </a:r>
          </a:p>
        </p:txBody>
      </p:sp>
      <p:sp>
        <p:nvSpPr>
          <p:cNvPr id="41" name="ZoneTexte 40">
            <a:hlinkClick r:id="rId8" action="ppaction://hlinksldjump" tooltip="Accompagnement personnalisé"/>
          </p:cNvPr>
          <p:cNvSpPr txBox="1"/>
          <p:nvPr userDrawn="1"/>
        </p:nvSpPr>
        <p:spPr>
          <a:xfrm>
            <a:off x="216613" y="4557228"/>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Accompagnement personnalisé</a:t>
            </a:r>
            <a:endParaRPr lang="fr-FR" sz="1200" dirty="0"/>
          </a:p>
        </p:txBody>
      </p:sp>
      <p:sp>
        <p:nvSpPr>
          <p:cNvPr id="42" name="ZoneTexte 41">
            <a:hlinkClick r:id="rId9" action="ppaction://hlinksldjump" tooltip="EPI"/>
          </p:cNvPr>
          <p:cNvSpPr txBox="1"/>
          <p:nvPr userDrawn="1"/>
        </p:nvSpPr>
        <p:spPr>
          <a:xfrm>
            <a:off x="216613" y="504294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EPI</a:t>
            </a:r>
            <a:endParaRPr lang="fr-FR" sz="1200" dirty="0"/>
          </a:p>
        </p:txBody>
      </p:sp>
      <p:sp>
        <p:nvSpPr>
          <p:cNvPr id="43" name="ZoneTexte 42">
            <a:hlinkClick r:id="rId10" action="ppaction://hlinksldjump" tooltip="Compétences générales"/>
          </p:cNvPr>
          <p:cNvSpPr txBox="1"/>
          <p:nvPr userDrawn="1"/>
        </p:nvSpPr>
        <p:spPr>
          <a:xfrm>
            <a:off x="216613" y="2614376"/>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sz="1100" dirty="0"/>
              <a:t>Compétences générales</a:t>
            </a:r>
            <a:endParaRPr lang="fr-FR" sz="1050" dirty="0"/>
          </a:p>
        </p:txBody>
      </p:sp>
      <p:sp>
        <p:nvSpPr>
          <p:cNvPr id="44" name="ZoneTexte 43">
            <a:hlinkClick r:id="rId11" action="ppaction://hlinksldjump" tooltip="Planification des attendus de fin de cycle au regard de la programmation"/>
          </p:cNvPr>
          <p:cNvSpPr txBox="1"/>
          <p:nvPr userDrawn="1"/>
        </p:nvSpPr>
        <p:spPr>
          <a:xfrm>
            <a:off x="216613" y="2128663"/>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endParaRPr lang="fr-FR" sz="1200" dirty="0"/>
          </a:p>
        </p:txBody>
      </p:sp>
    </p:spTree>
    <p:extLst>
      <p:ext uri="{BB962C8B-B14F-4D97-AF65-F5344CB8AC3E}">
        <p14:creationId xmlns:p14="http://schemas.microsoft.com/office/powerpoint/2010/main" val="3953276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Menu CA4 Niveaux d'acquisition">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2" name="ZoneTexte 11"/>
          <p:cNvSpPr txBox="1"/>
          <p:nvPr userDrawn="1"/>
        </p:nvSpPr>
        <p:spPr>
          <a:xfrm>
            <a:off x="1950664" y="272374"/>
            <a:ext cx="984439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3" name="Espace réservé de la date 2"/>
          <p:cNvSpPr>
            <a:spLocks noGrp="1"/>
          </p:cNvSpPr>
          <p:nvPr>
            <p:ph type="dt" sz="half" idx="10"/>
          </p:nvPr>
        </p:nvSpPr>
        <p:spPr>
          <a:xfrm>
            <a:off x="126452" y="6223981"/>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3" name="ZoneTexte 12"/>
          <p:cNvSpPr txBox="1"/>
          <p:nvPr userDrawn="1"/>
        </p:nvSpPr>
        <p:spPr>
          <a:xfrm>
            <a:off x="1950664" y="805119"/>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Les niveaux de compétences attendues </a:t>
            </a:r>
            <a:r>
              <a:rPr lang="fr-FR" sz="1800" b="0" i="0" dirty="0" err="1">
                <a:latin typeface="+mj-lt"/>
              </a:rPr>
              <a:t>soclées</a:t>
            </a:r>
            <a:endParaRPr lang="fr-FR" b="0" i="0" dirty="0">
              <a:latin typeface="+mj-lt"/>
            </a:endParaRPr>
          </a:p>
        </p:txBody>
      </p:sp>
      <p:cxnSp>
        <p:nvCxnSpPr>
          <p:cNvPr id="14" name="Connecteur droit 1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Espace réservé du tableau 6"/>
          <p:cNvSpPr>
            <a:spLocks noGrp="1"/>
          </p:cNvSpPr>
          <p:nvPr>
            <p:ph type="tbl" sz="quarter" idx="13"/>
          </p:nvPr>
        </p:nvSpPr>
        <p:spPr>
          <a:xfrm>
            <a:off x="2159000" y="1420813"/>
            <a:ext cx="9805988" cy="4926012"/>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22" name="ZoneTexte 21">
            <a:hlinkClick r:id="rId2" action="ppaction://hlinksldjump"/>
          </p:cNvPr>
          <p:cNvSpPr txBox="1"/>
          <p:nvPr userDrawn="1"/>
        </p:nvSpPr>
        <p:spPr>
          <a:xfrm>
            <a:off x="9891202"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1</a:t>
            </a:r>
          </a:p>
        </p:txBody>
      </p:sp>
      <p:sp>
        <p:nvSpPr>
          <p:cNvPr id="23" name="ZoneTexte 22">
            <a:hlinkClick r:id="rId3" action="ppaction://hlinksldjump" tooltip="Les attendus de fin de cycle"/>
          </p:cNvPr>
          <p:cNvSpPr txBox="1"/>
          <p:nvPr userDrawn="1"/>
        </p:nvSpPr>
        <p:spPr>
          <a:xfrm>
            <a:off x="10640092"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2</a:t>
            </a:r>
          </a:p>
        </p:txBody>
      </p:sp>
      <p:sp>
        <p:nvSpPr>
          <p:cNvPr id="24" name="ZoneTexte 23">
            <a:hlinkClick r:id="rId4" action="ppaction://hlinksldjump" tooltip="Les attendus de fin de cycle"/>
          </p:cNvPr>
          <p:cNvSpPr txBox="1"/>
          <p:nvPr userDrawn="1"/>
        </p:nvSpPr>
        <p:spPr>
          <a:xfrm>
            <a:off x="11388982"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3</a:t>
            </a:r>
          </a:p>
        </p:txBody>
      </p:sp>
      <p:sp>
        <p:nvSpPr>
          <p:cNvPr id="25" name="Bouton d’action : accueil 24">
            <a:hlinkClick r:id="" action="ppaction://hlinkshowjump?jump=firstslide" highlightClick="1"/>
          </p:cNvPr>
          <p:cNvSpPr/>
          <p:nvPr userDrawn="1"/>
        </p:nvSpPr>
        <p:spPr>
          <a:xfrm>
            <a:off x="739302" y="1182040"/>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userDrawn="1"/>
        </p:nvSpPr>
        <p:spPr>
          <a:xfrm>
            <a:off x="68400" y="1559243"/>
            <a:ext cx="1656000" cy="43088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100" dirty="0"/>
              <a:t>Parcours de formation</a:t>
            </a:r>
            <a:endParaRPr lang="fr-FR" dirty="0"/>
          </a:p>
        </p:txBody>
      </p:sp>
      <p:sp>
        <p:nvSpPr>
          <p:cNvPr id="27" name="ZoneTexte 26">
            <a:hlinkClick r:id="rId5" action="ppaction://hlinksldjump" tooltip="Retour"/>
          </p:cNvPr>
          <p:cNvSpPr txBox="1"/>
          <p:nvPr userDrawn="1"/>
        </p:nvSpPr>
        <p:spPr>
          <a:xfrm>
            <a:off x="68400" y="5509790"/>
            <a:ext cx="1576800" cy="26161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Retour</a:t>
            </a:r>
            <a:endParaRPr lang="fr-FR" sz="1400" dirty="0"/>
          </a:p>
        </p:txBody>
      </p:sp>
      <p:sp>
        <p:nvSpPr>
          <p:cNvPr id="28" name="Bouton d’action : vide 27">
            <a:hlinkClick r:id="" action="ppaction://hlinkshowjump?jump=endshow" highlightClick="1"/>
          </p:cNvPr>
          <p:cNvSpPr/>
          <p:nvPr userDrawn="1"/>
        </p:nvSpPr>
        <p:spPr>
          <a:xfrm>
            <a:off x="68400" y="5860971"/>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38" name="ZoneTexte 37">
            <a:hlinkClick r:id="rId6" action="ppaction://hlinksldjump" tooltip="Planification des attendus de fin de cycle au regard de la programmation"/>
          </p:cNvPr>
          <p:cNvSpPr txBox="1"/>
          <p:nvPr userDrawn="1"/>
        </p:nvSpPr>
        <p:spPr>
          <a:xfrm>
            <a:off x="216613" y="3416525"/>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Attendus de fin de cycle</a:t>
            </a:r>
            <a:endParaRPr lang="fr-FR" sz="1200" dirty="0"/>
          </a:p>
        </p:txBody>
      </p:sp>
      <p:sp>
        <p:nvSpPr>
          <p:cNvPr id="39" name="ZoneTexte 38"/>
          <p:cNvSpPr txBox="1"/>
          <p:nvPr userDrawn="1"/>
        </p:nvSpPr>
        <p:spPr>
          <a:xfrm>
            <a:off x="216613" y="3902238"/>
            <a:ext cx="1507787" cy="6001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Niveaux de compétences attendues </a:t>
            </a:r>
            <a:r>
              <a:rPr lang="fr-FR" dirty="0" err="1"/>
              <a:t>soclées</a:t>
            </a:r>
            <a:endParaRPr lang="fr-FR" dirty="0"/>
          </a:p>
        </p:txBody>
      </p:sp>
      <p:sp>
        <p:nvSpPr>
          <p:cNvPr id="40" name="ZoneTexte 39">
            <a:hlinkClick r:id="rId7" action="ppaction://hlinksldjump"/>
          </p:cNvPr>
          <p:cNvSpPr txBox="1"/>
          <p:nvPr userDrawn="1"/>
        </p:nvSpPr>
        <p:spPr>
          <a:xfrm>
            <a:off x="216613" y="310008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Parcours éducatifs</a:t>
            </a:r>
          </a:p>
        </p:txBody>
      </p:sp>
      <p:sp>
        <p:nvSpPr>
          <p:cNvPr id="41" name="ZoneTexte 40">
            <a:hlinkClick r:id="rId8" action="ppaction://hlinksldjump" tooltip="Accompagnement personnalisé"/>
          </p:cNvPr>
          <p:cNvSpPr txBox="1"/>
          <p:nvPr userDrawn="1"/>
        </p:nvSpPr>
        <p:spPr>
          <a:xfrm>
            <a:off x="216613" y="4557228"/>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Accompagnement personnalisé</a:t>
            </a:r>
            <a:endParaRPr lang="fr-FR" sz="1200" dirty="0"/>
          </a:p>
        </p:txBody>
      </p:sp>
      <p:sp>
        <p:nvSpPr>
          <p:cNvPr id="42" name="ZoneTexte 41">
            <a:hlinkClick r:id="rId9" action="ppaction://hlinksldjump" tooltip="EPI"/>
          </p:cNvPr>
          <p:cNvSpPr txBox="1"/>
          <p:nvPr userDrawn="1"/>
        </p:nvSpPr>
        <p:spPr>
          <a:xfrm>
            <a:off x="216613" y="504294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EPI</a:t>
            </a:r>
            <a:endParaRPr lang="fr-FR" sz="1200" dirty="0"/>
          </a:p>
        </p:txBody>
      </p:sp>
      <p:sp>
        <p:nvSpPr>
          <p:cNvPr id="43" name="ZoneTexte 42">
            <a:hlinkClick r:id="rId10" action="ppaction://hlinksldjump" tooltip="Compétences générales"/>
          </p:cNvPr>
          <p:cNvSpPr txBox="1"/>
          <p:nvPr userDrawn="1"/>
        </p:nvSpPr>
        <p:spPr>
          <a:xfrm>
            <a:off x="216613" y="2614376"/>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sz="1100" dirty="0"/>
              <a:t>Compétences générales</a:t>
            </a:r>
            <a:endParaRPr lang="fr-FR" sz="1050" dirty="0"/>
          </a:p>
        </p:txBody>
      </p:sp>
      <p:sp>
        <p:nvSpPr>
          <p:cNvPr id="44" name="ZoneTexte 43">
            <a:hlinkClick r:id="rId11" action="ppaction://hlinksldjump" tooltip="Planification des attendus de fin de cycle au regard de la programmation"/>
          </p:cNvPr>
          <p:cNvSpPr txBox="1"/>
          <p:nvPr userDrawn="1"/>
        </p:nvSpPr>
        <p:spPr>
          <a:xfrm>
            <a:off x="216613" y="2128663"/>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endParaRPr lang="fr-FR" sz="1200" dirty="0"/>
          </a:p>
        </p:txBody>
      </p:sp>
    </p:spTree>
    <p:extLst>
      <p:ext uri="{BB962C8B-B14F-4D97-AF65-F5344CB8AC3E}">
        <p14:creationId xmlns:p14="http://schemas.microsoft.com/office/powerpoint/2010/main" val="35183898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Menu referentiels evaluation">
    <p:bg>
      <p:bgPr>
        <a:solidFill>
          <a:schemeClr val="accent4">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a:hlinkClick r:id="rId2" action="ppaction://hlinksldjump" tooltip="Le parcours de formation"/>
          </p:cNvPr>
          <p:cNvSpPr txBox="1"/>
          <p:nvPr userDrawn="1"/>
        </p:nvSpPr>
        <p:spPr>
          <a:xfrm>
            <a:off x="68075" y="2554970"/>
            <a:ext cx="1575897"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 de formation</a:t>
            </a:r>
          </a:p>
        </p:txBody>
      </p:sp>
      <p:sp>
        <p:nvSpPr>
          <p:cNvPr id="11" name="ZoneTexte 10"/>
          <p:cNvSpPr txBox="1"/>
          <p:nvPr userDrawn="1"/>
        </p:nvSpPr>
        <p:spPr>
          <a:xfrm>
            <a:off x="57760" y="4160623"/>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Référentiels d’évaluation</a:t>
            </a:r>
          </a:p>
        </p:txBody>
      </p:sp>
      <p:sp>
        <p:nvSpPr>
          <p:cNvPr id="13" name="ZoneTexte 12">
            <a:hlinkClick r:id="rId3" action="ppaction://hlinksldjump" tooltip="Grille d'auto-analyse des projets"/>
          </p:cNvPr>
          <p:cNvSpPr txBox="1"/>
          <p:nvPr userDrawn="1"/>
        </p:nvSpPr>
        <p:spPr>
          <a:xfrm>
            <a:off x="68073" y="4774046"/>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Grille d’auto-analyse</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964987" y="272374"/>
            <a:ext cx="9844392" cy="646331"/>
          </a:xfrm>
          <a:prstGeom prst="rect">
            <a:avLst/>
          </a:prstGeom>
          <a:noFill/>
        </p:spPr>
        <p:txBody>
          <a:bodyPr wrap="square" rtlCol="0">
            <a:spAutoFit/>
          </a:bodyPr>
          <a:lstStyle/>
          <a:p>
            <a:r>
              <a:rPr lang="fr-FR" sz="3600" b="0" i="0" dirty="0">
                <a:latin typeface="+mj-lt"/>
              </a:rPr>
              <a:t>ÉVALUER : Les référentiels d’évaluation</a:t>
            </a:r>
          </a:p>
        </p:txBody>
      </p:sp>
      <p:sp>
        <p:nvSpPr>
          <p:cNvPr id="22" name="ZoneTexte 21">
            <a:hlinkClick r:id="rId4" action="ppaction://hlinksldjump"/>
          </p:cNvPr>
          <p:cNvSpPr txBox="1"/>
          <p:nvPr userDrawn="1"/>
        </p:nvSpPr>
        <p:spPr>
          <a:xfrm>
            <a:off x="3735871" y="1245292"/>
            <a:ext cx="6588886"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a:scene3d>
            <a:camera prst="orthographicFront"/>
            <a:lightRig rig="threePt" dir="t"/>
          </a:scene3d>
          <a:sp3d>
            <a:bevelT/>
          </a:sp3d>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2800" b="0" i="0" dirty="0">
                <a:latin typeface="+mj-lt"/>
              </a:rPr>
              <a:t>Afficher le premier référentiel</a:t>
            </a:r>
          </a:p>
        </p:txBody>
      </p:sp>
      <p:sp>
        <p:nvSpPr>
          <p:cNvPr id="7" name="ZoneTexte 6"/>
          <p:cNvSpPr txBox="1"/>
          <p:nvPr userDrawn="1"/>
        </p:nvSpPr>
        <p:spPr>
          <a:xfrm>
            <a:off x="3492671" y="1999649"/>
            <a:ext cx="6588886" cy="646331"/>
          </a:xfrm>
          <a:prstGeom prst="rect">
            <a:avLst/>
          </a:prstGeom>
          <a:noFill/>
        </p:spPr>
        <p:txBody>
          <a:bodyPr wrap="square" rtlCol="0">
            <a:spAutoFit/>
          </a:bodyPr>
          <a:lstStyle/>
          <a:p>
            <a:pPr algn="ctr"/>
            <a:r>
              <a:rPr lang="fr-FR" dirty="0">
                <a:solidFill>
                  <a:srgbClr val="FF0000"/>
                </a:solidFill>
              </a:rPr>
              <a:t>Tous les référentiels créés et placés à la suite du premier seront accessibles à partir de celui qui est affiché  à l’aide des flèches</a:t>
            </a:r>
          </a:p>
        </p:txBody>
      </p:sp>
      <p:grpSp>
        <p:nvGrpSpPr>
          <p:cNvPr id="26" name="Groupe 25"/>
          <p:cNvGrpSpPr/>
          <p:nvPr userDrawn="1"/>
        </p:nvGrpSpPr>
        <p:grpSpPr>
          <a:xfrm>
            <a:off x="9747116" y="2299171"/>
            <a:ext cx="918048" cy="346809"/>
            <a:chOff x="9597147" y="443405"/>
            <a:chExt cx="1064368" cy="401546"/>
          </a:xfrm>
        </p:grpSpPr>
        <p:sp>
          <p:nvSpPr>
            <p:cNvPr id="27" name="Bouton d’action : retour ou précédent 26">
              <a:hlinkClick r:id="" action="ppaction://noaction" highlightClick="1"/>
            </p:cNvPr>
            <p:cNvSpPr/>
            <p:nvPr userDrawn="1"/>
          </p:nvSpPr>
          <p:spPr>
            <a:xfrm>
              <a:off x="9597147" y="443405"/>
              <a:ext cx="496111" cy="401546"/>
            </a:xfrm>
            <a:prstGeom prst="actionButtonBackPreviou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Bouton d’action : avant ou précédent 27">
              <a:hlinkClick r:id="" action="ppaction://noaction" highlightClick="1"/>
            </p:cNvPr>
            <p:cNvSpPr/>
            <p:nvPr userDrawn="1"/>
          </p:nvSpPr>
          <p:spPr>
            <a:xfrm>
              <a:off x="10165404" y="443405"/>
              <a:ext cx="496111" cy="401546"/>
            </a:xfrm>
            <a:prstGeom prst="actionButtonForwardNex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9" name="ZoneTexte 28"/>
          <p:cNvSpPr txBox="1"/>
          <p:nvPr userDrawn="1"/>
        </p:nvSpPr>
        <p:spPr>
          <a:xfrm>
            <a:off x="2055824" y="2720458"/>
            <a:ext cx="6824016" cy="3970318"/>
          </a:xfrm>
          <a:prstGeom prst="rect">
            <a:avLst/>
          </a:prstGeom>
          <a:noFill/>
        </p:spPr>
        <p:txBody>
          <a:bodyPr wrap="square" rtlCol="0">
            <a:spAutoFit/>
          </a:bodyPr>
          <a:lstStyle/>
          <a:p>
            <a:pPr algn="l"/>
            <a:r>
              <a:rPr lang="fr-FR" dirty="0">
                <a:solidFill>
                  <a:schemeClr val="tx1"/>
                </a:solidFill>
              </a:rPr>
              <a:t>Méthode pour créer une nouvelle diapo avec la mise en forme appropriée et l’interactivité conservée :</a:t>
            </a:r>
          </a:p>
          <a:p>
            <a:pPr algn="l"/>
            <a:r>
              <a:rPr lang="fr-FR" dirty="0">
                <a:solidFill>
                  <a:schemeClr val="tx1"/>
                </a:solidFill>
              </a:rPr>
              <a:t>1. Passez en « mode écriture » puis dupliquez la diapositive du premier référentiel, de préférence lorsqu’elle est encore vierge, pour disposer de la mise en forme originale.</a:t>
            </a:r>
          </a:p>
          <a:p>
            <a:pPr algn="l"/>
            <a:endParaRPr lang="fr-FR" dirty="0">
              <a:solidFill>
                <a:schemeClr val="tx1"/>
              </a:solidFill>
            </a:endParaRPr>
          </a:p>
          <a:p>
            <a:pPr algn="l"/>
            <a:r>
              <a:rPr lang="fr-FR" dirty="0">
                <a:solidFill>
                  <a:schemeClr val="tx1"/>
                </a:solidFill>
              </a:rPr>
              <a:t>2. Dans le volet des diapositives, à gauche de l’écran, sélectionnez d’un clic de souris la diapo du premier référentiel</a:t>
            </a:r>
          </a:p>
          <a:p>
            <a:pPr algn="l"/>
            <a:endParaRPr lang="fr-FR" dirty="0">
              <a:solidFill>
                <a:schemeClr val="tx1"/>
              </a:solidFill>
            </a:endParaRPr>
          </a:p>
          <a:p>
            <a:pPr algn="l"/>
            <a:r>
              <a:rPr lang="fr-FR" dirty="0">
                <a:solidFill>
                  <a:schemeClr val="tx1"/>
                </a:solidFill>
              </a:rPr>
              <a:t>3. Faire un clic droit sur la diapo sélectionnée et choisir « Dupliquer la diapositive », la nouvelle se placera à la suite du premier référentiel.</a:t>
            </a:r>
          </a:p>
          <a:p>
            <a:pPr algn="l"/>
            <a:endParaRPr lang="fr-FR" dirty="0">
              <a:solidFill>
                <a:schemeClr val="tx1"/>
              </a:solidFill>
            </a:endParaRPr>
          </a:p>
          <a:p>
            <a:pPr algn="l"/>
            <a:r>
              <a:rPr lang="fr-FR" dirty="0">
                <a:solidFill>
                  <a:schemeClr val="tx1"/>
                </a:solidFill>
              </a:rPr>
              <a:t>4. Complétez le premier référentiel, et procédez ainsi de suite pour les différentes activités.</a:t>
            </a:r>
          </a:p>
        </p:txBody>
      </p:sp>
      <p:sp>
        <p:nvSpPr>
          <p:cNvPr id="36" name="Bouton d’action : vide 35">
            <a:hlinkClick r:id="" action="ppaction://hlinkshowjump?jump=endshow" highlightClick="1"/>
          </p:cNvPr>
          <p:cNvSpPr/>
          <p:nvPr userDrawn="1"/>
        </p:nvSpPr>
        <p:spPr>
          <a:xfrm>
            <a:off x="5190594" y="3976798"/>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31" name="ZoneTexte 30">
            <a:hlinkClick r:id="rId5" action="ppaction://hlinksldjump" tooltip="Présentation"/>
          </p:cNvPr>
          <p:cNvSpPr txBox="1"/>
          <p:nvPr userDrawn="1"/>
        </p:nvSpPr>
        <p:spPr>
          <a:xfrm>
            <a:off x="68080" y="1561720"/>
            <a:ext cx="1575888"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400" b="0" i="0" dirty="0">
                <a:latin typeface="Arial" panose="020B0604020202020204" pitchFamily="34" charset="0"/>
                <a:cs typeface="Arial" panose="020B0604020202020204" pitchFamily="34" charset="0"/>
              </a:rPr>
              <a:t>Présentation générale</a:t>
            </a:r>
            <a:endParaRPr lang="fr-FR" sz="1600" b="0" i="0" dirty="0">
              <a:latin typeface="Arial" panose="020B0604020202020204" pitchFamily="34" charset="0"/>
              <a:cs typeface="Arial" panose="020B0604020202020204" pitchFamily="34" charset="0"/>
            </a:endParaRPr>
          </a:p>
        </p:txBody>
      </p:sp>
      <p:sp>
        <p:nvSpPr>
          <p:cNvPr id="33" name="Bouton d’action : accueil 32">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a:hlinkClick r:id="rId6" action="ppaction://hlinksldjump" tooltip="Le contexte local"/>
          </p:cNvPr>
          <p:cNvSpPr txBox="1"/>
          <p:nvPr userDrawn="1"/>
        </p:nvSpPr>
        <p:spPr>
          <a:xfrm>
            <a:off x="57761" y="2172266"/>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400" dirty="0"/>
              <a:t>Contexte local</a:t>
            </a:r>
          </a:p>
        </p:txBody>
      </p:sp>
      <p:sp>
        <p:nvSpPr>
          <p:cNvPr id="40" name="ZoneTexte 39">
            <a:hlinkClick r:id="rId7" action="ppaction://hlinksldjump" tooltip="Le projet d'AS"/>
          </p:cNvPr>
          <p:cNvSpPr txBox="1"/>
          <p:nvPr userDrawn="1"/>
        </p:nvSpPr>
        <p:spPr>
          <a:xfrm>
            <a:off x="57761" y="3161524"/>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Projet AS</a:t>
            </a:r>
          </a:p>
        </p:txBody>
      </p:sp>
      <p:pic>
        <p:nvPicPr>
          <p:cNvPr id="2" name="Image 1"/>
          <p:cNvPicPr>
            <a:picLocks noChangeAspect="1"/>
          </p:cNvPicPr>
          <p:nvPr userDrawn="1"/>
        </p:nvPicPr>
        <p:blipFill>
          <a:blip r:embed="rId8"/>
          <a:stretch>
            <a:fillRect/>
          </a:stretch>
        </p:blipFill>
        <p:spPr>
          <a:xfrm>
            <a:off x="8941842" y="2758104"/>
            <a:ext cx="3067050" cy="3324225"/>
          </a:xfrm>
          <a:prstGeom prst="rect">
            <a:avLst/>
          </a:prstGeom>
        </p:spPr>
      </p:pic>
      <p:cxnSp>
        <p:nvCxnSpPr>
          <p:cNvPr id="32" name="Connecteur droit avec flèche 31"/>
          <p:cNvCxnSpPr>
            <a:cxnSpLocks/>
          </p:cNvCxnSpPr>
          <p:nvPr userDrawn="1"/>
        </p:nvCxnSpPr>
        <p:spPr>
          <a:xfrm>
            <a:off x="8409476" y="4705617"/>
            <a:ext cx="692787" cy="0"/>
          </a:xfrm>
          <a:prstGeom prst="straightConnector1">
            <a:avLst/>
          </a:prstGeom>
          <a:ln w="476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a:cxnSpLocks/>
          </p:cNvCxnSpPr>
          <p:nvPr userDrawn="1"/>
        </p:nvCxnSpPr>
        <p:spPr>
          <a:xfrm flipV="1">
            <a:off x="8568329" y="5271638"/>
            <a:ext cx="623022" cy="350196"/>
          </a:xfrm>
          <a:prstGeom prst="straightConnector1">
            <a:avLst/>
          </a:prstGeom>
          <a:ln w="476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0" name="ZoneTexte 29">
            <a:hlinkClick r:id="rId9" action="ppaction://hlinksldjump" tooltip="Les espaces d'enseignement complémentaires"/>
          </p:cNvPr>
          <p:cNvSpPr txBox="1"/>
          <p:nvPr userDrawn="1"/>
        </p:nvSpPr>
        <p:spPr>
          <a:xfrm>
            <a:off x="68072" y="3549321"/>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Autres espaces d’enseignement</a:t>
            </a:r>
          </a:p>
        </p:txBody>
      </p:sp>
    </p:spTree>
    <p:extLst>
      <p:ext uri="{BB962C8B-B14F-4D97-AF65-F5344CB8AC3E}">
        <p14:creationId xmlns:p14="http://schemas.microsoft.com/office/powerpoint/2010/main" val="859811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CFC6E1B-2AD0-4899-9612-27365A42146B}" type="datetime1">
              <a:rPr lang="fr-FR" smtClean="0"/>
              <a:t>03/07/2017</a:t>
            </a:fld>
            <a:endParaRPr lang="fr-FR"/>
          </a:p>
        </p:txBody>
      </p:sp>
      <p:sp>
        <p:nvSpPr>
          <p:cNvPr id="6" name="Espace réservé du pied de page 5"/>
          <p:cNvSpPr>
            <a:spLocks noGrp="1"/>
          </p:cNvSpPr>
          <p:nvPr>
            <p:ph type="ftr" sz="quarter" idx="11"/>
          </p:nvPr>
        </p:nvSpPr>
        <p:spPr/>
        <p:txBody>
          <a:bodyPr/>
          <a:lstStyle/>
          <a:p>
            <a:r>
              <a:rPr lang="fr-FR"/>
              <a:t>Inspection pédagogique régionale</a:t>
            </a:r>
          </a:p>
        </p:txBody>
      </p:sp>
      <p:sp>
        <p:nvSpPr>
          <p:cNvPr id="7" name="Espace réservé du numéro de diapositive 6"/>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39993874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Menu EX1 referentiels evaluation">
    <p:bg>
      <p:bgPr>
        <a:solidFill>
          <a:schemeClr val="accent4">
            <a:alpha val="10000"/>
          </a:schemeClr>
        </a:solidFill>
        <a:effectLst/>
      </p:bgPr>
    </p:bg>
    <p:spTree>
      <p:nvGrpSpPr>
        <p:cNvPr id="1" name=""/>
        <p:cNvGrpSpPr/>
        <p:nvPr/>
      </p:nvGrpSpPr>
      <p:grpSpPr>
        <a:xfrm>
          <a:off x="0" y="0"/>
          <a:ext cx="0" cy="0"/>
          <a:chOff x="0" y="0"/>
          <a:chExt cx="0" cy="0"/>
        </a:xfrm>
      </p:grpSpPr>
      <p:sp>
        <p:nvSpPr>
          <p:cNvPr id="30" name="Espace réservé du tableau 29"/>
          <p:cNvSpPr>
            <a:spLocks noGrp="1"/>
          </p:cNvSpPr>
          <p:nvPr>
            <p:ph type="tbl" sz="quarter" idx="14"/>
          </p:nvPr>
        </p:nvSpPr>
        <p:spPr>
          <a:xfrm>
            <a:off x="1987550" y="709613"/>
            <a:ext cx="9967913" cy="5705475"/>
          </a:xfrm>
        </p:spPr>
        <p:style>
          <a:lnRef idx="2">
            <a:schemeClr val="dk1"/>
          </a:lnRef>
          <a:fillRef idx="1">
            <a:schemeClr val="lt1"/>
          </a:fillRef>
          <a:effectRef idx="0">
            <a:schemeClr val="dk1"/>
          </a:effectRef>
          <a:fontRef idx="minor">
            <a:schemeClr val="dk1"/>
          </a:fontRef>
        </p:style>
        <p:txBody>
          <a:bodyPr/>
          <a:lstStyle/>
          <a:p>
            <a:endParaRPr lang="fr-FR" dirty="0"/>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68400" y="1720323"/>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Référentiels d’évaluation</a:t>
            </a:r>
          </a:p>
        </p:txBody>
      </p:sp>
      <p:sp>
        <p:nvSpPr>
          <p:cNvPr id="22" name="ZoneTexte 21">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grpSp>
        <p:nvGrpSpPr>
          <p:cNvPr id="6" name="Groupe 5"/>
          <p:cNvGrpSpPr/>
          <p:nvPr userDrawn="1"/>
        </p:nvGrpSpPr>
        <p:grpSpPr>
          <a:xfrm>
            <a:off x="10667018" y="152931"/>
            <a:ext cx="1064368" cy="401546"/>
            <a:chOff x="9597147" y="443405"/>
            <a:chExt cx="1064368" cy="401546"/>
          </a:xfrm>
        </p:grpSpPr>
        <p:sp>
          <p:nvSpPr>
            <p:cNvPr id="2" name="Bouton d’action : retour ou précédent 1">
              <a:hlinkClick r:id="" action="ppaction://hlinkshowjump?jump=previousslide" highlightClick="1"/>
            </p:cNvPr>
            <p:cNvSpPr/>
            <p:nvPr userDrawn="1"/>
          </p:nvSpPr>
          <p:spPr>
            <a:xfrm>
              <a:off x="9597147" y="443405"/>
              <a:ext cx="496111" cy="401546"/>
            </a:xfrm>
            <a:prstGeom prst="actionButtonBackPreviou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Bouton d’action : avant ou précédent 4">
              <a:hlinkClick r:id="" action="ppaction://hlinkshowjump?jump=nextslide" highlightClick="1"/>
            </p:cNvPr>
            <p:cNvSpPr/>
            <p:nvPr userDrawn="1"/>
          </p:nvSpPr>
          <p:spPr>
            <a:xfrm>
              <a:off x="10165404" y="443405"/>
              <a:ext cx="496111" cy="401546"/>
            </a:xfrm>
            <a:prstGeom prst="actionButtonForwardNex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1" name="ZoneTexte 30"/>
          <p:cNvSpPr txBox="1"/>
          <p:nvPr userDrawn="1"/>
        </p:nvSpPr>
        <p:spPr>
          <a:xfrm>
            <a:off x="195395" y="2480336"/>
            <a:ext cx="1402009" cy="2631490"/>
          </a:xfrm>
          <a:prstGeom prst="rect">
            <a:avLst/>
          </a:prstGeom>
          <a:noFill/>
        </p:spPr>
        <p:txBody>
          <a:bodyPr wrap="square" rtlCol="0">
            <a:spAutoFit/>
          </a:bodyPr>
          <a:lstStyle/>
          <a:p>
            <a:r>
              <a:rPr lang="fr-FR" sz="1100" dirty="0"/>
              <a:t>Les lignes du tableau correspondantes aux domaines non nécessaires peuvent être supprimées.</a:t>
            </a:r>
          </a:p>
          <a:p>
            <a:r>
              <a:rPr lang="fr-FR" sz="1100" b="1" dirty="0"/>
              <a:t>Se placer dans une cellule de la ligne</a:t>
            </a:r>
            <a:r>
              <a:rPr lang="fr-FR" sz="1100" dirty="0"/>
              <a:t>, effectuer un </a:t>
            </a:r>
            <a:r>
              <a:rPr lang="fr-FR" sz="1100" b="1" dirty="0"/>
              <a:t>clic droit</a:t>
            </a:r>
            <a:r>
              <a:rPr lang="fr-FR" sz="1100" dirty="0"/>
              <a:t> et choisir « </a:t>
            </a:r>
            <a:r>
              <a:rPr lang="fr-FR" sz="1100" b="1" dirty="0"/>
              <a:t>Supprimer</a:t>
            </a:r>
            <a:r>
              <a:rPr lang="fr-FR" sz="1100" dirty="0"/>
              <a:t> », puis « </a:t>
            </a:r>
            <a:r>
              <a:rPr lang="fr-FR" sz="1100" b="1" dirty="0"/>
              <a:t>Supprimer les lignes</a:t>
            </a:r>
            <a:r>
              <a:rPr lang="fr-FR" sz="1100" dirty="0"/>
              <a:t> ».</a:t>
            </a:r>
          </a:p>
          <a:p>
            <a:r>
              <a:rPr lang="fr-FR" sz="1100" dirty="0"/>
              <a:t>La ligne correspondante est supprimée !</a:t>
            </a:r>
          </a:p>
        </p:txBody>
      </p:sp>
      <p:sp>
        <p:nvSpPr>
          <p:cNvPr id="18" name="ZoneTexte 17"/>
          <p:cNvSpPr txBox="1"/>
          <p:nvPr userDrawn="1"/>
        </p:nvSpPr>
        <p:spPr>
          <a:xfrm>
            <a:off x="1892842" y="61316"/>
            <a:ext cx="1862036" cy="584775"/>
          </a:xfrm>
          <a:prstGeom prst="rect">
            <a:avLst/>
          </a:prstGeom>
          <a:noFill/>
        </p:spPr>
        <p:txBody>
          <a:bodyPr wrap="square" rtlCol="0">
            <a:spAutoFit/>
          </a:bodyPr>
          <a:lstStyle/>
          <a:p>
            <a:r>
              <a:rPr lang="fr-FR" sz="3200" b="0" i="0" dirty="0">
                <a:latin typeface="+mj-lt"/>
              </a:rPr>
              <a:t>ÉVALUER :</a:t>
            </a:r>
          </a:p>
        </p:txBody>
      </p:sp>
      <p:sp>
        <p:nvSpPr>
          <p:cNvPr id="29" name="Espace réservé du texte 5"/>
          <p:cNvSpPr>
            <a:spLocks noGrp="1"/>
          </p:cNvSpPr>
          <p:nvPr>
            <p:ph type="body" sz="quarter" idx="13" hasCustomPrompt="1"/>
          </p:nvPr>
        </p:nvSpPr>
        <p:spPr>
          <a:xfrm>
            <a:off x="3671599" y="120462"/>
            <a:ext cx="6599813" cy="470196"/>
          </a:xfrm>
        </p:spPr>
        <p:txBody>
          <a:bodyPr anchor="ctr" anchorCtr="0">
            <a:normAutofit/>
          </a:bodyPr>
          <a:lstStyle>
            <a:lvl1pPr marL="0" indent="0">
              <a:buNone/>
              <a:defRPr sz="2000" b="1">
                <a:latin typeface="+mj-lt"/>
              </a:defRPr>
            </a:lvl1pPr>
            <a:lvl5pPr marL="1828800" indent="0">
              <a:buNone/>
              <a:defRPr/>
            </a:lvl5pPr>
          </a:lstStyle>
          <a:p>
            <a:pPr lvl="0"/>
            <a:r>
              <a:rPr lang="fr-FR" dirty="0"/>
              <a:t>Référentiel (cliquer dans la zone et saisir le nom de l’activité) !</a:t>
            </a:r>
          </a:p>
        </p:txBody>
      </p:sp>
    </p:spTree>
    <p:extLst>
      <p:ext uri="{BB962C8B-B14F-4D97-AF65-F5344CB8AC3E}">
        <p14:creationId xmlns:p14="http://schemas.microsoft.com/office/powerpoint/2010/main" val="7477713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Menu projet as">
    <p:bg>
      <p:bgPr>
        <a:solidFill>
          <a:schemeClr val="tx1">
            <a:lumMod val="65000"/>
            <a:lumOff val="35000"/>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a:hlinkClick r:id="rId2" action="ppaction://hlinksldjump" tooltip="Le parcours de formation"/>
          </p:cNvPr>
          <p:cNvSpPr txBox="1"/>
          <p:nvPr userDrawn="1"/>
        </p:nvSpPr>
        <p:spPr>
          <a:xfrm>
            <a:off x="68075" y="2554970"/>
            <a:ext cx="1575897"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 de formation</a:t>
            </a:r>
          </a:p>
        </p:txBody>
      </p:sp>
      <p:sp>
        <p:nvSpPr>
          <p:cNvPr id="12" name="ZoneTexte 11"/>
          <p:cNvSpPr txBox="1"/>
          <p:nvPr userDrawn="1"/>
        </p:nvSpPr>
        <p:spPr>
          <a:xfrm>
            <a:off x="68072" y="3168899"/>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Projet AS</a:t>
            </a:r>
          </a:p>
        </p:txBody>
      </p:sp>
      <p:sp>
        <p:nvSpPr>
          <p:cNvPr id="13" name="ZoneTexte 12">
            <a:hlinkClick r:id="rId3" action="ppaction://hlinksldjump" tooltip="Grille d'auto-analyse des projets"/>
          </p:cNvPr>
          <p:cNvSpPr txBox="1"/>
          <p:nvPr userDrawn="1"/>
        </p:nvSpPr>
        <p:spPr>
          <a:xfrm>
            <a:off x="68073" y="4774046"/>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Grille d'auto-analyse</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9988685" cy="584775"/>
          </a:xfrm>
          <a:prstGeom prst="rect">
            <a:avLst/>
          </a:prstGeom>
          <a:noFill/>
        </p:spPr>
        <p:txBody>
          <a:bodyPr wrap="square" rtlCol="0">
            <a:spAutoFit/>
          </a:bodyPr>
          <a:lstStyle/>
          <a:p>
            <a:r>
              <a:rPr lang="fr-FR" sz="3200" b="0" i="0" dirty="0">
                <a:latin typeface="+mj-lt"/>
              </a:rPr>
              <a:t>TRANSFORMER : Le projet d’AS</a:t>
            </a:r>
          </a:p>
        </p:txBody>
      </p:sp>
      <p:sp>
        <p:nvSpPr>
          <p:cNvPr id="22" name="ZoneTexte 21">
            <a:hlinkClick r:id="rId4" action="ppaction://hlinksldjump"/>
          </p:cNvPr>
          <p:cNvSpPr txBox="1"/>
          <p:nvPr userDrawn="1"/>
        </p:nvSpPr>
        <p:spPr>
          <a:xfrm>
            <a:off x="3339812" y="3229135"/>
            <a:ext cx="7992910"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800" b="0" i="0" dirty="0">
                <a:latin typeface="+mj-lt"/>
              </a:rPr>
              <a:t>2. Le projet AS dans l’acquisition du socle </a:t>
            </a:r>
          </a:p>
        </p:txBody>
      </p:sp>
      <p:sp>
        <p:nvSpPr>
          <p:cNvPr id="23" name="ZoneTexte 22">
            <a:hlinkClick r:id="rId5" action="ppaction://hlinksldjump"/>
          </p:cNvPr>
          <p:cNvSpPr txBox="1"/>
          <p:nvPr userDrawn="1"/>
        </p:nvSpPr>
        <p:spPr>
          <a:xfrm>
            <a:off x="3339811" y="2391102"/>
            <a:ext cx="7992911"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800" b="0" i="0" dirty="0">
                <a:latin typeface="+mj-lt"/>
              </a:rPr>
              <a:t>1.  Le projet AS dans le parcours de formation</a:t>
            </a:r>
          </a:p>
        </p:txBody>
      </p:sp>
      <p:sp>
        <p:nvSpPr>
          <p:cNvPr id="21" name="ZoneTexte 20">
            <a:hlinkClick r:id="rId6" action="ppaction://hlinksldjump" tooltip="Les référentiels d'évaluation"/>
          </p:cNvPr>
          <p:cNvSpPr txBox="1"/>
          <p:nvPr userDrawn="1"/>
        </p:nvSpPr>
        <p:spPr>
          <a:xfrm>
            <a:off x="57761" y="4159725"/>
            <a:ext cx="1575894"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Référentiels d’évaluation</a:t>
            </a:r>
          </a:p>
        </p:txBody>
      </p:sp>
      <p:sp>
        <p:nvSpPr>
          <p:cNvPr id="18" name="ZoneTexte 17">
            <a:hlinkClick r:id="rId7" action="ppaction://hlinksldjump" tooltip="Présentation"/>
          </p:cNvPr>
          <p:cNvSpPr txBox="1"/>
          <p:nvPr userDrawn="1"/>
        </p:nvSpPr>
        <p:spPr>
          <a:xfrm>
            <a:off x="68080" y="1561720"/>
            <a:ext cx="1575888"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400" b="0" i="0" dirty="0">
                <a:latin typeface="Arial" panose="020B0604020202020204" pitchFamily="34" charset="0"/>
                <a:cs typeface="Arial" panose="020B0604020202020204" pitchFamily="34" charset="0"/>
              </a:rPr>
              <a:t>Présentation générale</a:t>
            </a:r>
            <a:endParaRPr lang="fr-FR" sz="1600" b="0" i="0" dirty="0">
              <a:latin typeface="Arial" panose="020B0604020202020204" pitchFamily="34" charset="0"/>
              <a:cs typeface="Arial" panose="020B0604020202020204" pitchFamily="34" charset="0"/>
            </a:endParaRPr>
          </a:p>
        </p:txBody>
      </p:sp>
      <p:sp>
        <p:nvSpPr>
          <p:cNvPr id="24" name="Bouton d’action : accueil 23">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a:hlinkClick r:id="rId8" action="ppaction://hlinksldjump" tooltip="Le contexte local"/>
          </p:cNvPr>
          <p:cNvSpPr txBox="1"/>
          <p:nvPr userDrawn="1"/>
        </p:nvSpPr>
        <p:spPr>
          <a:xfrm>
            <a:off x="57761" y="2172266"/>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400" dirty="0"/>
              <a:t>Contexte local</a:t>
            </a:r>
          </a:p>
        </p:txBody>
      </p:sp>
      <p:sp>
        <p:nvSpPr>
          <p:cNvPr id="27" name="ZoneTexte 26">
            <a:hlinkClick r:id="rId9" action="ppaction://hlinksldjump"/>
          </p:cNvPr>
          <p:cNvSpPr txBox="1"/>
          <p:nvPr userDrawn="1"/>
        </p:nvSpPr>
        <p:spPr>
          <a:xfrm>
            <a:off x="3360890" y="4067168"/>
            <a:ext cx="7992910"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800" b="0" i="0" dirty="0">
                <a:latin typeface="+mj-lt"/>
              </a:rPr>
              <a:t>3. Programmation des activités de l’AS/enseignant</a:t>
            </a:r>
          </a:p>
        </p:txBody>
      </p:sp>
      <p:sp>
        <p:nvSpPr>
          <p:cNvPr id="28" name="ZoneTexte 27">
            <a:hlinkClick r:id="rId10" action="ppaction://hlinksldjump" tooltip="Les espaces d'enseignement complémentaires"/>
          </p:cNvPr>
          <p:cNvSpPr txBox="1"/>
          <p:nvPr userDrawn="1"/>
        </p:nvSpPr>
        <p:spPr>
          <a:xfrm>
            <a:off x="68072" y="3549321"/>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Autres espaces d’enseignement</a:t>
            </a:r>
          </a:p>
        </p:txBody>
      </p:sp>
    </p:spTree>
    <p:extLst>
      <p:ext uri="{BB962C8B-B14F-4D97-AF65-F5344CB8AC3E}">
        <p14:creationId xmlns:p14="http://schemas.microsoft.com/office/powerpoint/2010/main" val="21378336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S Menu 1 projet as">
    <p:bg>
      <p:bgPr>
        <a:solidFill>
          <a:schemeClr val="tx1">
            <a:lumMod val="65000"/>
            <a:lumOff val="35000"/>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231605"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Le projet d’AS dans le parcours de formation</a:t>
            </a:r>
          </a:p>
        </p:txBody>
      </p:sp>
      <p:sp>
        <p:nvSpPr>
          <p:cNvPr id="21" name="ZoneTexte 20"/>
          <p:cNvSpPr txBox="1"/>
          <p:nvPr userDrawn="1"/>
        </p:nvSpPr>
        <p:spPr>
          <a:xfrm>
            <a:off x="68400" y="1742178"/>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Projet AS</a:t>
            </a:r>
          </a:p>
        </p:txBody>
      </p:sp>
      <p:sp>
        <p:nvSpPr>
          <p:cNvPr id="22" name="ZoneTexte 21"/>
          <p:cNvSpPr txBox="1"/>
          <p:nvPr userDrawn="1"/>
        </p:nvSpPr>
        <p:spPr>
          <a:xfrm>
            <a:off x="194552" y="2447016"/>
            <a:ext cx="1507787" cy="7386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Dans le parcours de formation</a:t>
            </a:r>
          </a:p>
        </p:txBody>
      </p:sp>
      <p:sp>
        <p:nvSpPr>
          <p:cNvPr id="23" name="ZoneTexte 22">
            <a:hlinkClick r:id="rId2" action="ppaction://hlinksldjump"/>
          </p:cNvPr>
          <p:cNvSpPr txBox="1"/>
          <p:nvPr userDrawn="1"/>
        </p:nvSpPr>
        <p:spPr>
          <a:xfrm>
            <a:off x="194552" y="3296245"/>
            <a:ext cx="1507787" cy="7386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Dans l’acquisition du socle</a:t>
            </a:r>
          </a:p>
        </p:txBody>
      </p:sp>
      <p:sp>
        <p:nvSpPr>
          <p:cNvPr id="25" name="ZoneTexte 24">
            <a:hlinkClick r:id="rId3" action="ppaction://hlinksldjump" tooltip="Retour"/>
          </p:cNvPr>
          <p:cNvSpPr txBox="1"/>
          <p:nvPr userDrawn="1"/>
        </p:nvSpPr>
        <p:spPr>
          <a:xfrm>
            <a:off x="68400" y="5281200"/>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7" name="Espace réservé du tableau 6"/>
          <p:cNvSpPr>
            <a:spLocks noGrp="1"/>
          </p:cNvSpPr>
          <p:nvPr>
            <p:ph type="tbl" sz="quarter" idx="13"/>
          </p:nvPr>
        </p:nvSpPr>
        <p:spPr>
          <a:xfrm>
            <a:off x="2043113" y="919163"/>
            <a:ext cx="10009187" cy="5364162"/>
          </a:xfrm>
          <a:solidFill>
            <a:schemeClr val="bg1"/>
          </a:solidFill>
        </p:spPr>
        <p:txBody>
          <a:bodyPr/>
          <a:lstStyle/>
          <a:p>
            <a:endParaRPr lang="fr-FR" dirty="0"/>
          </a:p>
        </p:txBody>
      </p:sp>
      <p:sp>
        <p:nvSpPr>
          <p:cNvPr id="18" name="ZoneTexte 17">
            <a:hlinkClick r:id="rId4" action="ppaction://hlinksldjump"/>
          </p:cNvPr>
          <p:cNvSpPr txBox="1"/>
          <p:nvPr userDrawn="1"/>
        </p:nvSpPr>
        <p:spPr>
          <a:xfrm>
            <a:off x="194552" y="4145474"/>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Programmation des activités</a:t>
            </a:r>
          </a:p>
        </p:txBody>
      </p:sp>
    </p:spTree>
    <p:extLst>
      <p:ext uri="{BB962C8B-B14F-4D97-AF65-F5344CB8AC3E}">
        <p14:creationId xmlns:p14="http://schemas.microsoft.com/office/powerpoint/2010/main" val="12156124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S Menu 2 projet as">
    <p:bg>
      <p:bgPr>
        <a:solidFill>
          <a:schemeClr val="tx1">
            <a:lumMod val="65000"/>
            <a:lumOff val="35000"/>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076031"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Le projet d’AS dans l’acquisition du socle</a:t>
            </a:r>
          </a:p>
        </p:txBody>
      </p:sp>
      <p:sp>
        <p:nvSpPr>
          <p:cNvPr id="21" name="ZoneTexte 20"/>
          <p:cNvSpPr txBox="1"/>
          <p:nvPr userDrawn="1"/>
        </p:nvSpPr>
        <p:spPr>
          <a:xfrm>
            <a:off x="68400" y="1742178"/>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Projet AS</a:t>
            </a:r>
          </a:p>
        </p:txBody>
      </p:sp>
      <p:sp>
        <p:nvSpPr>
          <p:cNvPr id="22" name="ZoneTexte 21">
            <a:hlinkClick r:id="rId2" action="ppaction://hlinksldjump"/>
          </p:cNvPr>
          <p:cNvSpPr txBox="1"/>
          <p:nvPr userDrawn="1"/>
        </p:nvSpPr>
        <p:spPr>
          <a:xfrm>
            <a:off x="194552" y="2447016"/>
            <a:ext cx="1507787" cy="7386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400" b="0" i="0">
                <a:latin typeface="Arial" panose="020B0604020202020204" pitchFamily="34" charset="0"/>
                <a:cs typeface="Arial" panose="020B0604020202020204" pitchFamily="34" charset="0"/>
              </a:defRPr>
            </a:lvl1pPr>
          </a:lstStyle>
          <a:p>
            <a:pPr lvl="0"/>
            <a:r>
              <a:rPr lang="fr-FR" dirty="0"/>
              <a:t>Dans le parcours de formation</a:t>
            </a:r>
          </a:p>
        </p:txBody>
      </p:sp>
      <p:sp>
        <p:nvSpPr>
          <p:cNvPr id="23" name="ZoneTexte 22"/>
          <p:cNvSpPr txBox="1"/>
          <p:nvPr userDrawn="1"/>
        </p:nvSpPr>
        <p:spPr>
          <a:xfrm>
            <a:off x="194552" y="3296245"/>
            <a:ext cx="1507787" cy="7386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Dans l’acquisition du socle</a:t>
            </a:r>
          </a:p>
        </p:txBody>
      </p:sp>
      <p:sp>
        <p:nvSpPr>
          <p:cNvPr id="25" name="ZoneTexte 24">
            <a:hlinkClick r:id="rId3" action="ppaction://hlinksldjump" tooltip="Retour"/>
          </p:cNvPr>
          <p:cNvSpPr txBox="1"/>
          <p:nvPr userDrawn="1"/>
        </p:nvSpPr>
        <p:spPr>
          <a:xfrm>
            <a:off x="68400" y="5281200"/>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5" name="Espace réservé du tableau 4"/>
          <p:cNvSpPr>
            <a:spLocks noGrp="1"/>
          </p:cNvSpPr>
          <p:nvPr>
            <p:ph type="tbl" sz="quarter" idx="13"/>
          </p:nvPr>
        </p:nvSpPr>
        <p:spPr>
          <a:xfrm>
            <a:off x="2071688" y="919163"/>
            <a:ext cx="9825037" cy="5335587"/>
          </a:xfrm>
        </p:spPr>
        <p:style>
          <a:lnRef idx="2">
            <a:schemeClr val="dk1"/>
          </a:lnRef>
          <a:fillRef idx="1">
            <a:schemeClr val="lt1"/>
          </a:fillRef>
          <a:effectRef idx="0">
            <a:schemeClr val="dk1"/>
          </a:effectRef>
          <a:fontRef idx="minor">
            <a:schemeClr val="dk1"/>
          </a:fontRef>
        </p:style>
        <p:txBody>
          <a:bodyPr/>
          <a:lstStyle/>
          <a:p>
            <a:endParaRPr lang="fr-FR" dirty="0"/>
          </a:p>
        </p:txBody>
      </p:sp>
      <p:sp>
        <p:nvSpPr>
          <p:cNvPr id="18" name="ZoneTexte 17">
            <a:hlinkClick r:id="rId4" action="ppaction://hlinksldjump"/>
          </p:cNvPr>
          <p:cNvSpPr txBox="1"/>
          <p:nvPr userDrawn="1"/>
        </p:nvSpPr>
        <p:spPr>
          <a:xfrm>
            <a:off x="194552" y="4145474"/>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Programmation des activités</a:t>
            </a:r>
          </a:p>
        </p:txBody>
      </p:sp>
    </p:spTree>
    <p:extLst>
      <p:ext uri="{BB962C8B-B14F-4D97-AF65-F5344CB8AC3E}">
        <p14:creationId xmlns:p14="http://schemas.microsoft.com/office/powerpoint/2010/main" val="6172436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S Menu 3 projet as">
    <p:bg>
      <p:bgPr>
        <a:solidFill>
          <a:schemeClr val="tx1">
            <a:lumMod val="65000"/>
            <a:lumOff val="35000"/>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076031"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La programmation des activités / enseignants</a:t>
            </a:r>
          </a:p>
        </p:txBody>
      </p:sp>
      <p:sp>
        <p:nvSpPr>
          <p:cNvPr id="21" name="ZoneTexte 20"/>
          <p:cNvSpPr txBox="1"/>
          <p:nvPr userDrawn="1"/>
        </p:nvSpPr>
        <p:spPr>
          <a:xfrm>
            <a:off x="68400" y="1742178"/>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Projet AS</a:t>
            </a:r>
          </a:p>
        </p:txBody>
      </p:sp>
      <p:sp>
        <p:nvSpPr>
          <p:cNvPr id="22" name="ZoneTexte 21">
            <a:hlinkClick r:id="rId2" action="ppaction://hlinksldjump"/>
          </p:cNvPr>
          <p:cNvSpPr txBox="1"/>
          <p:nvPr userDrawn="1"/>
        </p:nvSpPr>
        <p:spPr>
          <a:xfrm>
            <a:off x="194552" y="2447016"/>
            <a:ext cx="1507787" cy="7386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400" b="0" i="0">
                <a:latin typeface="Arial" panose="020B0604020202020204" pitchFamily="34" charset="0"/>
                <a:cs typeface="Arial" panose="020B0604020202020204" pitchFamily="34" charset="0"/>
              </a:defRPr>
            </a:lvl1pPr>
          </a:lstStyle>
          <a:p>
            <a:pPr lvl="0"/>
            <a:r>
              <a:rPr lang="fr-FR" dirty="0"/>
              <a:t>Dans le parcours de formation</a:t>
            </a:r>
          </a:p>
        </p:txBody>
      </p:sp>
      <p:sp>
        <p:nvSpPr>
          <p:cNvPr id="23" name="ZoneTexte 22">
            <a:hlinkClick r:id="rId3" action="ppaction://hlinksldjump"/>
          </p:cNvPr>
          <p:cNvSpPr txBox="1"/>
          <p:nvPr userDrawn="1"/>
        </p:nvSpPr>
        <p:spPr>
          <a:xfrm>
            <a:off x="194552" y="3296245"/>
            <a:ext cx="1507787" cy="7386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400" b="0" i="0">
                <a:latin typeface="Arial" panose="020B0604020202020204" pitchFamily="34" charset="0"/>
                <a:cs typeface="Arial" panose="020B0604020202020204" pitchFamily="34" charset="0"/>
              </a:defRPr>
            </a:lvl1pPr>
          </a:lstStyle>
          <a:p>
            <a:pPr lvl="0"/>
            <a:r>
              <a:rPr lang="fr-FR" dirty="0"/>
              <a:t>Dans l’acquisition du socle</a:t>
            </a:r>
          </a:p>
        </p:txBody>
      </p:sp>
      <p:sp>
        <p:nvSpPr>
          <p:cNvPr id="25" name="ZoneTexte 24">
            <a:hlinkClick r:id="rId4" action="ppaction://hlinksldjump" tooltip="Retour"/>
          </p:cNvPr>
          <p:cNvSpPr txBox="1"/>
          <p:nvPr userDrawn="1"/>
        </p:nvSpPr>
        <p:spPr>
          <a:xfrm>
            <a:off x="68400" y="5281200"/>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5" name="Espace réservé du tableau 4"/>
          <p:cNvSpPr>
            <a:spLocks noGrp="1"/>
          </p:cNvSpPr>
          <p:nvPr>
            <p:ph type="tbl" sz="quarter" idx="13"/>
          </p:nvPr>
        </p:nvSpPr>
        <p:spPr>
          <a:xfrm>
            <a:off x="2071688" y="919163"/>
            <a:ext cx="9825037" cy="5335587"/>
          </a:xfrm>
        </p:spPr>
        <p:style>
          <a:lnRef idx="2">
            <a:schemeClr val="dk1"/>
          </a:lnRef>
          <a:fillRef idx="1">
            <a:schemeClr val="lt1"/>
          </a:fillRef>
          <a:effectRef idx="0">
            <a:schemeClr val="dk1"/>
          </a:effectRef>
          <a:fontRef idx="minor">
            <a:schemeClr val="dk1"/>
          </a:fontRef>
        </p:style>
        <p:txBody>
          <a:bodyPr/>
          <a:lstStyle/>
          <a:p>
            <a:endParaRPr lang="fr-FR" dirty="0"/>
          </a:p>
        </p:txBody>
      </p:sp>
      <p:sp>
        <p:nvSpPr>
          <p:cNvPr id="18" name="ZoneTexte 17">
            <a:hlinkClick r:id="rId3" action="ppaction://hlinksldjump"/>
          </p:cNvPr>
          <p:cNvSpPr txBox="1"/>
          <p:nvPr userDrawn="1"/>
        </p:nvSpPr>
        <p:spPr>
          <a:xfrm>
            <a:off x="194552" y="4145474"/>
            <a:ext cx="1507787" cy="523220"/>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Programmation des activités</a:t>
            </a:r>
          </a:p>
        </p:txBody>
      </p:sp>
    </p:spTree>
    <p:extLst>
      <p:ext uri="{BB962C8B-B14F-4D97-AF65-F5344CB8AC3E}">
        <p14:creationId xmlns:p14="http://schemas.microsoft.com/office/powerpoint/2010/main" val="39763680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Menu ens complementaires">
    <p:bg>
      <p:bgPr>
        <a:solidFill>
          <a:srgbClr val="FF0000">
            <a:alpha val="10000"/>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a:hlinkClick r:id="rId2" action="ppaction://hlinksldjump" tooltip="Le parcours de formation"/>
          </p:cNvPr>
          <p:cNvSpPr txBox="1"/>
          <p:nvPr userDrawn="1"/>
        </p:nvSpPr>
        <p:spPr>
          <a:xfrm>
            <a:off x="68075" y="2554970"/>
            <a:ext cx="1575897"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 de formation</a:t>
            </a:r>
          </a:p>
        </p:txBody>
      </p:sp>
      <p:sp>
        <p:nvSpPr>
          <p:cNvPr id="13" name="ZoneTexte 12">
            <a:hlinkClick r:id="rId3" action="ppaction://hlinksldjump" tooltip="Grille d'auto-analyse des projets"/>
          </p:cNvPr>
          <p:cNvSpPr txBox="1"/>
          <p:nvPr userDrawn="1"/>
        </p:nvSpPr>
        <p:spPr>
          <a:xfrm>
            <a:off x="68073" y="4774046"/>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Grille d’auto-analyse</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8" name="ZoneTexte 17"/>
          <p:cNvSpPr txBox="1"/>
          <p:nvPr userDrawn="1"/>
        </p:nvSpPr>
        <p:spPr>
          <a:xfrm>
            <a:off x="68072" y="3559743"/>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Autres espaces d’enseignement</a:t>
            </a: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371306" cy="584775"/>
          </a:xfrm>
          <a:prstGeom prst="rect">
            <a:avLst/>
          </a:prstGeom>
          <a:noFill/>
        </p:spPr>
        <p:txBody>
          <a:bodyPr wrap="square" rtlCol="0">
            <a:spAutoFit/>
          </a:bodyPr>
          <a:lstStyle/>
          <a:p>
            <a:r>
              <a:rPr lang="fr-FR" sz="3200" b="0" i="0" dirty="0">
                <a:latin typeface="+mj-lt"/>
              </a:rPr>
              <a:t>TRANSFORMER : Autres espaces d’enseignement</a:t>
            </a:r>
          </a:p>
        </p:txBody>
      </p:sp>
      <p:sp>
        <p:nvSpPr>
          <p:cNvPr id="25" name="ZoneTexte 24">
            <a:hlinkClick r:id="rId4" action="ppaction://hlinksldjump" tooltip="Accompagnement éducatif"/>
          </p:cNvPr>
          <p:cNvSpPr txBox="1"/>
          <p:nvPr userDrawn="1"/>
        </p:nvSpPr>
        <p:spPr>
          <a:xfrm>
            <a:off x="3355855" y="1561720"/>
            <a:ext cx="6588886"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800" b="0" i="0" dirty="0">
                <a:latin typeface="+mj-lt"/>
              </a:rPr>
              <a:t>1. Accompagnement éducatif (REP/REP+)</a:t>
            </a:r>
          </a:p>
        </p:txBody>
      </p:sp>
      <p:sp>
        <p:nvSpPr>
          <p:cNvPr id="26" name="ZoneTexte 25">
            <a:hlinkClick r:id="rId5" action="ppaction://hlinksldjump" tooltip="Sections sportives"/>
          </p:cNvPr>
          <p:cNvSpPr txBox="1"/>
          <p:nvPr userDrawn="1"/>
        </p:nvSpPr>
        <p:spPr>
          <a:xfrm>
            <a:off x="3355855" y="2196943"/>
            <a:ext cx="6588886"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800" b="0" i="0" dirty="0">
                <a:latin typeface="+mj-lt"/>
              </a:rPr>
              <a:t>2. Sections sportives</a:t>
            </a:r>
          </a:p>
        </p:txBody>
      </p:sp>
      <p:sp>
        <p:nvSpPr>
          <p:cNvPr id="27" name="ZoneTexte 26">
            <a:hlinkClick r:id="rId6" action="ppaction://hlinksldjump" tooltip="Ecole ouverte"/>
          </p:cNvPr>
          <p:cNvSpPr txBox="1"/>
          <p:nvPr userDrawn="1"/>
        </p:nvSpPr>
        <p:spPr>
          <a:xfrm>
            <a:off x="3355855" y="2832166"/>
            <a:ext cx="6588886"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800" b="0" i="0" dirty="0">
                <a:latin typeface="+mj-lt"/>
              </a:rPr>
              <a:t>3. École ouverte</a:t>
            </a:r>
          </a:p>
        </p:txBody>
      </p:sp>
      <p:sp>
        <p:nvSpPr>
          <p:cNvPr id="28" name="ZoneTexte 27">
            <a:hlinkClick r:id="rId7" action="ppaction://hlinksldjump"/>
          </p:cNvPr>
          <p:cNvSpPr txBox="1"/>
          <p:nvPr userDrawn="1"/>
        </p:nvSpPr>
        <p:spPr>
          <a:xfrm>
            <a:off x="3355855" y="3467389"/>
            <a:ext cx="6588886" cy="95410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800" b="0" i="0" dirty="0">
                <a:latin typeface="+mj-lt"/>
              </a:rPr>
              <a:t>4. Autres (cross, manifestations sportives, sortie, séjours sportifs, etc…)</a:t>
            </a:r>
          </a:p>
        </p:txBody>
      </p:sp>
      <p:sp>
        <p:nvSpPr>
          <p:cNvPr id="29" name="ZoneTexte 28">
            <a:hlinkClick r:id="rId8" action="ppaction://hlinksldjump" tooltip="Les référentiels d'évaluation"/>
          </p:cNvPr>
          <p:cNvSpPr txBox="1"/>
          <p:nvPr userDrawn="1"/>
        </p:nvSpPr>
        <p:spPr>
          <a:xfrm>
            <a:off x="57761" y="4159725"/>
            <a:ext cx="1575894"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Référentiels d’évaluation</a:t>
            </a:r>
          </a:p>
        </p:txBody>
      </p:sp>
      <p:sp>
        <p:nvSpPr>
          <p:cNvPr id="22" name="ZoneTexte 21">
            <a:hlinkClick r:id="rId9" action="ppaction://hlinksldjump" tooltip="Présentation"/>
          </p:cNvPr>
          <p:cNvSpPr txBox="1"/>
          <p:nvPr userDrawn="1"/>
        </p:nvSpPr>
        <p:spPr>
          <a:xfrm>
            <a:off x="68080" y="1561720"/>
            <a:ext cx="1575888"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400" b="0" i="0" dirty="0">
                <a:latin typeface="Arial" panose="020B0604020202020204" pitchFamily="34" charset="0"/>
                <a:cs typeface="Arial" panose="020B0604020202020204" pitchFamily="34" charset="0"/>
              </a:rPr>
              <a:t>Présentation générale</a:t>
            </a:r>
            <a:endParaRPr lang="fr-FR" sz="1600" b="0" i="0" dirty="0">
              <a:latin typeface="Arial" panose="020B0604020202020204" pitchFamily="34" charset="0"/>
              <a:cs typeface="Arial" panose="020B0604020202020204" pitchFamily="34" charset="0"/>
            </a:endParaRPr>
          </a:p>
        </p:txBody>
      </p:sp>
      <p:sp>
        <p:nvSpPr>
          <p:cNvPr id="31" name="Bouton d’action : accueil 30">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ZoneTexte 31">
            <a:hlinkClick r:id="rId10" action="ppaction://hlinksldjump" tooltip="Le contexte local"/>
          </p:cNvPr>
          <p:cNvSpPr txBox="1"/>
          <p:nvPr userDrawn="1"/>
        </p:nvSpPr>
        <p:spPr>
          <a:xfrm>
            <a:off x="57761" y="2172266"/>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400" dirty="0"/>
              <a:t>Contexte local</a:t>
            </a:r>
          </a:p>
        </p:txBody>
      </p:sp>
      <p:sp>
        <p:nvSpPr>
          <p:cNvPr id="33" name="ZoneTexte 32">
            <a:hlinkClick r:id="rId11" action="ppaction://hlinksldjump" tooltip="Le projet d'AS"/>
          </p:cNvPr>
          <p:cNvSpPr txBox="1"/>
          <p:nvPr userDrawn="1"/>
        </p:nvSpPr>
        <p:spPr>
          <a:xfrm>
            <a:off x="57761" y="3161524"/>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Projet AS</a:t>
            </a:r>
          </a:p>
        </p:txBody>
      </p:sp>
    </p:spTree>
    <p:extLst>
      <p:ext uri="{BB962C8B-B14F-4D97-AF65-F5344CB8AC3E}">
        <p14:creationId xmlns:p14="http://schemas.microsoft.com/office/powerpoint/2010/main" val="4436789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S Menu AC Ed">
    <p:bg>
      <p:bgPr>
        <a:solidFill>
          <a:srgbClr val="FF0000">
            <a:alpha val="10000"/>
          </a:srgbClr>
        </a:solidFill>
        <a:effectLst/>
      </p:bgPr>
    </p:bg>
    <p:spTree>
      <p:nvGrpSpPr>
        <p:cNvPr id="1" name=""/>
        <p:cNvGrpSpPr/>
        <p:nvPr/>
      </p:nvGrpSpPr>
      <p:grpSpPr>
        <a:xfrm>
          <a:off x="0" y="0"/>
          <a:ext cx="0" cy="0"/>
          <a:chOff x="0" y="0"/>
          <a:chExt cx="0" cy="0"/>
        </a:xfrm>
      </p:grpSpPr>
      <p:sp>
        <p:nvSpPr>
          <p:cNvPr id="23"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371306"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Autres espaces d’enseignement</a:t>
            </a:r>
          </a:p>
        </p:txBody>
      </p:sp>
      <p:sp>
        <p:nvSpPr>
          <p:cNvPr id="21" name="ZoneTexte 20"/>
          <p:cNvSpPr txBox="1"/>
          <p:nvPr userDrawn="1"/>
        </p:nvSpPr>
        <p:spPr>
          <a:xfrm>
            <a:off x="1820693" y="745690"/>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Accompagnement éducatif (REP/REP+)</a:t>
            </a:r>
            <a:endParaRPr lang="fr-FR" b="0" i="0" dirty="0">
              <a:latin typeface="+mj-lt"/>
            </a:endParaRPr>
          </a:p>
        </p:txBody>
      </p:sp>
      <p:sp>
        <p:nvSpPr>
          <p:cNvPr id="39" name="ZoneTexte 38">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24" name="ZoneTexte 23"/>
          <p:cNvSpPr txBox="1"/>
          <p:nvPr userDrawn="1"/>
        </p:nvSpPr>
        <p:spPr>
          <a:xfrm>
            <a:off x="68400" y="1720323"/>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Autres espaces d’enseignement</a:t>
            </a:r>
          </a:p>
        </p:txBody>
      </p:sp>
      <p:sp>
        <p:nvSpPr>
          <p:cNvPr id="25" name="ZoneTexte 24"/>
          <p:cNvSpPr txBox="1"/>
          <p:nvPr userDrawn="1"/>
        </p:nvSpPr>
        <p:spPr>
          <a:xfrm>
            <a:off x="216613" y="2577006"/>
            <a:ext cx="1507787" cy="461665"/>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2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Accompagnement éducatif</a:t>
            </a:r>
          </a:p>
        </p:txBody>
      </p:sp>
      <p:sp>
        <p:nvSpPr>
          <p:cNvPr id="26" name="ZoneTexte 25">
            <a:hlinkClick r:id="rId3" action="ppaction://hlinksldjump"/>
          </p:cNvPr>
          <p:cNvSpPr txBox="1"/>
          <p:nvPr userDrawn="1"/>
        </p:nvSpPr>
        <p:spPr>
          <a:xfrm>
            <a:off x="216613" y="3105289"/>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Sections sportives</a:t>
            </a:r>
          </a:p>
        </p:txBody>
      </p:sp>
      <p:sp>
        <p:nvSpPr>
          <p:cNvPr id="27" name="ZoneTexte 26">
            <a:hlinkClick r:id="rId4" action="ppaction://hlinksldjump"/>
          </p:cNvPr>
          <p:cNvSpPr txBox="1"/>
          <p:nvPr userDrawn="1"/>
        </p:nvSpPr>
        <p:spPr>
          <a:xfrm>
            <a:off x="216613" y="3446829"/>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École ouverte</a:t>
            </a:r>
          </a:p>
        </p:txBody>
      </p:sp>
      <p:sp>
        <p:nvSpPr>
          <p:cNvPr id="28" name="ZoneTexte 27">
            <a:hlinkClick r:id="rId5" action="ppaction://hlinksldjump"/>
          </p:cNvPr>
          <p:cNvSpPr txBox="1"/>
          <p:nvPr userDrawn="1"/>
        </p:nvSpPr>
        <p:spPr>
          <a:xfrm>
            <a:off x="216613" y="3808102"/>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a:t>
            </a:r>
          </a:p>
        </p:txBody>
      </p:sp>
    </p:spTree>
    <p:extLst>
      <p:ext uri="{BB962C8B-B14F-4D97-AF65-F5344CB8AC3E}">
        <p14:creationId xmlns:p14="http://schemas.microsoft.com/office/powerpoint/2010/main" val="298249925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S Menu Sec Sportives">
    <p:bg>
      <p:bgPr>
        <a:solidFill>
          <a:srgbClr val="FF0000">
            <a:alpha val="10000"/>
          </a:srgbClr>
        </a:solidFill>
        <a:effectLst/>
      </p:bgPr>
    </p:bg>
    <p:spTree>
      <p:nvGrpSpPr>
        <p:cNvPr id="1" name=""/>
        <p:cNvGrpSpPr/>
        <p:nvPr/>
      </p:nvGrpSpPr>
      <p:grpSpPr>
        <a:xfrm>
          <a:off x="0" y="0"/>
          <a:ext cx="0" cy="0"/>
          <a:chOff x="0" y="0"/>
          <a:chExt cx="0" cy="0"/>
        </a:xfrm>
      </p:grpSpPr>
      <p:sp>
        <p:nvSpPr>
          <p:cNvPr id="31"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371306" cy="523220"/>
          </a:xfrm>
          <a:prstGeom prst="rect">
            <a:avLst/>
          </a:prstGeom>
          <a:noFill/>
        </p:spPr>
        <p:txBody>
          <a:bodyPr wrap="square" rtlCol="0">
            <a:spAutoFit/>
          </a:bodyPr>
          <a:lstStyle/>
          <a:p>
            <a:r>
              <a:rPr lang="fr-FR" sz="2800" b="0" i="0" dirty="0">
                <a:latin typeface="+mj-lt"/>
              </a:rPr>
              <a:t>TRANSFORMER : Autres espaces d’enseignement</a:t>
            </a:r>
          </a:p>
        </p:txBody>
      </p:sp>
      <p:sp>
        <p:nvSpPr>
          <p:cNvPr id="21" name="ZoneTexte 20"/>
          <p:cNvSpPr txBox="1"/>
          <p:nvPr userDrawn="1"/>
        </p:nvSpPr>
        <p:spPr>
          <a:xfrm>
            <a:off x="1820693" y="745690"/>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Sections sportives</a:t>
            </a:r>
            <a:endParaRPr lang="fr-FR" b="0" i="0" dirty="0">
              <a:latin typeface="+mj-lt"/>
            </a:endParaRPr>
          </a:p>
        </p:txBody>
      </p:sp>
      <p:sp>
        <p:nvSpPr>
          <p:cNvPr id="24" name="ZoneTexte 23">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32" name="ZoneTexte 31"/>
          <p:cNvSpPr txBox="1"/>
          <p:nvPr userDrawn="1"/>
        </p:nvSpPr>
        <p:spPr>
          <a:xfrm>
            <a:off x="68400" y="1720323"/>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Autres espaces d’enseignement</a:t>
            </a:r>
          </a:p>
        </p:txBody>
      </p:sp>
      <p:sp>
        <p:nvSpPr>
          <p:cNvPr id="33" name="ZoneTexte 32">
            <a:hlinkClick r:id="rId3" action="ppaction://hlinksldjump"/>
          </p:cNvPr>
          <p:cNvSpPr txBox="1"/>
          <p:nvPr userDrawn="1"/>
        </p:nvSpPr>
        <p:spPr>
          <a:xfrm>
            <a:off x="216613" y="2577006"/>
            <a:ext cx="1507787" cy="461665"/>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dirty="0"/>
              <a:t>Accompagnement éducatif</a:t>
            </a:r>
          </a:p>
        </p:txBody>
      </p:sp>
      <p:sp>
        <p:nvSpPr>
          <p:cNvPr id="34" name="ZoneTexte 33"/>
          <p:cNvSpPr txBox="1"/>
          <p:nvPr userDrawn="1"/>
        </p:nvSpPr>
        <p:spPr>
          <a:xfrm>
            <a:off x="216613" y="3117229"/>
            <a:ext cx="1507787" cy="461665"/>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2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Sections sportives</a:t>
            </a:r>
          </a:p>
        </p:txBody>
      </p:sp>
      <p:sp>
        <p:nvSpPr>
          <p:cNvPr id="35" name="ZoneTexte 34">
            <a:hlinkClick r:id="rId4" action="ppaction://hlinksldjump"/>
          </p:cNvPr>
          <p:cNvSpPr txBox="1"/>
          <p:nvPr userDrawn="1"/>
        </p:nvSpPr>
        <p:spPr>
          <a:xfrm>
            <a:off x="216613" y="3663396"/>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École ouverte</a:t>
            </a:r>
          </a:p>
        </p:txBody>
      </p:sp>
      <p:sp>
        <p:nvSpPr>
          <p:cNvPr id="36" name="ZoneTexte 35">
            <a:hlinkClick r:id="rId5" action="ppaction://hlinksldjump"/>
          </p:cNvPr>
          <p:cNvSpPr txBox="1"/>
          <p:nvPr userDrawn="1"/>
        </p:nvSpPr>
        <p:spPr>
          <a:xfrm>
            <a:off x="216613" y="4024669"/>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a:t>
            </a:r>
          </a:p>
        </p:txBody>
      </p:sp>
    </p:spTree>
    <p:extLst>
      <p:ext uri="{BB962C8B-B14F-4D97-AF65-F5344CB8AC3E}">
        <p14:creationId xmlns:p14="http://schemas.microsoft.com/office/powerpoint/2010/main" val="36536406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S Menu Ec Ouverte">
    <p:bg>
      <p:bgPr>
        <a:solidFill>
          <a:srgbClr val="FF0000">
            <a:alpha val="10000"/>
          </a:srgbClr>
        </a:solidFill>
        <a:effectLst/>
      </p:bgPr>
    </p:bg>
    <p:spTree>
      <p:nvGrpSpPr>
        <p:cNvPr id="1" name=""/>
        <p:cNvGrpSpPr/>
        <p:nvPr/>
      </p:nvGrpSpPr>
      <p:grpSpPr>
        <a:xfrm>
          <a:off x="0" y="0"/>
          <a:ext cx="0" cy="0"/>
          <a:chOff x="0" y="0"/>
          <a:chExt cx="0" cy="0"/>
        </a:xfrm>
      </p:grpSpPr>
      <p:sp>
        <p:nvSpPr>
          <p:cNvPr id="32" name="Espace réservé du contenu 5"/>
          <p:cNvSpPr>
            <a:spLocks noGrp="1"/>
          </p:cNvSpPr>
          <p:nvPr>
            <p:ph sz="quarter" idx="13"/>
          </p:nvPr>
        </p:nvSpPr>
        <p:spPr>
          <a:xfrm>
            <a:off x="1987109" y="1288608"/>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1820693" y="745690"/>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Ecole ouverte</a:t>
            </a:r>
            <a:endParaRPr lang="fr-FR" b="0" i="0" dirty="0">
              <a:latin typeface="+mj-lt"/>
            </a:endParaRPr>
          </a:p>
        </p:txBody>
      </p:sp>
      <p:sp>
        <p:nvSpPr>
          <p:cNvPr id="24" name="ZoneTexte 23">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31" name="ZoneTexte 30"/>
          <p:cNvSpPr txBox="1"/>
          <p:nvPr userDrawn="1"/>
        </p:nvSpPr>
        <p:spPr>
          <a:xfrm>
            <a:off x="1820694" y="272374"/>
            <a:ext cx="10371306" cy="523220"/>
          </a:xfrm>
          <a:prstGeom prst="rect">
            <a:avLst/>
          </a:prstGeom>
          <a:noFill/>
        </p:spPr>
        <p:txBody>
          <a:bodyPr wrap="square" rtlCol="0">
            <a:spAutoFit/>
          </a:bodyPr>
          <a:lstStyle/>
          <a:p>
            <a:r>
              <a:rPr lang="fr-FR" sz="2800" b="0" i="0" dirty="0">
                <a:latin typeface="+mj-lt"/>
              </a:rPr>
              <a:t>TRANSFORMER : Autres espaces d’enseignement</a:t>
            </a:r>
          </a:p>
        </p:txBody>
      </p:sp>
      <p:sp>
        <p:nvSpPr>
          <p:cNvPr id="22" name="ZoneTexte 21"/>
          <p:cNvSpPr txBox="1"/>
          <p:nvPr userDrawn="1"/>
        </p:nvSpPr>
        <p:spPr>
          <a:xfrm>
            <a:off x="68400" y="1720323"/>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Autres espaces d’enseignement</a:t>
            </a:r>
          </a:p>
        </p:txBody>
      </p:sp>
      <p:sp>
        <p:nvSpPr>
          <p:cNvPr id="33" name="ZoneTexte 32">
            <a:hlinkClick r:id="rId3" action="ppaction://hlinksldjump"/>
          </p:cNvPr>
          <p:cNvSpPr txBox="1"/>
          <p:nvPr userDrawn="1"/>
        </p:nvSpPr>
        <p:spPr>
          <a:xfrm>
            <a:off x="216613" y="2577006"/>
            <a:ext cx="1507787" cy="461665"/>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dirty="0"/>
              <a:t>Accompagnement éducatif</a:t>
            </a:r>
          </a:p>
        </p:txBody>
      </p:sp>
      <p:sp>
        <p:nvSpPr>
          <p:cNvPr id="34" name="ZoneTexte 33">
            <a:hlinkClick r:id="rId4" action="ppaction://hlinksldjump"/>
          </p:cNvPr>
          <p:cNvSpPr txBox="1"/>
          <p:nvPr userDrawn="1"/>
        </p:nvSpPr>
        <p:spPr>
          <a:xfrm>
            <a:off x="216613" y="3105289"/>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Sections sportives</a:t>
            </a:r>
          </a:p>
        </p:txBody>
      </p:sp>
      <p:sp>
        <p:nvSpPr>
          <p:cNvPr id="35" name="ZoneTexte 34"/>
          <p:cNvSpPr txBox="1"/>
          <p:nvPr userDrawn="1"/>
        </p:nvSpPr>
        <p:spPr>
          <a:xfrm>
            <a:off x="216613" y="3446829"/>
            <a:ext cx="1507787" cy="276999"/>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2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École ouverte</a:t>
            </a:r>
          </a:p>
        </p:txBody>
      </p:sp>
      <p:sp>
        <p:nvSpPr>
          <p:cNvPr id="36" name="ZoneTexte 35">
            <a:hlinkClick r:id="rId5" action="ppaction://hlinksldjump"/>
          </p:cNvPr>
          <p:cNvSpPr txBox="1"/>
          <p:nvPr userDrawn="1"/>
        </p:nvSpPr>
        <p:spPr>
          <a:xfrm>
            <a:off x="216613" y="3808102"/>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a:t>
            </a:r>
          </a:p>
        </p:txBody>
      </p:sp>
    </p:spTree>
    <p:extLst>
      <p:ext uri="{BB962C8B-B14F-4D97-AF65-F5344CB8AC3E}">
        <p14:creationId xmlns:p14="http://schemas.microsoft.com/office/powerpoint/2010/main" val="253077498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S Menu Autres">
    <p:bg>
      <p:bgPr>
        <a:solidFill>
          <a:srgbClr val="FF0000">
            <a:alpha val="10000"/>
          </a:srgbClr>
        </a:solidFill>
        <a:effectLst/>
      </p:bgPr>
    </p:bg>
    <p:spTree>
      <p:nvGrpSpPr>
        <p:cNvPr id="1" name=""/>
        <p:cNvGrpSpPr/>
        <p:nvPr/>
      </p:nvGrpSpPr>
      <p:grpSpPr>
        <a:xfrm>
          <a:off x="0" y="0"/>
          <a:ext cx="0" cy="0"/>
          <a:chOff x="0" y="0"/>
          <a:chExt cx="0" cy="0"/>
        </a:xfrm>
      </p:grpSpPr>
      <p:sp>
        <p:nvSpPr>
          <p:cNvPr id="32"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1820693" y="736850"/>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Autres (cross, manifestations sportives, sortie, séjours sportifs, etc…)</a:t>
            </a:r>
            <a:endParaRPr lang="fr-FR" b="0" i="0" dirty="0">
              <a:latin typeface="+mj-lt"/>
            </a:endParaRPr>
          </a:p>
        </p:txBody>
      </p:sp>
      <p:sp>
        <p:nvSpPr>
          <p:cNvPr id="24" name="ZoneTexte 23">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31" name="ZoneTexte 30"/>
          <p:cNvSpPr txBox="1"/>
          <p:nvPr userDrawn="1"/>
        </p:nvSpPr>
        <p:spPr>
          <a:xfrm>
            <a:off x="1820694" y="272374"/>
            <a:ext cx="10371306" cy="523220"/>
          </a:xfrm>
          <a:prstGeom prst="rect">
            <a:avLst/>
          </a:prstGeom>
          <a:noFill/>
        </p:spPr>
        <p:txBody>
          <a:bodyPr wrap="square" rtlCol="0">
            <a:spAutoFit/>
          </a:bodyPr>
          <a:lstStyle/>
          <a:p>
            <a:r>
              <a:rPr lang="fr-FR" sz="2800" b="0" i="0" dirty="0">
                <a:latin typeface="+mj-lt"/>
              </a:rPr>
              <a:t>TRANSFORMER : Autres espaces d’enseignement</a:t>
            </a:r>
          </a:p>
        </p:txBody>
      </p:sp>
      <p:sp>
        <p:nvSpPr>
          <p:cNvPr id="20" name="ZoneTexte 19"/>
          <p:cNvSpPr txBox="1"/>
          <p:nvPr userDrawn="1"/>
        </p:nvSpPr>
        <p:spPr>
          <a:xfrm>
            <a:off x="68400" y="1720323"/>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Autres espaces d’enseignement</a:t>
            </a:r>
          </a:p>
        </p:txBody>
      </p:sp>
      <p:sp>
        <p:nvSpPr>
          <p:cNvPr id="33" name="ZoneTexte 32">
            <a:hlinkClick r:id="rId3" action="ppaction://hlinksldjump"/>
          </p:cNvPr>
          <p:cNvSpPr txBox="1"/>
          <p:nvPr userDrawn="1"/>
        </p:nvSpPr>
        <p:spPr>
          <a:xfrm>
            <a:off x="216613" y="2577006"/>
            <a:ext cx="1507787" cy="461665"/>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dirty="0"/>
              <a:t>Accompagnement éducatif</a:t>
            </a:r>
          </a:p>
        </p:txBody>
      </p:sp>
      <p:sp>
        <p:nvSpPr>
          <p:cNvPr id="34" name="ZoneTexte 33">
            <a:hlinkClick r:id="rId4" action="ppaction://hlinksldjump"/>
          </p:cNvPr>
          <p:cNvSpPr txBox="1"/>
          <p:nvPr userDrawn="1"/>
        </p:nvSpPr>
        <p:spPr>
          <a:xfrm>
            <a:off x="216613" y="3105289"/>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Sections sportives</a:t>
            </a:r>
          </a:p>
        </p:txBody>
      </p:sp>
      <p:sp>
        <p:nvSpPr>
          <p:cNvPr id="35" name="ZoneTexte 34">
            <a:hlinkClick r:id="rId5" action="ppaction://hlinksldjump"/>
          </p:cNvPr>
          <p:cNvSpPr txBox="1"/>
          <p:nvPr userDrawn="1"/>
        </p:nvSpPr>
        <p:spPr>
          <a:xfrm>
            <a:off x="216613" y="3446829"/>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École ouverte</a:t>
            </a:r>
          </a:p>
        </p:txBody>
      </p:sp>
      <p:sp>
        <p:nvSpPr>
          <p:cNvPr id="36" name="ZoneTexte 35"/>
          <p:cNvSpPr txBox="1"/>
          <p:nvPr userDrawn="1"/>
        </p:nvSpPr>
        <p:spPr>
          <a:xfrm>
            <a:off x="216613" y="3808102"/>
            <a:ext cx="1507787" cy="276999"/>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2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Autres</a:t>
            </a:r>
          </a:p>
        </p:txBody>
      </p:sp>
    </p:spTree>
    <p:extLst>
      <p:ext uri="{BB962C8B-B14F-4D97-AF65-F5344CB8AC3E}">
        <p14:creationId xmlns:p14="http://schemas.microsoft.com/office/powerpoint/2010/main" val="2627689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758C2F9-C12C-4B06-BF0F-51991D1F2460}" type="datetime1">
              <a:rPr lang="fr-FR" smtClean="0"/>
              <a:t>03/07/2017</a:t>
            </a:fld>
            <a:endParaRPr lang="fr-FR"/>
          </a:p>
        </p:txBody>
      </p:sp>
      <p:sp>
        <p:nvSpPr>
          <p:cNvPr id="8" name="Espace réservé du pied de page 7"/>
          <p:cNvSpPr>
            <a:spLocks noGrp="1"/>
          </p:cNvSpPr>
          <p:nvPr>
            <p:ph type="ftr" sz="quarter" idx="11"/>
          </p:nvPr>
        </p:nvSpPr>
        <p:spPr/>
        <p:txBody>
          <a:bodyPr/>
          <a:lstStyle/>
          <a:p>
            <a:r>
              <a:rPr lang="fr-FR"/>
              <a:t>Inspection pédagogique régionale</a:t>
            </a:r>
          </a:p>
        </p:txBody>
      </p:sp>
      <p:sp>
        <p:nvSpPr>
          <p:cNvPr id="9" name="Espace réservé du numéro de diapositive 8"/>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329076979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Menu grille auto-analyse">
    <p:bg>
      <p:bgPr>
        <a:solidFill>
          <a:srgbClr val="7030A0">
            <a:alpha val="10000"/>
          </a:srgbClr>
        </a:solidFill>
        <a:effectLst/>
      </p:bgPr>
    </p:bg>
    <p:spTree>
      <p:nvGrpSpPr>
        <p:cNvPr id="1" name=""/>
        <p:cNvGrpSpPr/>
        <p:nvPr/>
      </p:nvGrpSpPr>
      <p:grpSpPr>
        <a:xfrm>
          <a:off x="0" y="0"/>
          <a:ext cx="0" cy="0"/>
          <a:chOff x="0" y="0"/>
          <a:chExt cx="0" cy="0"/>
        </a:xfrm>
      </p:grpSpPr>
      <p:sp>
        <p:nvSpPr>
          <p:cNvPr id="20" name="ZoneTexte 19"/>
          <p:cNvSpPr txBox="1"/>
          <p:nvPr userDrawn="1"/>
        </p:nvSpPr>
        <p:spPr>
          <a:xfrm>
            <a:off x="1820694" y="272374"/>
            <a:ext cx="9988685" cy="523220"/>
          </a:xfrm>
          <a:prstGeom prst="rect">
            <a:avLst/>
          </a:prstGeom>
          <a:noFill/>
        </p:spPr>
        <p:txBody>
          <a:bodyPr wrap="square" rtlCol="0">
            <a:spAutoFit/>
          </a:bodyPr>
          <a:lstStyle/>
          <a:p>
            <a:r>
              <a:rPr lang="fr-FR" sz="2800" b="0" i="0" dirty="0">
                <a:latin typeface="+mj-lt"/>
              </a:rPr>
              <a:t>COMMUNIQUER : Grille d’auto-analyse des Projets</a:t>
            </a:r>
          </a:p>
        </p:txBody>
      </p:sp>
      <p:sp>
        <p:nvSpPr>
          <p:cNvPr id="22" name="Espace réservé du tableau 21"/>
          <p:cNvSpPr>
            <a:spLocks noGrp="1"/>
          </p:cNvSpPr>
          <p:nvPr>
            <p:ph type="tbl" sz="quarter" idx="13"/>
          </p:nvPr>
        </p:nvSpPr>
        <p:spPr>
          <a:xfrm>
            <a:off x="2062163" y="919163"/>
            <a:ext cx="9993312" cy="5495925"/>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8" name="ZoneTexte 7">
            <a:hlinkClick r:id="rId2" action="ppaction://hlinksldjump" tooltip="Le contexte local"/>
          </p:cNvPr>
          <p:cNvSpPr txBox="1"/>
          <p:nvPr userDrawn="1"/>
        </p:nvSpPr>
        <p:spPr>
          <a:xfrm>
            <a:off x="68077" y="2162425"/>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400" dirty="0"/>
              <a:t>Contexte local</a:t>
            </a:r>
          </a:p>
        </p:txBody>
      </p:sp>
      <p:sp>
        <p:nvSpPr>
          <p:cNvPr id="10" name="ZoneTexte 9">
            <a:hlinkClick r:id="rId3" action="ppaction://hlinksldjump" tooltip="Le parcours de formation"/>
          </p:cNvPr>
          <p:cNvSpPr txBox="1"/>
          <p:nvPr userDrawn="1"/>
        </p:nvSpPr>
        <p:spPr>
          <a:xfrm>
            <a:off x="68075" y="2554970"/>
            <a:ext cx="1575897"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 de formation</a:t>
            </a:r>
          </a:p>
        </p:txBody>
      </p:sp>
      <p:sp>
        <p:nvSpPr>
          <p:cNvPr id="13" name="ZoneTexte 12"/>
          <p:cNvSpPr txBox="1"/>
          <p:nvPr userDrawn="1"/>
        </p:nvSpPr>
        <p:spPr>
          <a:xfrm>
            <a:off x="68072" y="4774046"/>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Grille d’auto-analyse</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3" name="ZoneTexte 22">
            <a:hlinkClick r:id="rId4" action="ppaction://hlinksldjump"/>
          </p:cNvPr>
          <p:cNvSpPr txBox="1"/>
          <p:nvPr userDrawn="1"/>
        </p:nvSpPr>
        <p:spPr>
          <a:xfrm>
            <a:off x="11363825" y="428110"/>
            <a:ext cx="828175" cy="369332"/>
          </a:xfrm>
          <a:prstGeom prst="rect">
            <a:avLst/>
          </a:prstGeom>
          <a:solidFill>
            <a:srgbClr val="92D050"/>
          </a:solidFill>
        </p:spPr>
        <p:txBody>
          <a:bodyPr wrap="none" rtlCol="0">
            <a:spAutoFit/>
          </a:bodyPr>
          <a:lstStyle/>
          <a:p>
            <a:pPr algn="ctr"/>
            <a:r>
              <a:rPr lang="fr-FR" dirty="0"/>
              <a:t>Suite…</a:t>
            </a:r>
          </a:p>
        </p:txBody>
      </p:sp>
      <p:sp>
        <p:nvSpPr>
          <p:cNvPr id="21" name="ZoneTexte 20">
            <a:hlinkClick r:id="rId5" action="ppaction://hlinksldjump" tooltip="Les référentiels d'évaluation"/>
          </p:cNvPr>
          <p:cNvSpPr txBox="1"/>
          <p:nvPr userDrawn="1"/>
        </p:nvSpPr>
        <p:spPr>
          <a:xfrm>
            <a:off x="57761" y="4159725"/>
            <a:ext cx="1575894"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Référentiels d’évaluation</a:t>
            </a:r>
          </a:p>
        </p:txBody>
      </p:sp>
      <p:sp>
        <p:nvSpPr>
          <p:cNvPr id="24" name="ZoneTexte 23">
            <a:hlinkClick r:id="rId6" action="ppaction://hlinksldjump" tooltip="Présentation"/>
          </p:cNvPr>
          <p:cNvSpPr txBox="1"/>
          <p:nvPr userDrawn="1"/>
        </p:nvSpPr>
        <p:spPr>
          <a:xfrm>
            <a:off x="68080" y="1561720"/>
            <a:ext cx="1575888"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400" b="0" i="0" dirty="0">
                <a:latin typeface="Arial" panose="020B0604020202020204" pitchFamily="34" charset="0"/>
                <a:cs typeface="Arial" panose="020B0604020202020204" pitchFamily="34" charset="0"/>
              </a:rPr>
              <a:t>Présentation générale</a:t>
            </a:r>
            <a:endParaRPr lang="fr-FR" sz="1600" b="0" i="0" dirty="0">
              <a:latin typeface="Arial" panose="020B0604020202020204" pitchFamily="34" charset="0"/>
              <a:cs typeface="Arial" panose="020B0604020202020204" pitchFamily="34" charset="0"/>
            </a:endParaRPr>
          </a:p>
        </p:txBody>
      </p:sp>
      <p:sp>
        <p:nvSpPr>
          <p:cNvPr id="27" name="Bouton d’action : accueil 26">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a:hlinkClick r:id="rId7" action="ppaction://hlinksldjump" tooltip="Le projet d'AS"/>
          </p:cNvPr>
          <p:cNvSpPr txBox="1"/>
          <p:nvPr userDrawn="1"/>
        </p:nvSpPr>
        <p:spPr>
          <a:xfrm>
            <a:off x="57761" y="3161524"/>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Projet AS</a:t>
            </a:r>
          </a:p>
        </p:txBody>
      </p:sp>
      <p:sp>
        <p:nvSpPr>
          <p:cNvPr id="25" name="ZoneTexte 24">
            <a:hlinkClick r:id="rId8" action="ppaction://hlinksldjump" tooltip="Les espaces d'enseignement complémentaires"/>
          </p:cNvPr>
          <p:cNvSpPr txBox="1"/>
          <p:nvPr userDrawn="1"/>
        </p:nvSpPr>
        <p:spPr>
          <a:xfrm>
            <a:off x="68072" y="3549321"/>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Autres espaces d’enseignement</a:t>
            </a:r>
          </a:p>
        </p:txBody>
      </p:sp>
    </p:spTree>
    <p:extLst>
      <p:ext uri="{BB962C8B-B14F-4D97-AF65-F5344CB8AC3E}">
        <p14:creationId xmlns:p14="http://schemas.microsoft.com/office/powerpoint/2010/main" val="3552239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ous menu grille auto-analyse">
    <p:bg>
      <p:bgPr>
        <a:solidFill>
          <a:srgbClr val="7030A0">
            <a:alpha val="10000"/>
          </a:srgbClr>
        </a:solidFill>
        <a:effectLst/>
      </p:bgPr>
    </p:bg>
    <p:spTree>
      <p:nvGrpSpPr>
        <p:cNvPr id="1" name=""/>
        <p:cNvGrpSpPr/>
        <p:nvPr/>
      </p:nvGrpSpPr>
      <p:grpSpPr>
        <a:xfrm>
          <a:off x="0" y="0"/>
          <a:ext cx="0" cy="0"/>
          <a:chOff x="0" y="0"/>
          <a:chExt cx="0" cy="0"/>
        </a:xfrm>
      </p:grpSpPr>
      <p:sp>
        <p:nvSpPr>
          <p:cNvPr id="20" name="ZoneTexte 19"/>
          <p:cNvSpPr txBox="1"/>
          <p:nvPr userDrawn="1"/>
        </p:nvSpPr>
        <p:spPr>
          <a:xfrm>
            <a:off x="1820694" y="272374"/>
            <a:ext cx="9988685"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COMMUNIQUER : </a:t>
            </a:r>
            <a:r>
              <a:rPr lang="fr-FR" sz="2800" b="0" i="0" dirty="0">
                <a:latin typeface="+mj-lt"/>
              </a:rPr>
              <a:t>Grille d’auto-analyse des Projets</a:t>
            </a:r>
          </a:p>
        </p:txBody>
      </p:sp>
      <p:sp>
        <p:nvSpPr>
          <p:cNvPr id="5" name="Espace réservé du tableau 4"/>
          <p:cNvSpPr>
            <a:spLocks noGrp="1"/>
          </p:cNvSpPr>
          <p:nvPr>
            <p:ph type="tbl" sz="quarter" idx="13"/>
          </p:nvPr>
        </p:nvSpPr>
        <p:spPr>
          <a:xfrm>
            <a:off x="1965325" y="919163"/>
            <a:ext cx="10155238" cy="5446712"/>
          </a:xfrm>
        </p:spPr>
        <p:style>
          <a:lnRef idx="2">
            <a:schemeClr val="dk1"/>
          </a:lnRef>
          <a:fillRef idx="1">
            <a:schemeClr val="lt1"/>
          </a:fillRef>
          <a:effectRef idx="0">
            <a:schemeClr val="dk1"/>
          </a:effectRef>
          <a:fontRef idx="minor">
            <a:schemeClr val="dk1"/>
          </a:fontRef>
        </p:style>
        <p:txBody>
          <a:bodyPr/>
          <a:lstStyle/>
          <a:p>
            <a:endParaRPr lang="fr-FR" dirty="0"/>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68400" y="1720323"/>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Grille d’auto-analyse</a:t>
            </a:r>
          </a:p>
        </p:txBody>
      </p:sp>
      <p:sp>
        <p:nvSpPr>
          <p:cNvPr id="22" name="ZoneTexte 21">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grpSp>
        <p:nvGrpSpPr>
          <p:cNvPr id="23" name="Groupe 22"/>
          <p:cNvGrpSpPr/>
          <p:nvPr userDrawn="1"/>
        </p:nvGrpSpPr>
        <p:grpSpPr>
          <a:xfrm>
            <a:off x="11134117" y="394766"/>
            <a:ext cx="1064368" cy="401546"/>
            <a:chOff x="9597147" y="443405"/>
            <a:chExt cx="1064368" cy="401546"/>
          </a:xfrm>
        </p:grpSpPr>
        <p:sp>
          <p:nvSpPr>
            <p:cNvPr id="24" name="Bouton d’action : retour ou précédent 23">
              <a:hlinkClick r:id="" action="ppaction://hlinkshowjump?jump=previousslide" highlightClick="1"/>
            </p:cNvPr>
            <p:cNvSpPr/>
            <p:nvPr userDrawn="1"/>
          </p:nvSpPr>
          <p:spPr>
            <a:xfrm>
              <a:off x="9597147" y="443405"/>
              <a:ext cx="496111" cy="401546"/>
            </a:xfrm>
            <a:prstGeom prst="actionButtonBackPreviou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Bouton d’action : avant ou précédent 24">
              <a:hlinkClick r:id="" action="ppaction://hlinkshowjump?jump=nextslide" highlightClick="1"/>
            </p:cNvPr>
            <p:cNvSpPr/>
            <p:nvPr userDrawn="1"/>
          </p:nvSpPr>
          <p:spPr>
            <a:xfrm>
              <a:off x="10165404" y="443405"/>
              <a:ext cx="496111" cy="401546"/>
            </a:xfrm>
            <a:prstGeom prst="actionButtonForwardNex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8" name="ZoneTexte 17"/>
          <p:cNvSpPr txBox="1"/>
          <p:nvPr userDrawn="1"/>
        </p:nvSpPr>
        <p:spPr>
          <a:xfrm>
            <a:off x="195395" y="3338088"/>
            <a:ext cx="1402009" cy="938719"/>
          </a:xfrm>
          <a:prstGeom prst="rect">
            <a:avLst/>
          </a:prstGeom>
          <a:noFill/>
        </p:spPr>
        <p:txBody>
          <a:bodyPr wrap="square" rtlCol="0">
            <a:spAutoFit/>
          </a:bodyPr>
          <a:lstStyle/>
          <a:p>
            <a:r>
              <a:rPr lang="fr-FR" sz="1100" dirty="0"/>
              <a:t>Passez à la partie suivante (ou revenir en arrière) du questionnaire en utilisant les flèches </a:t>
            </a:r>
          </a:p>
        </p:txBody>
      </p:sp>
      <p:grpSp>
        <p:nvGrpSpPr>
          <p:cNvPr id="26" name="Groupe 25"/>
          <p:cNvGrpSpPr/>
          <p:nvPr userDrawn="1"/>
        </p:nvGrpSpPr>
        <p:grpSpPr>
          <a:xfrm>
            <a:off x="296289" y="4265461"/>
            <a:ext cx="1064368" cy="401546"/>
            <a:chOff x="9597147" y="443405"/>
            <a:chExt cx="1064368" cy="401546"/>
          </a:xfrm>
        </p:grpSpPr>
        <p:sp>
          <p:nvSpPr>
            <p:cNvPr id="27" name="Bouton d’action : retour ou précédent 26">
              <a:hlinkClick r:id="" action="ppaction://noaction" highlightClick="1"/>
            </p:cNvPr>
            <p:cNvSpPr/>
            <p:nvPr userDrawn="1"/>
          </p:nvSpPr>
          <p:spPr>
            <a:xfrm>
              <a:off x="9597147" y="443405"/>
              <a:ext cx="496111" cy="401546"/>
            </a:xfrm>
            <a:prstGeom prst="actionButtonBackPreviou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Bouton d’action : avant ou précédent 27">
              <a:hlinkClick r:id="" action="ppaction://noaction" highlightClick="1"/>
            </p:cNvPr>
            <p:cNvSpPr/>
            <p:nvPr userDrawn="1"/>
          </p:nvSpPr>
          <p:spPr>
            <a:xfrm>
              <a:off x="10165404" y="443405"/>
              <a:ext cx="496111" cy="401546"/>
            </a:xfrm>
            <a:prstGeom prst="actionButtonForwardNex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39492944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Fin Sous menu grille auto-analyse">
    <p:bg>
      <p:bgPr>
        <a:solidFill>
          <a:srgbClr val="7030A0">
            <a:alpha val="10000"/>
          </a:srgbClr>
        </a:solidFill>
        <a:effectLst/>
      </p:bgPr>
    </p:bg>
    <p:spTree>
      <p:nvGrpSpPr>
        <p:cNvPr id="1" name=""/>
        <p:cNvGrpSpPr/>
        <p:nvPr/>
      </p:nvGrpSpPr>
      <p:grpSpPr>
        <a:xfrm>
          <a:off x="0" y="0"/>
          <a:ext cx="0" cy="0"/>
          <a:chOff x="0" y="0"/>
          <a:chExt cx="0" cy="0"/>
        </a:xfrm>
      </p:grpSpPr>
      <p:sp>
        <p:nvSpPr>
          <p:cNvPr id="20" name="ZoneTexte 19"/>
          <p:cNvSpPr txBox="1"/>
          <p:nvPr userDrawn="1"/>
        </p:nvSpPr>
        <p:spPr>
          <a:xfrm>
            <a:off x="1820694" y="272374"/>
            <a:ext cx="10299869"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COMMUNIQUER : </a:t>
            </a:r>
            <a:r>
              <a:rPr lang="fr-FR" sz="2800" b="0" i="0" dirty="0">
                <a:latin typeface="+mj-lt"/>
              </a:rPr>
              <a:t>Grille d’auto-analyse des Projets</a:t>
            </a:r>
          </a:p>
        </p:txBody>
      </p:sp>
      <p:sp>
        <p:nvSpPr>
          <p:cNvPr id="5" name="Espace réservé du tableau 4"/>
          <p:cNvSpPr>
            <a:spLocks noGrp="1"/>
          </p:cNvSpPr>
          <p:nvPr>
            <p:ph type="tbl" sz="quarter" idx="13"/>
          </p:nvPr>
        </p:nvSpPr>
        <p:spPr>
          <a:xfrm>
            <a:off x="1965325" y="919163"/>
            <a:ext cx="10155238" cy="5446712"/>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68400" y="1720323"/>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Grille d’auto-analyse</a:t>
            </a:r>
          </a:p>
        </p:txBody>
      </p:sp>
      <p:sp>
        <p:nvSpPr>
          <p:cNvPr id="22" name="ZoneTexte 21">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grpSp>
        <p:nvGrpSpPr>
          <p:cNvPr id="2" name="Groupe 1"/>
          <p:cNvGrpSpPr/>
          <p:nvPr userDrawn="1"/>
        </p:nvGrpSpPr>
        <p:grpSpPr>
          <a:xfrm>
            <a:off x="11081906" y="393939"/>
            <a:ext cx="1110094" cy="403200"/>
            <a:chOff x="8995309" y="393112"/>
            <a:chExt cx="1110094" cy="403200"/>
          </a:xfrm>
        </p:grpSpPr>
        <p:sp>
          <p:nvSpPr>
            <p:cNvPr id="24" name="Bouton d’action : retour ou précédent 23">
              <a:hlinkClick r:id="" action="ppaction://hlinkshowjump?jump=previousslide" highlightClick="1"/>
            </p:cNvPr>
            <p:cNvSpPr/>
            <p:nvPr userDrawn="1"/>
          </p:nvSpPr>
          <p:spPr>
            <a:xfrm>
              <a:off x="8995309" y="394766"/>
              <a:ext cx="496111" cy="401546"/>
            </a:xfrm>
            <a:prstGeom prst="actionButtonBackPreviou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hlinkClick r:id="rId2" action="ppaction://hlinksldjump"/>
            </p:cNvPr>
            <p:cNvSpPr txBox="1"/>
            <p:nvPr userDrawn="1"/>
          </p:nvSpPr>
          <p:spPr>
            <a:xfrm>
              <a:off x="9608151" y="393112"/>
              <a:ext cx="497252" cy="403200"/>
            </a:xfrm>
            <a:prstGeom prst="rect">
              <a:avLst/>
            </a:prstGeom>
            <a:solidFill>
              <a:srgbClr val="92D050"/>
            </a:solidFill>
          </p:spPr>
          <p:txBody>
            <a:bodyPr wrap="square" rtlCol="0">
              <a:spAutoFit/>
            </a:bodyPr>
            <a:lstStyle/>
            <a:p>
              <a:pPr algn="ctr"/>
              <a:r>
                <a:rPr lang="fr-FR" dirty="0"/>
                <a:t>FIN</a:t>
              </a:r>
            </a:p>
          </p:txBody>
        </p:sp>
      </p:grpSp>
    </p:spTree>
    <p:extLst>
      <p:ext uri="{BB962C8B-B14F-4D97-AF65-F5344CB8AC3E}">
        <p14:creationId xmlns:p14="http://schemas.microsoft.com/office/powerpoint/2010/main" val="25969056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Menu Exemple AFC">
    <p:bg>
      <p:bgPr>
        <a:solidFill>
          <a:schemeClr val="bg1"/>
        </a:solidFill>
        <a:effectLst/>
      </p:bgPr>
    </p:bg>
    <p:spTree>
      <p:nvGrpSpPr>
        <p:cNvPr id="1" name=""/>
        <p:cNvGrpSpPr/>
        <p:nvPr/>
      </p:nvGrpSpPr>
      <p:grpSpPr>
        <a:xfrm>
          <a:off x="0" y="0"/>
          <a:ext cx="0" cy="0"/>
          <a:chOff x="0" y="0"/>
          <a:chExt cx="0" cy="0"/>
        </a:xfrm>
      </p:grpSpPr>
      <p:sp>
        <p:nvSpPr>
          <p:cNvPr id="17" name="Espace réservé du numéro de diapositive 5"/>
          <p:cNvSpPr>
            <a:spLocks noGrp="1"/>
          </p:cNvSpPr>
          <p:nvPr>
            <p:ph type="sldNum" sz="quarter" idx="12"/>
          </p:nvPr>
        </p:nvSpPr>
        <p:spPr>
          <a:xfrm>
            <a:off x="11650294" y="6356350"/>
            <a:ext cx="439366" cy="365125"/>
          </a:xfrm>
        </p:spPr>
        <p:txBody>
          <a:bodyPr/>
          <a:lstStyle/>
          <a:p>
            <a:fld id="{29D95BAB-573C-4664-9C7F-EB8E05CD89B7}" type="slidenum">
              <a:rPr lang="fr-FR" smtClean="0"/>
              <a:t>‹N°›</a:t>
            </a:fld>
            <a:endParaRPr lang="fr-FR" dirty="0"/>
          </a:p>
        </p:txBody>
      </p:sp>
      <p:graphicFrame>
        <p:nvGraphicFramePr>
          <p:cNvPr id="31" name="Espace réservé du contenu 5"/>
          <p:cNvGraphicFramePr>
            <a:graphicFrameLocks/>
          </p:cNvGraphicFramePr>
          <p:nvPr userDrawn="1">
            <p:extLst>
              <p:ext uri="{D42A27DB-BD31-4B8C-83A1-F6EECF244321}">
                <p14:modId xmlns:p14="http://schemas.microsoft.com/office/powerpoint/2010/main" val="1825781124"/>
              </p:ext>
            </p:extLst>
          </p:nvPr>
        </p:nvGraphicFramePr>
        <p:xfrm>
          <a:off x="2010782" y="978488"/>
          <a:ext cx="9648000" cy="5638831"/>
        </p:xfrm>
        <a:graphic>
          <a:graphicData uri="http://schemas.openxmlformats.org/drawingml/2006/table">
            <a:tbl>
              <a:tblPr firstRow="1" bandRow="1">
                <a:tableStyleId>{F5AB1C69-6EDB-4FF4-983F-18BD219EF322}</a:tableStyleId>
              </a:tblPr>
              <a:tblGrid>
                <a:gridCol w="576000">
                  <a:extLst>
                    <a:ext uri="{9D8B030D-6E8A-4147-A177-3AD203B41FA5}">
                      <a16:colId xmlns:a16="http://schemas.microsoft.com/office/drawing/2014/main" val="1849084067"/>
                    </a:ext>
                  </a:extLst>
                </a:gridCol>
                <a:gridCol w="576000">
                  <a:extLst>
                    <a:ext uri="{9D8B030D-6E8A-4147-A177-3AD203B41FA5}">
                      <a16:colId xmlns:a16="http://schemas.microsoft.com/office/drawing/2014/main" val="3960081317"/>
                    </a:ext>
                  </a:extLst>
                </a:gridCol>
                <a:gridCol w="1548000">
                  <a:extLst>
                    <a:ext uri="{9D8B030D-6E8A-4147-A177-3AD203B41FA5}">
                      <a16:colId xmlns:a16="http://schemas.microsoft.com/office/drawing/2014/main" val="746453672"/>
                    </a:ext>
                  </a:extLst>
                </a:gridCol>
                <a:gridCol w="576000">
                  <a:extLst>
                    <a:ext uri="{9D8B030D-6E8A-4147-A177-3AD203B41FA5}">
                      <a16:colId xmlns:a16="http://schemas.microsoft.com/office/drawing/2014/main" val="2412609131"/>
                    </a:ext>
                  </a:extLst>
                </a:gridCol>
                <a:gridCol w="1548000">
                  <a:extLst>
                    <a:ext uri="{9D8B030D-6E8A-4147-A177-3AD203B41FA5}">
                      <a16:colId xmlns:a16="http://schemas.microsoft.com/office/drawing/2014/main" val="935150599"/>
                    </a:ext>
                  </a:extLst>
                </a:gridCol>
                <a:gridCol w="576000">
                  <a:extLst>
                    <a:ext uri="{9D8B030D-6E8A-4147-A177-3AD203B41FA5}">
                      <a16:colId xmlns:a16="http://schemas.microsoft.com/office/drawing/2014/main" val="2501071742"/>
                    </a:ext>
                  </a:extLst>
                </a:gridCol>
                <a:gridCol w="1548000">
                  <a:extLst>
                    <a:ext uri="{9D8B030D-6E8A-4147-A177-3AD203B41FA5}">
                      <a16:colId xmlns:a16="http://schemas.microsoft.com/office/drawing/2014/main" val="3248302967"/>
                    </a:ext>
                  </a:extLst>
                </a:gridCol>
                <a:gridCol w="576000">
                  <a:extLst>
                    <a:ext uri="{9D8B030D-6E8A-4147-A177-3AD203B41FA5}">
                      <a16:colId xmlns:a16="http://schemas.microsoft.com/office/drawing/2014/main" val="3895978464"/>
                    </a:ext>
                  </a:extLst>
                </a:gridCol>
                <a:gridCol w="1548000">
                  <a:extLst>
                    <a:ext uri="{9D8B030D-6E8A-4147-A177-3AD203B41FA5}">
                      <a16:colId xmlns:a16="http://schemas.microsoft.com/office/drawing/2014/main" val="2458659461"/>
                    </a:ext>
                  </a:extLst>
                </a:gridCol>
                <a:gridCol w="576000">
                  <a:extLst>
                    <a:ext uri="{9D8B030D-6E8A-4147-A177-3AD203B41FA5}">
                      <a16:colId xmlns:a16="http://schemas.microsoft.com/office/drawing/2014/main" val="605073886"/>
                    </a:ext>
                  </a:extLst>
                </a:gridCol>
              </a:tblGrid>
              <a:tr h="277195">
                <a:tc rowSpan="2">
                  <a:txBody>
                    <a:bodyPr/>
                    <a:lstStyle/>
                    <a:p>
                      <a:endParaRPr lang="fr-FR" sz="1000"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fr-FR" sz="1200" dirty="0"/>
                        <a:t>A.F.C.</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a:r>
                        <a:rPr lang="fr-FR" sz="1200" dirty="0"/>
                        <a:t>Cycle 3</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6">
                  <a:txBody>
                    <a:bodyPr/>
                    <a:lstStyle/>
                    <a:p>
                      <a:pPr algn="ctr"/>
                      <a:r>
                        <a:rPr lang="fr-FR" sz="1200" dirty="0"/>
                        <a:t>Cycle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dirty="0"/>
                    </a:p>
                  </a:txBody>
                  <a:tcPr/>
                </a:tc>
                <a:tc hMerge="1">
                  <a:txBody>
                    <a:bodyPr/>
                    <a:lstStyle/>
                    <a:p>
                      <a:endParaRPr lang="fr-FR"/>
                    </a:p>
                  </a:txBody>
                  <a:tcPr/>
                </a:tc>
                <a:tc hMerge="1">
                  <a:txBody>
                    <a:bodyPr/>
                    <a:lstStyle/>
                    <a:p>
                      <a:endParaRPr lang="fr-FR" dirty="0"/>
                    </a:p>
                  </a:txBody>
                  <a:tcPr/>
                </a:tc>
                <a:tc hMerge="1">
                  <a:txBody>
                    <a:bodyPr/>
                    <a:lstStyle/>
                    <a:p>
                      <a:pPr algn="ctr"/>
                      <a:endParaRPr lang="fr-FR" sz="12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6625109"/>
                  </a:ext>
                </a:extLst>
              </a:tr>
              <a:tr h="332436">
                <a:tc vMerge="1">
                  <a:txBody>
                    <a:bodyPr/>
                    <a:lstStyle/>
                    <a:p>
                      <a:endParaRPr lang="fr-FR"/>
                    </a:p>
                  </a:txBody>
                  <a:tcPr/>
                </a:tc>
                <a:tc vMerge="1">
                  <a:txBody>
                    <a:bodyPr/>
                    <a:lstStyle/>
                    <a:p>
                      <a:pPr algn="ctr"/>
                      <a:endParaRPr lang="fr-FR" dirty="0"/>
                    </a:p>
                  </a:txBody>
                  <a:tcPr anchor="ctr">
                    <a:lnL w="12700" cmpd="sng">
                      <a:noFill/>
                    </a:lnL>
                  </a:tcPr>
                </a:tc>
                <a:tc>
                  <a:txBody>
                    <a:bodyPr/>
                    <a:lstStyle/>
                    <a:p>
                      <a:pPr algn="ctr"/>
                      <a:r>
                        <a:rPr lang="fr-FR" sz="1200" b="1" dirty="0"/>
                        <a:t>6</a:t>
                      </a:r>
                      <a:r>
                        <a:rPr lang="fr-FR" sz="1200" b="1" baseline="30000" dirty="0"/>
                        <a:t>ème</a:t>
                      </a:r>
                      <a:endParaRPr lang="fr-FR" sz="12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800" b="1" dirty="0"/>
                        <a:t>Priorités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t>5</a:t>
                      </a:r>
                      <a:r>
                        <a:rPr lang="fr-FR" sz="1200" b="1" baseline="30000" dirty="0"/>
                        <a:t>ème</a:t>
                      </a:r>
                      <a:endParaRPr lang="fr-FR"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800" b="1" dirty="0"/>
                        <a:t>Priorités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t>4</a:t>
                      </a:r>
                      <a:r>
                        <a:rPr lang="fr-FR" sz="1200" b="1" baseline="30000" dirty="0"/>
                        <a:t>ème</a:t>
                      </a:r>
                      <a:endParaRPr lang="fr-FR"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800" b="1" dirty="0"/>
                        <a:t>Priorités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t>3</a:t>
                      </a:r>
                      <a:r>
                        <a:rPr lang="fr-FR" sz="1200" b="1" baseline="30000" dirty="0"/>
                        <a:t>ème</a:t>
                      </a:r>
                      <a:endParaRPr lang="fr-FR"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800" b="1" dirty="0"/>
                        <a:t>Priorités</a:t>
                      </a:r>
                      <a:endParaRPr lang="fr-FR"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5606038"/>
                  </a:ext>
                </a:extLst>
              </a:tr>
              <a:tr h="252000">
                <a:tc rowSpan="5">
                  <a:txBody>
                    <a:bodyPr/>
                    <a:lstStyle/>
                    <a:p>
                      <a:pPr algn="ctr"/>
                      <a:r>
                        <a:rPr lang="fr-FR" sz="1000" b="1" dirty="0"/>
                        <a:t>C.A 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algn="ctr"/>
                      <a:r>
                        <a:rPr lang="fr-FR" sz="900" b="1" dirty="0"/>
                        <a:t>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r>
                        <a:rPr lang="fr-FR" sz="900" b="0" dirty="0"/>
                        <a:t>Parcours Athlétique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rowSpan="5">
                  <a:txBody>
                    <a:bodyPr/>
                    <a:lstStyle/>
                    <a:p>
                      <a:r>
                        <a:rPr lang="fr-FR" sz="900" b="1" dirty="0">
                          <a:solidFill>
                            <a:srgbClr val="FF0000"/>
                          </a:solidFill>
                        </a:rPr>
                        <a:t>Relais-vitesse N1C4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rowSpan="5">
                  <a:txBody>
                    <a:bodyPr/>
                    <a:lstStyle/>
                    <a:p>
                      <a:r>
                        <a:rPr lang="fr-FR" sz="900" dirty="0"/>
                        <a:t>Demi-fond N1C4 OU Combiné athlétique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rowSpan="5">
                  <a:txBody>
                    <a:bodyPr/>
                    <a:lstStyle/>
                    <a:p>
                      <a:r>
                        <a:rPr lang="fr-FR" sz="900" b="1" dirty="0">
                          <a:solidFill>
                            <a:srgbClr val="FF0000"/>
                          </a:solidFill>
                        </a:rPr>
                        <a:t>Relais-vitesse N2C4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6414678"/>
                  </a:ext>
                </a:extLst>
              </a:tr>
              <a:tr h="252000">
                <a:tc vMerge="1">
                  <a:txBody>
                    <a:bodyPr/>
                    <a:lstStyle/>
                    <a:p>
                      <a:endParaRPr lang="fr-FR" dirty="0"/>
                    </a:p>
                  </a:txBody>
                  <a:tcPr/>
                </a:tc>
                <a:tc>
                  <a:txBody>
                    <a:bodyPr/>
                    <a:lstStyle/>
                    <a:p>
                      <a:pPr algn="ctr"/>
                      <a:r>
                        <a:rPr lang="fr-FR" sz="900" b="1" dirty="0"/>
                        <a:t>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algn="ct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extLst>
                  <a:ext uri="{0D108BD9-81ED-4DB2-BD59-A6C34878D82A}">
                    <a16:rowId xmlns:a16="http://schemas.microsoft.com/office/drawing/2014/main" val="3228791719"/>
                  </a:ext>
                </a:extLst>
              </a:tr>
              <a:tr h="252000">
                <a:tc vMerge="1">
                  <a:txBody>
                    <a:bodyPr/>
                    <a:lstStyle/>
                    <a:p>
                      <a:endParaRPr lang="fr-FR" dirty="0"/>
                    </a:p>
                  </a:txBody>
                  <a:tcPr/>
                </a:tc>
                <a:tc>
                  <a:txBody>
                    <a:bodyPr/>
                    <a:lstStyle/>
                    <a:p>
                      <a:pPr algn="ctr"/>
                      <a:r>
                        <a:rPr lang="fr-FR" sz="900" b="1" dirty="0"/>
                        <a:t>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extLst>
                  <a:ext uri="{0D108BD9-81ED-4DB2-BD59-A6C34878D82A}">
                    <a16:rowId xmlns:a16="http://schemas.microsoft.com/office/drawing/2014/main" val="3762689192"/>
                  </a:ext>
                </a:extLst>
              </a:tr>
              <a:tr h="252000">
                <a:tc vMerge="1">
                  <a:txBody>
                    <a:bodyPr/>
                    <a:lstStyle/>
                    <a:p>
                      <a:endParaRPr lang="fr-FR" dirty="0"/>
                    </a:p>
                  </a:txBody>
                  <a:tcPr/>
                </a:tc>
                <a:tc>
                  <a:txBody>
                    <a:bodyPr/>
                    <a:lstStyle/>
                    <a:p>
                      <a:pPr algn="ctr"/>
                      <a:r>
                        <a:rPr lang="fr-FR" sz="900" b="1" dirty="0"/>
                        <a:t>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6880238"/>
                  </a:ext>
                </a:extLst>
              </a:tr>
              <a:tr h="252000">
                <a:tc vMerge="1">
                  <a:txBody>
                    <a:bodyPr/>
                    <a:lstStyle/>
                    <a:p>
                      <a:endParaRPr lang="fr-FR" dirty="0"/>
                    </a:p>
                  </a:txBody>
                  <a:tcPr/>
                </a:tc>
                <a:tc>
                  <a:txBody>
                    <a:bodyPr/>
                    <a:lstStyle/>
                    <a:p>
                      <a:pPr algn="ctr"/>
                      <a:r>
                        <a:rPr lang="fr-FR" sz="900" b="1" dirty="0"/>
                        <a:t>5</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endParaRPr lang="fr-FR" sz="100" dirty="0">
                        <a:solidFill>
                          <a:schemeClr val="bg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pattFill prst="dkUpDiag">
                      <a:fgClr>
                        <a:schemeClr val="tx1"/>
                      </a:fgClr>
                      <a:bgClr>
                        <a:srgbClr val="F0F0F0"/>
                      </a:bgClr>
                    </a:pattFill>
                  </a:tcPr>
                </a:tc>
                <a:tc h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pattFill prst="dkUpDiag">
                      <a:fgClr>
                        <a:schemeClr val="tx1"/>
                      </a:fgClr>
                      <a:bgClr>
                        <a:srgbClr val="F0F0F0"/>
                      </a:bgClr>
                    </a:patt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algn="ct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9850211"/>
                  </a:ext>
                </a:extLst>
              </a:tr>
              <a:tr h="252000">
                <a:tc rowSpan="4">
                  <a:txBody>
                    <a:bodyPr/>
                    <a:lstStyle/>
                    <a:p>
                      <a:pPr algn="ctr"/>
                      <a:r>
                        <a:rPr lang="fr-FR" sz="1000" b="1" dirty="0"/>
                        <a:t>C.A 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900" b="1" dirty="0"/>
                        <a:t>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r>
                        <a:rPr lang="fr-FR" sz="900" dirty="0"/>
                        <a:t>Parcours d’orientation</a:t>
                      </a:r>
                    </a:p>
                    <a:p>
                      <a:r>
                        <a:rPr lang="fr-FR" sz="900" dirty="0"/>
                        <a:t>Savoir-nager</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rowSpan="4">
                  <a:txBody>
                    <a:bodyPr/>
                    <a:lstStyle/>
                    <a:p>
                      <a:r>
                        <a:rPr lang="fr-FR" sz="900" b="1" dirty="0">
                          <a:solidFill>
                            <a:srgbClr val="FF0000"/>
                          </a:solidFill>
                        </a:rPr>
                        <a:t>Course d’orientation N1C4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endParaRPr lang="fr-FR"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b="1" dirty="0">
                          <a:solidFill>
                            <a:srgbClr val="FF0000"/>
                          </a:solidFill>
                        </a:rPr>
                        <a:t>Course d’orientation N2C4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extLst>
                  <a:ext uri="{0D108BD9-81ED-4DB2-BD59-A6C34878D82A}">
                    <a16:rowId xmlns:a16="http://schemas.microsoft.com/office/drawing/2014/main" val="1744119841"/>
                  </a:ext>
                </a:extLst>
              </a:tr>
              <a:tr h="252000">
                <a:tc vMerge="1">
                  <a:txBody>
                    <a:bodyPr/>
                    <a:lstStyle/>
                    <a:p>
                      <a:endParaRPr lang="fr-FR" dirty="0"/>
                    </a:p>
                  </a:txBody>
                  <a:tcPr/>
                </a:tc>
                <a:tc>
                  <a:txBody>
                    <a:bodyPr/>
                    <a:lstStyle/>
                    <a:p>
                      <a:pPr algn="ctr"/>
                      <a:r>
                        <a:rPr lang="fr-FR" sz="900" b="1" dirty="0"/>
                        <a:t>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extLst>
                  <a:ext uri="{0D108BD9-81ED-4DB2-BD59-A6C34878D82A}">
                    <a16:rowId xmlns:a16="http://schemas.microsoft.com/office/drawing/2014/main" val="721222407"/>
                  </a:ext>
                </a:extLst>
              </a:tr>
              <a:tr h="252000">
                <a:tc vMerge="1">
                  <a:txBody>
                    <a:bodyPr/>
                    <a:lstStyle/>
                    <a:p>
                      <a:endParaRPr lang="fr-FR" dirty="0"/>
                    </a:p>
                  </a:txBody>
                  <a:tcPr/>
                </a:tc>
                <a:tc>
                  <a:txBody>
                    <a:bodyPr/>
                    <a:lstStyle/>
                    <a:p>
                      <a:pPr algn="ctr"/>
                      <a:r>
                        <a:rPr lang="fr-FR" sz="900" b="1" dirty="0"/>
                        <a:t>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9780993"/>
                  </a:ext>
                </a:extLst>
              </a:tr>
              <a:tr h="252000">
                <a:tc vMerge="1">
                  <a:txBody>
                    <a:bodyPr/>
                    <a:lstStyle/>
                    <a:p>
                      <a:endParaRPr lang="fr-FR" dirty="0"/>
                    </a:p>
                  </a:txBody>
                  <a:tcPr/>
                </a:tc>
                <a:tc>
                  <a:txBody>
                    <a:bodyPr/>
                    <a:lstStyle/>
                    <a:p>
                      <a:pPr algn="ctr"/>
                      <a:r>
                        <a:rPr lang="fr-FR" sz="900" b="1" dirty="0"/>
                        <a:t>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8553573"/>
                  </a:ext>
                </a:extLst>
              </a:tr>
              <a:tr h="252000">
                <a:tc rowSpan="3">
                  <a:txBody>
                    <a:bodyPr/>
                    <a:lstStyle/>
                    <a:p>
                      <a:pPr algn="ctr"/>
                      <a:r>
                        <a:rPr lang="fr-FR" sz="1000" b="1" dirty="0"/>
                        <a:t>C.A 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pPr algn="ctr"/>
                      <a:r>
                        <a:rPr lang="fr-FR" sz="900" b="1" dirty="0"/>
                        <a:t>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r>
                        <a:rPr lang="fr-FR" sz="900" dirty="0"/>
                        <a:t>Parcours gymnique</a:t>
                      </a:r>
                    </a:p>
                    <a:p>
                      <a:r>
                        <a:rPr lang="fr-FR" sz="900" dirty="0"/>
                        <a:t>Danse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rowSpan="3">
                  <a:txBody>
                    <a:bodyPr/>
                    <a:lstStyle/>
                    <a:p>
                      <a:r>
                        <a:rPr lang="fr-FR" sz="900" dirty="0"/>
                        <a:t>Arts du cirque OU </a:t>
                      </a:r>
                      <a:r>
                        <a:rPr lang="fr-FR" sz="900" dirty="0" err="1"/>
                        <a:t>Step</a:t>
                      </a:r>
                      <a:r>
                        <a:rPr lang="fr-FR" sz="900" dirty="0"/>
                        <a:t> N1C4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r>
                        <a:rPr lang="fr-FR" sz="900" b="1" dirty="0">
                          <a:solidFill>
                            <a:srgbClr val="FF0000"/>
                          </a:solidFill>
                        </a:rPr>
                        <a:t>Acrosport N1C4</a:t>
                      </a:r>
                      <a:r>
                        <a:rPr lang="fr-FR" sz="900" b="1" dirty="0"/>
                        <a:t> </a:t>
                      </a:r>
                    </a:p>
                    <a:p>
                      <a:r>
                        <a:rPr lang="fr-FR" sz="900" b="0" dirty="0"/>
                        <a:t>STEP OU Gymnastique N1C4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r>
                        <a:rPr lang="fr-FR" sz="900" b="1" dirty="0">
                          <a:solidFill>
                            <a:srgbClr val="FF0000"/>
                          </a:solidFill>
                        </a:rPr>
                        <a:t>Acrosport N2C4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extLst>
                  <a:ext uri="{0D108BD9-81ED-4DB2-BD59-A6C34878D82A}">
                    <a16:rowId xmlns:a16="http://schemas.microsoft.com/office/drawing/2014/main" val="4203808413"/>
                  </a:ext>
                </a:extLst>
              </a:tr>
              <a:tr h="252000">
                <a:tc vMerge="1">
                  <a:txBody>
                    <a:bodyPr/>
                    <a:lstStyle/>
                    <a:p>
                      <a:endParaRPr lang="fr-FR" dirty="0"/>
                    </a:p>
                  </a:txBody>
                  <a:tcPr/>
                </a:tc>
                <a:tc>
                  <a:txBody>
                    <a:bodyPr/>
                    <a:lstStyle/>
                    <a:p>
                      <a:pPr algn="ctr"/>
                      <a:r>
                        <a:rPr lang="fr-FR" sz="900" b="1" dirty="0"/>
                        <a:t>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pPr algn="ct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8991068"/>
                  </a:ext>
                </a:extLst>
              </a:tr>
              <a:tr h="252000">
                <a:tc vMerge="1">
                  <a:txBody>
                    <a:bodyPr/>
                    <a:lstStyle/>
                    <a:p>
                      <a:endParaRPr lang="fr-FR" dirty="0"/>
                    </a:p>
                  </a:txBody>
                  <a:tcPr/>
                </a:tc>
                <a:tc>
                  <a:txBody>
                    <a:bodyPr/>
                    <a:lstStyle/>
                    <a:p>
                      <a:pPr algn="ctr"/>
                      <a:r>
                        <a:rPr lang="fr-FR" sz="900" b="1" dirty="0"/>
                        <a:t>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extLst>
                  <a:ext uri="{0D108BD9-81ED-4DB2-BD59-A6C34878D82A}">
                    <a16:rowId xmlns:a16="http://schemas.microsoft.com/office/drawing/2014/main" val="2889797773"/>
                  </a:ext>
                </a:extLst>
              </a:tr>
              <a:tr h="252000">
                <a:tc rowSpan="5">
                  <a:txBody>
                    <a:bodyPr/>
                    <a:lstStyle/>
                    <a:p>
                      <a:pPr algn="ctr"/>
                      <a:r>
                        <a:rPr lang="fr-FR" sz="1000" b="1" dirty="0"/>
                        <a:t>C.A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r>
                        <a:rPr lang="fr-FR" sz="900" b="1" dirty="0"/>
                        <a:t>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5">
                  <a:txBody>
                    <a:bodyPr/>
                    <a:lstStyle/>
                    <a:p>
                      <a:r>
                        <a:rPr lang="fr-FR" sz="900" dirty="0"/>
                        <a:t>Jeux de raquette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900" dirty="0"/>
                        <a:t>Jeux pré-sportifs</a:t>
                      </a:r>
                    </a:p>
                    <a:p>
                      <a:endParaRPr lang="fr-FR" sz="900" dirty="0"/>
                    </a:p>
                    <a:p>
                      <a:r>
                        <a:rPr lang="fr-FR" sz="900" dirty="0"/>
                        <a:t>Jeux d’opposition OU </a:t>
                      </a:r>
                      <a:r>
                        <a:rPr lang="fr-FR" sz="900" dirty="0" err="1"/>
                        <a:t>Ultimate</a:t>
                      </a:r>
                      <a:endParaRPr lang="fr-FR"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rowSpan="5">
                  <a:txBody>
                    <a:bodyPr/>
                    <a:lstStyle/>
                    <a:p>
                      <a:r>
                        <a:rPr lang="fr-FR" sz="900" dirty="0"/>
                        <a:t>Lutte</a:t>
                      </a:r>
                    </a:p>
                    <a:p>
                      <a:r>
                        <a:rPr lang="fr-FR" sz="900" b="1" dirty="0">
                          <a:solidFill>
                            <a:srgbClr val="FF0000"/>
                          </a:solidFill>
                        </a:rPr>
                        <a:t>Badminton</a:t>
                      </a:r>
                      <a:r>
                        <a:rPr lang="fr-FR" sz="900" dirty="0">
                          <a:solidFill>
                            <a:srgbClr val="FF0000"/>
                          </a:solidFill>
                        </a:rPr>
                        <a:t> N1C4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5">
                  <a:txBody>
                    <a:bodyPr/>
                    <a:lstStyle/>
                    <a:p>
                      <a:r>
                        <a:rPr lang="fr-FR" sz="900" b="1" dirty="0">
                          <a:solidFill>
                            <a:srgbClr val="FF0000"/>
                          </a:solidFill>
                        </a:rPr>
                        <a:t>Handball N1C4</a:t>
                      </a:r>
                    </a:p>
                    <a:p>
                      <a:r>
                        <a:rPr lang="fr-FR" sz="900" dirty="0"/>
                        <a:t>Tennis de table N1C4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5">
                  <a:txBody>
                    <a:bodyPr/>
                    <a:lstStyle/>
                    <a:p>
                      <a:r>
                        <a:rPr lang="fr-FR" sz="900" b="1" i="0" dirty="0">
                          <a:solidFill>
                            <a:srgbClr val="FF0000"/>
                          </a:solidFill>
                        </a:rPr>
                        <a:t>Handball N2C4</a:t>
                      </a:r>
                    </a:p>
                    <a:p>
                      <a:r>
                        <a:rPr lang="fr-FR" sz="900" b="1" i="0" dirty="0">
                          <a:solidFill>
                            <a:srgbClr val="FF0000"/>
                          </a:solidFill>
                        </a:rPr>
                        <a:t>Badminton N2C4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extLst>
                  <a:ext uri="{0D108BD9-81ED-4DB2-BD59-A6C34878D82A}">
                    <a16:rowId xmlns:a16="http://schemas.microsoft.com/office/drawing/2014/main" val="2298814742"/>
                  </a:ext>
                </a:extLst>
              </a:tr>
              <a:tr h="252000">
                <a:tc vMerge="1">
                  <a:txBody>
                    <a:bodyPr/>
                    <a:lstStyle/>
                    <a:p>
                      <a:endParaRPr lang="fr-FR" dirty="0"/>
                    </a:p>
                  </a:txBody>
                  <a:tcPr/>
                </a:tc>
                <a:tc>
                  <a:txBody>
                    <a:bodyPr/>
                    <a:lstStyle/>
                    <a:p>
                      <a:pPr algn="ctr"/>
                      <a:r>
                        <a:rPr lang="fr-FR" sz="900" b="1" dirty="0"/>
                        <a:t>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0902553"/>
                  </a:ext>
                </a:extLst>
              </a:tr>
              <a:tr h="252000">
                <a:tc vMerge="1">
                  <a:txBody>
                    <a:bodyPr/>
                    <a:lstStyle/>
                    <a:p>
                      <a:endParaRPr lang="fr-FR" dirty="0"/>
                    </a:p>
                  </a:txBody>
                  <a:tcPr/>
                </a:tc>
                <a:tc>
                  <a:txBody>
                    <a:bodyPr/>
                    <a:lstStyle/>
                    <a:p>
                      <a:pPr algn="ctr"/>
                      <a:r>
                        <a:rPr lang="fr-FR" sz="900" b="1" dirty="0"/>
                        <a:t>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181110"/>
                  </a:ext>
                </a:extLst>
              </a:tr>
              <a:tr h="252000">
                <a:tc vMerge="1">
                  <a:txBody>
                    <a:bodyPr/>
                    <a:lstStyle/>
                    <a:p>
                      <a:endParaRPr lang="fr-FR" dirty="0"/>
                    </a:p>
                  </a:txBody>
                  <a:tcPr/>
                </a:tc>
                <a:tc>
                  <a:txBody>
                    <a:bodyPr/>
                    <a:lstStyle/>
                    <a:p>
                      <a:pPr algn="ctr"/>
                      <a:r>
                        <a:rPr lang="fr-FR" sz="900" b="1" dirty="0"/>
                        <a:t>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7127391"/>
                  </a:ext>
                </a:extLst>
              </a:tr>
              <a:tr h="252000">
                <a:tc vMerge="1">
                  <a:txBody>
                    <a:bodyPr/>
                    <a:lstStyle/>
                    <a:p>
                      <a:endParaRPr lang="fr-FR" dirty="0"/>
                    </a:p>
                  </a:txBody>
                  <a:tcPr/>
                </a:tc>
                <a:tc>
                  <a:txBody>
                    <a:bodyPr/>
                    <a:lstStyle/>
                    <a:p>
                      <a:pPr algn="ctr"/>
                      <a:r>
                        <a:rPr lang="fr-FR" sz="900" b="1" dirty="0"/>
                        <a:t>5</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0912415"/>
                  </a:ext>
                </a:extLst>
              </a:tr>
              <a:tr h="277195">
                <a:tc gridSpan="2">
                  <a:txBody>
                    <a:bodyPr/>
                    <a:lstStyle/>
                    <a:p>
                      <a:pPr algn="ctr"/>
                      <a:r>
                        <a:rPr lang="fr-FR" sz="900" b="1" dirty="0">
                          <a:solidFill>
                            <a:schemeClr val="bg1"/>
                          </a:solidFill>
                        </a:rPr>
                        <a:t>Nombre de modules sur l’année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00000"/>
                    </a:solidFill>
                  </a:tcPr>
                </a:tc>
                <a:tc hMerge="1">
                  <a:txBody>
                    <a:bodyPr/>
                    <a:lstStyle/>
                    <a:p>
                      <a:pPr algn="ctr"/>
                      <a:endParaRPr lang="fr-FR"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a:r>
                        <a:rPr lang="fr-FR" sz="1200" b="1" dirty="0">
                          <a:solidFill>
                            <a:srgbClr val="C00000"/>
                          </a:solidFill>
                        </a:rPr>
                        <a:t>8</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algn="ct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rgbClr val="C00000"/>
                          </a:solidFill>
                        </a:rPr>
                        <a:t>5</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gridSpan="2">
                  <a:txBody>
                    <a:bodyPr/>
                    <a:lstStyle/>
                    <a:p>
                      <a:pPr algn="ctr"/>
                      <a:r>
                        <a:rPr lang="fr-FR" sz="1200" b="1" dirty="0">
                          <a:solidFill>
                            <a:srgbClr val="C00000"/>
                          </a:solidFill>
                        </a:rPr>
                        <a:t>5</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algn="ct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gridSpan="2">
                  <a:txBody>
                    <a:bodyPr/>
                    <a:lstStyle/>
                    <a:p>
                      <a:pPr algn="ctr"/>
                      <a:r>
                        <a:rPr lang="fr-FR" sz="1200" b="1" dirty="0">
                          <a:solidFill>
                            <a:srgbClr val="C00000"/>
                          </a:solidFill>
                        </a:rPr>
                        <a:t>5</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algn="ct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2215192360"/>
                  </a:ext>
                </a:extLst>
              </a:tr>
            </a:tbl>
          </a:graphicData>
        </a:graphic>
      </p:graphicFrame>
      <p:sp>
        <p:nvSpPr>
          <p:cNvPr id="3" name="Espace réservé de la date 2"/>
          <p:cNvSpPr>
            <a:spLocks noGrp="1"/>
          </p:cNvSpPr>
          <p:nvPr>
            <p:ph type="dt" sz="half" idx="10"/>
          </p:nvPr>
        </p:nvSpPr>
        <p:spPr>
          <a:xfrm>
            <a:off x="126452" y="6190251"/>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21" name="Bouton d’action : accueil 20">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2" name="Connecteur droit 21"/>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8" name="ZoneTexte 7"/>
          <p:cNvSpPr txBox="1"/>
          <p:nvPr userDrawn="1"/>
        </p:nvSpPr>
        <p:spPr>
          <a:xfrm>
            <a:off x="1916989" y="164561"/>
            <a:ext cx="822162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9" name="ZoneTexte 8"/>
          <p:cNvSpPr txBox="1"/>
          <p:nvPr userDrawn="1"/>
        </p:nvSpPr>
        <p:spPr>
          <a:xfrm>
            <a:off x="1916989" y="623216"/>
            <a:ext cx="74270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tx1"/>
                </a:solidFill>
                <a:latin typeface="+mj-lt"/>
                <a:ea typeface="+mn-ea"/>
                <a:cs typeface="+mn-cs"/>
              </a:rPr>
              <a:t>La planification des attendus de fin de cycle au regard de la programmation</a:t>
            </a:r>
            <a:endParaRPr lang="fr-FR" b="0" i="0" dirty="0">
              <a:latin typeface="+mj-lt"/>
            </a:endParaRPr>
          </a:p>
        </p:txBody>
      </p:sp>
      <p:sp>
        <p:nvSpPr>
          <p:cNvPr id="28" name="ZoneTexte 27"/>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9" name="ZoneTexte 28">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30" name="Bouton d'action : Retour 29">
            <a:hlinkClick r:id="" action="ppaction://hlinkshowjump?jump=lastslideviewed" highlightClick="1"/>
          </p:cNvPr>
          <p:cNvSpPr/>
          <p:nvPr userDrawn="1"/>
        </p:nvSpPr>
        <p:spPr>
          <a:xfrm>
            <a:off x="10739764" y="220722"/>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 coins arrondis 13">
            <a:hlinkClick r:id="" action="ppaction://macro?name=Ouvre_InfoBulleCA1_1"/>
          </p:cNvPr>
          <p:cNvSpPr/>
          <p:nvPr userDrawn="1"/>
        </p:nvSpPr>
        <p:spPr>
          <a:xfrm>
            <a:off x="2654594" y="1632856"/>
            <a:ext cx="444577" cy="195187"/>
          </a:xfrm>
          <a:prstGeom prst="roundRect">
            <a:avLst/>
          </a:prstGeom>
          <a:solidFill>
            <a:srgbClr val="FFCDCD"/>
          </a:solidFill>
          <a:ln>
            <a:solidFill>
              <a:srgbClr val="FFC1C1"/>
            </a:solidFill>
          </a:ln>
          <a:scene3d>
            <a:camera prst="orthographicFront"/>
            <a:lightRig rig="threePt" dir="t"/>
          </a:scene3d>
          <a:sp3d extrusionH="76200" contourW="12700">
            <a:bevelT/>
            <a:extrusionClr>
              <a:srgbClr val="FFCDCD"/>
            </a:extrusionClr>
            <a:contourClr>
              <a:srgbClr val="FFC1C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1</a:t>
            </a:r>
          </a:p>
        </p:txBody>
      </p:sp>
      <p:sp>
        <p:nvSpPr>
          <p:cNvPr id="20" name="Rectangle : coins arrondis 19">
            <a:hlinkClick r:id="" action="ppaction://macro?name=Ouvre_InfoBulleCA1_2"/>
          </p:cNvPr>
          <p:cNvSpPr/>
          <p:nvPr userDrawn="1"/>
        </p:nvSpPr>
        <p:spPr>
          <a:xfrm>
            <a:off x="2654594" y="1904901"/>
            <a:ext cx="444577" cy="195187"/>
          </a:xfrm>
          <a:prstGeom prst="roundRect">
            <a:avLst/>
          </a:prstGeom>
          <a:solidFill>
            <a:srgbClr val="FFCDCD"/>
          </a:solidFill>
          <a:ln>
            <a:solidFill>
              <a:srgbClr val="FFC1C1"/>
            </a:solidFill>
          </a:ln>
          <a:scene3d>
            <a:camera prst="orthographicFront"/>
            <a:lightRig rig="threePt" dir="t"/>
          </a:scene3d>
          <a:sp3d extrusionH="76200" contourW="12700">
            <a:bevelT/>
            <a:extrusionClr>
              <a:srgbClr val="FFCDCD"/>
            </a:extrusionClr>
            <a:contourClr>
              <a:srgbClr val="FFC1C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2</a:t>
            </a:r>
          </a:p>
        </p:txBody>
      </p:sp>
      <p:sp>
        <p:nvSpPr>
          <p:cNvPr id="23" name="Rectangle : coins arrondis 22">
            <a:hlinkClick r:id="" action="ppaction://macro?name=Ouvre_InfoBulleCA1_5"/>
          </p:cNvPr>
          <p:cNvSpPr/>
          <p:nvPr userDrawn="1"/>
        </p:nvSpPr>
        <p:spPr>
          <a:xfrm>
            <a:off x="2654594" y="2739364"/>
            <a:ext cx="444577" cy="195187"/>
          </a:xfrm>
          <a:prstGeom prst="roundRect">
            <a:avLst/>
          </a:prstGeom>
          <a:solidFill>
            <a:srgbClr val="FFCDCD"/>
          </a:solidFill>
          <a:ln>
            <a:solidFill>
              <a:srgbClr val="FFC1C1"/>
            </a:solidFill>
          </a:ln>
          <a:scene3d>
            <a:camera prst="orthographicFront"/>
            <a:lightRig rig="threePt" dir="t"/>
          </a:scene3d>
          <a:sp3d extrusionH="76200" contourW="12700">
            <a:bevelT/>
            <a:extrusionClr>
              <a:srgbClr val="FFCDCD"/>
            </a:extrusionClr>
            <a:contourClr>
              <a:srgbClr val="FFC1C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5</a:t>
            </a:r>
          </a:p>
        </p:txBody>
      </p:sp>
      <p:sp>
        <p:nvSpPr>
          <p:cNvPr id="24" name="Rectangle : coins arrondis 23">
            <a:hlinkClick r:id="" action="ppaction://macro?name=Ouvre_InfoBulleCA1_4"/>
          </p:cNvPr>
          <p:cNvSpPr/>
          <p:nvPr userDrawn="1"/>
        </p:nvSpPr>
        <p:spPr>
          <a:xfrm>
            <a:off x="2654594" y="2442211"/>
            <a:ext cx="444577" cy="195187"/>
          </a:xfrm>
          <a:prstGeom prst="roundRect">
            <a:avLst/>
          </a:prstGeom>
          <a:solidFill>
            <a:srgbClr val="FFCDCD"/>
          </a:solidFill>
          <a:ln>
            <a:solidFill>
              <a:srgbClr val="FFC1C1"/>
            </a:solidFill>
          </a:ln>
          <a:scene3d>
            <a:camera prst="orthographicFront"/>
            <a:lightRig rig="threePt" dir="t"/>
          </a:scene3d>
          <a:sp3d extrusionH="76200" contourW="12700">
            <a:bevelT/>
            <a:extrusionClr>
              <a:srgbClr val="FFCDCD"/>
            </a:extrusionClr>
            <a:contourClr>
              <a:srgbClr val="FFC1C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4</a:t>
            </a:r>
          </a:p>
        </p:txBody>
      </p:sp>
      <p:sp>
        <p:nvSpPr>
          <p:cNvPr id="25" name="Rectangle : coins arrondis 24">
            <a:hlinkClick r:id="" action="ppaction://macro?name=Ouvre_InfoBulleCA1_3"/>
          </p:cNvPr>
          <p:cNvSpPr/>
          <p:nvPr userDrawn="1"/>
        </p:nvSpPr>
        <p:spPr>
          <a:xfrm>
            <a:off x="2654594" y="2173556"/>
            <a:ext cx="444577" cy="195187"/>
          </a:xfrm>
          <a:prstGeom prst="roundRect">
            <a:avLst/>
          </a:prstGeom>
          <a:solidFill>
            <a:srgbClr val="FFCDCD"/>
          </a:solidFill>
          <a:ln>
            <a:solidFill>
              <a:srgbClr val="FFC1C1"/>
            </a:solidFill>
          </a:ln>
          <a:scene3d>
            <a:camera prst="orthographicFront"/>
            <a:lightRig rig="threePt" dir="t"/>
          </a:scene3d>
          <a:sp3d extrusionH="76200" contourW="12700">
            <a:bevelT/>
            <a:extrusionClr>
              <a:srgbClr val="FFCDCD"/>
            </a:extrusionClr>
            <a:contourClr>
              <a:srgbClr val="FFC1C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3</a:t>
            </a:r>
          </a:p>
        </p:txBody>
      </p:sp>
      <p:sp>
        <p:nvSpPr>
          <p:cNvPr id="26" name="Rectangle : coins arrondis 25">
            <a:hlinkClick r:id="" action="ppaction://macro?name=Ouvre_InfoBulleCA2_1"/>
          </p:cNvPr>
          <p:cNvSpPr/>
          <p:nvPr userDrawn="1"/>
        </p:nvSpPr>
        <p:spPr>
          <a:xfrm>
            <a:off x="2654594" y="3009051"/>
            <a:ext cx="444577" cy="195187"/>
          </a:xfrm>
          <a:prstGeom prst="roundRect">
            <a:avLst/>
          </a:prstGeom>
          <a:solidFill>
            <a:srgbClr val="E1E1E1"/>
          </a:solidFill>
          <a:ln>
            <a:solidFill>
              <a:schemeClr val="bg1">
                <a:lumMod val="75000"/>
              </a:schemeClr>
            </a:solidFill>
          </a:ln>
          <a:scene3d>
            <a:camera prst="orthographicFront"/>
            <a:lightRig rig="threePt" dir="t"/>
          </a:scene3d>
          <a:sp3d extrusionH="76200" contourW="12700">
            <a:bevelT/>
            <a:extrusionClr>
              <a:schemeClr val="bg1">
                <a:lumMod val="75000"/>
              </a:schemeClr>
            </a:extrusionClr>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1</a:t>
            </a:r>
          </a:p>
        </p:txBody>
      </p:sp>
      <p:sp>
        <p:nvSpPr>
          <p:cNvPr id="27" name="Rectangle : coins arrondis 26">
            <a:hlinkClick r:id="" action="ppaction://macro?name=Ouvre_InfoBulleCA3_1"/>
          </p:cNvPr>
          <p:cNvSpPr/>
          <p:nvPr userDrawn="1"/>
        </p:nvSpPr>
        <p:spPr>
          <a:xfrm>
            <a:off x="2654594" y="4093916"/>
            <a:ext cx="444577" cy="195187"/>
          </a:xfrm>
          <a:prstGeom prst="roundRect">
            <a:avLst/>
          </a:prstGeom>
          <a:solidFill>
            <a:srgbClr val="92D050"/>
          </a:solidFill>
          <a:ln>
            <a:solidFill>
              <a:schemeClr val="accent6">
                <a:lumMod val="75000"/>
              </a:schemeClr>
            </a:solidFill>
          </a:ln>
          <a:scene3d>
            <a:camera prst="orthographicFront"/>
            <a:lightRig rig="threePt" dir="t"/>
          </a:scene3d>
          <a:sp3d extrusionH="76200" contourW="12700">
            <a:bevelT/>
            <a:extrusionClr>
              <a:srgbClr val="92D050"/>
            </a:extrusionClr>
            <a:contourClr>
              <a:srgbClr val="00B05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1</a:t>
            </a:r>
          </a:p>
        </p:txBody>
      </p:sp>
      <p:sp>
        <p:nvSpPr>
          <p:cNvPr id="32" name="Rectangle : coins arrondis 31">
            <a:hlinkClick r:id="" action="ppaction://macro?name=Ouvre_InfoBulleCA4_1"/>
          </p:cNvPr>
          <p:cNvSpPr/>
          <p:nvPr userDrawn="1"/>
        </p:nvSpPr>
        <p:spPr>
          <a:xfrm>
            <a:off x="2654594" y="4921933"/>
            <a:ext cx="444577" cy="195187"/>
          </a:xfrm>
          <a:prstGeom prst="roundRect">
            <a:avLst/>
          </a:prstGeom>
          <a:solidFill>
            <a:srgbClr val="BCD6EE"/>
          </a:solidFill>
          <a:ln>
            <a:solidFill>
              <a:schemeClr val="accent5">
                <a:lumMod val="75000"/>
              </a:schemeClr>
            </a:solidFill>
          </a:ln>
          <a:scene3d>
            <a:camera prst="orthographicFront"/>
            <a:lightRig rig="threePt" dir="t"/>
          </a:scene3d>
          <a:sp3d extrusionH="76200" contourW="12700">
            <a:bevelT/>
            <a:extrusionClr>
              <a:srgbClr val="BCD6EE"/>
            </a:extrusionClr>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1</a:t>
            </a:r>
          </a:p>
        </p:txBody>
      </p:sp>
      <p:sp>
        <p:nvSpPr>
          <p:cNvPr id="33" name="Rectangle : coins arrondis 32">
            <a:hlinkClick r:id="" action="ppaction://macro?name=Ouvre_InfoBulleCA2_2"/>
          </p:cNvPr>
          <p:cNvSpPr/>
          <p:nvPr userDrawn="1"/>
        </p:nvSpPr>
        <p:spPr>
          <a:xfrm>
            <a:off x="2654594" y="3277083"/>
            <a:ext cx="444577" cy="195187"/>
          </a:xfrm>
          <a:prstGeom prst="roundRect">
            <a:avLst/>
          </a:prstGeom>
          <a:solidFill>
            <a:srgbClr val="E1E1E1"/>
          </a:solidFill>
          <a:ln>
            <a:solidFill>
              <a:schemeClr val="bg1">
                <a:lumMod val="75000"/>
              </a:schemeClr>
            </a:solidFill>
          </a:ln>
          <a:scene3d>
            <a:camera prst="orthographicFront"/>
            <a:lightRig rig="threePt" dir="t"/>
          </a:scene3d>
          <a:sp3d extrusionH="76200" contourW="12700">
            <a:bevelT/>
            <a:extrusionClr>
              <a:schemeClr val="bg1">
                <a:lumMod val="75000"/>
              </a:schemeClr>
            </a:extrusionClr>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2</a:t>
            </a:r>
          </a:p>
        </p:txBody>
      </p:sp>
      <p:sp>
        <p:nvSpPr>
          <p:cNvPr id="34" name="Rectangle : coins arrondis 33">
            <a:hlinkClick r:id="" action="ppaction://macro?name=Ouvre_InfoBulleCA2_3"/>
          </p:cNvPr>
          <p:cNvSpPr/>
          <p:nvPr userDrawn="1"/>
        </p:nvSpPr>
        <p:spPr>
          <a:xfrm>
            <a:off x="2654594" y="3555574"/>
            <a:ext cx="444577" cy="195187"/>
          </a:xfrm>
          <a:prstGeom prst="roundRect">
            <a:avLst/>
          </a:prstGeom>
          <a:solidFill>
            <a:srgbClr val="E1E1E1"/>
          </a:solidFill>
          <a:ln>
            <a:solidFill>
              <a:schemeClr val="bg1">
                <a:lumMod val="75000"/>
              </a:schemeClr>
            </a:solidFill>
          </a:ln>
          <a:scene3d>
            <a:camera prst="orthographicFront"/>
            <a:lightRig rig="threePt" dir="t"/>
          </a:scene3d>
          <a:sp3d extrusionH="76200" contourW="12700">
            <a:bevelT/>
            <a:extrusionClr>
              <a:schemeClr val="bg1">
                <a:lumMod val="75000"/>
              </a:schemeClr>
            </a:extrusionClr>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3</a:t>
            </a:r>
          </a:p>
        </p:txBody>
      </p:sp>
      <p:sp>
        <p:nvSpPr>
          <p:cNvPr id="35" name="Rectangle : coins arrondis 34">
            <a:hlinkClick r:id="" action="ppaction://macro?name=Ouvre_InfoBulleCA2_4"/>
          </p:cNvPr>
          <p:cNvSpPr/>
          <p:nvPr userDrawn="1"/>
        </p:nvSpPr>
        <p:spPr>
          <a:xfrm>
            <a:off x="2654594" y="3824229"/>
            <a:ext cx="444577" cy="195187"/>
          </a:xfrm>
          <a:prstGeom prst="roundRect">
            <a:avLst/>
          </a:prstGeom>
          <a:solidFill>
            <a:srgbClr val="E1E1E1"/>
          </a:solidFill>
          <a:ln>
            <a:solidFill>
              <a:schemeClr val="bg1">
                <a:lumMod val="75000"/>
              </a:schemeClr>
            </a:solidFill>
          </a:ln>
          <a:scene3d>
            <a:camera prst="orthographicFront"/>
            <a:lightRig rig="threePt" dir="t"/>
          </a:scene3d>
          <a:sp3d extrusionH="76200" contourW="12700">
            <a:bevelT/>
            <a:extrusionClr>
              <a:schemeClr val="bg1">
                <a:lumMod val="75000"/>
              </a:schemeClr>
            </a:extrusionClr>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4</a:t>
            </a:r>
          </a:p>
        </p:txBody>
      </p:sp>
      <p:sp>
        <p:nvSpPr>
          <p:cNvPr id="36" name="Rectangle : coins arrondis 35">
            <a:hlinkClick r:id="" action="ppaction://macro?name=Ouvre_InfoBulleCA3_2"/>
          </p:cNvPr>
          <p:cNvSpPr/>
          <p:nvPr userDrawn="1"/>
        </p:nvSpPr>
        <p:spPr>
          <a:xfrm>
            <a:off x="2654594" y="4379303"/>
            <a:ext cx="444577" cy="195187"/>
          </a:xfrm>
          <a:prstGeom prst="roundRect">
            <a:avLst/>
          </a:prstGeom>
          <a:solidFill>
            <a:srgbClr val="92D050"/>
          </a:solidFill>
          <a:ln>
            <a:solidFill>
              <a:schemeClr val="accent6">
                <a:lumMod val="75000"/>
              </a:schemeClr>
            </a:solidFill>
          </a:ln>
          <a:scene3d>
            <a:camera prst="orthographicFront"/>
            <a:lightRig rig="threePt" dir="t"/>
          </a:scene3d>
          <a:sp3d extrusionH="76200" contourW="12700">
            <a:bevelT/>
            <a:extrusionClr>
              <a:srgbClr val="92D050"/>
            </a:extrusionClr>
            <a:contourClr>
              <a:srgbClr val="00B05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2</a:t>
            </a:r>
          </a:p>
        </p:txBody>
      </p:sp>
      <p:sp>
        <p:nvSpPr>
          <p:cNvPr id="37" name="Rectangle : coins arrondis 36">
            <a:hlinkClick r:id="" action="ppaction://macro?name=Ouvre_InfoBulleCA3_3"/>
          </p:cNvPr>
          <p:cNvSpPr/>
          <p:nvPr userDrawn="1"/>
        </p:nvSpPr>
        <p:spPr>
          <a:xfrm>
            <a:off x="2654594" y="4647683"/>
            <a:ext cx="444577" cy="195187"/>
          </a:xfrm>
          <a:prstGeom prst="roundRect">
            <a:avLst/>
          </a:prstGeom>
          <a:solidFill>
            <a:srgbClr val="92D050"/>
          </a:solidFill>
          <a:ln>
            <a:solidFill>
              <a:schemeClr val="accent6">
                <a:lumMod val="75000"/>
              </a:schemeClr>
            </a:solidFill>
          </a:ln>
          <a:scene3d>
            <a:camera prst="orthographicFront"/>
            <a:lightRig rig="threePt" dir="t"/>
          </a:scene3d>
          <a:sp3d extrusionH="76200" contourW="12700">
            <a:bevelT/>
            <a:extrusionClr>
              <a:srgbClr val="92D050"/>
            </a:extrusionClr>
            <a:contourClr>
              <a:srgbClr val="00B05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3</a:t>
            </a:r>
          </a:p>
        </p:txBody>
      </p:sp>
      <p:sp>
        <p:nvSpPr>
          <p:cNvPr id="38" name="Rectangle : coins arrondis 37">
            <a:hlinkClick r:id="" action="ppaction://macro?name=Ouvre_InfoBulleCA4_2"/>
          </p:cNvPr>
          <p:cNvSpPr/>
          <p:nvPr userDrawn="1"/>
        </p:nvSpPr>
        <p:spPr>
          <a:xfrm>
            <a:off x="2654594" y="5185773"/>
            <a:ext cx="444577" cy="195187"/>
          </a:xfrm>
          <a:prstGeom prst="roundRect">
            <a:avLst/>
          </a:prstGeom>
          <a:solidFill>
            <a:srgbClr val="BCD6EE"/>
          </a:solidFill>
          <a:ln>
            <a:solidFill>
              <a:schemeClr val="accent5">
                <a:lumMod val="75000"/>
              </a:schemeClr>
            </a:solidFill>
          </a:ln>
          <a:scene3d>
            <a:camera prst="orthographicFront"/>
            <a:lightRig rig="threePt" dir="t"/>
          </a:scene3d>
          <a:sp3d extrusionH="76200" contourW="12700">
            <a:bevelT/>
            <a:extrusionClr>
              <a:srgbClr val="BCD6EE"/>
            </a:extrusionClr>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2</a:t>
            </a:r>
          </a:p>
        </p:txBody>
      </p:sp>
      <p:sp>
        <p:nvSpPr>
          <p:cNvPr id="39" name="Rectangle : coins arrondis 38">
            <a:hlinkClick r:id="" action="ppaction://macro?name=Ouvre_InfoBulleCA4_3"/>
          </p:cNvPr>
          <p:cNvSpPr/>
          <p:nvPr userDrawn="1"/>
        </p:nvSpPr>
        <p:spPr>
          <a:xfrm>
            <a:off x="2654594" y="5473772"/>
            <a:ext cx="444577" cy="195187"/>
          </a:xfrm>
          <a:prstGeom prst="roundRect">
            <a:avLst/>
          </a:prstGeom>
          <a:solidFill>
            <a:srgbClr val="BCD6EE"/>
          </a:solidFill>
          <a:ln>
            <a:solidFill>
              <a:schemeClr val="accent5">
                <a:lumMod val="75000"/>
              </a:schemeClr>
            </a:solidFill>
          </a:ln>
          <a:scene3d>
            <a:camera prst="orthographicFront"/>
            <a:lightRig rig="threePt" dir="t"/>
          </a:scene3d>
          <a:sp3d extrusionH="76200" contourW="12700">
            <a:bevelT/>
            <a:extrusionClr>
              <a:srgbClr val="BCD6EE"/>
            </a:extrusionClr>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3</a:t>
            </a:r>
          </a:p>
        </p:txBody>
      </p:sp>
      <p:sp>
        <p:nvSpPr>
          <p:cNvPr id="40" name="Rectangle : coins arrondis 39">
            <a:hlinkClick r:id="" action="ppaction://macro?name=Ouvre_InfoBulleCA4_4"/>
          </p:cNvPr>
          <p:cNvSpPr/>
          <p:nvPr userDrawn="1"/>
        </p:nvSpPr>
        <p:spPr>
          <a:xfrm>
            <a:off x="2654594" y="5743374"/>
            <a:ext cx="444577" cy="195187"/>
          </a:xfrm>
          <a:prstGeom prst="roundRect">
            <a:avLst/>
          </a:prstGeom>
          <a:solidFill>
            <a:srgbClr val="BCD6EE"/>
          </a:solidFill>
          <a:ln>
            <a:solidFill>
              <a:schemeClr val="accent5">
                <a:lumMod val="75000"/>
              </a:schemeClr>
            </a:solidFill>
          </a:ln>
          <a:scene3d>
            <a:camera prst="orthographicFront"/>
            <a:lightRig rig="threePt" dir="t"/>
          </a:scene3d>
          <a:sp3d extrusionH="76200" contourW="12700">
            <a:bevelT/>
            <a:extrusionClr>
              <a:srgbClr val="BCD6EE"/>
            </a:extrusionClr>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4</a:t>
            </a:r>
          </a:p>
        </p:txBody>
      </p:sp>
      <p:sp>
        <p:nvSpPr>
          <p:cNvPr id="41" name="Rectangle : coins arrondis 40">
            <a:hlinkClick r:id="" action="ppaction://macro?name=Ouvre_InfoBulleCA4_5"/>
          </p:cNvPr>
          <p:cNvSpPr/>
          <p:nvPr userDrawn="1"/>
        </p:nvSpPr>
        <p:spPr>
          <a:xfrm>
            <a:off x="2654594" y="6019110"/>
            <a:ext cx="444577" cy="195187"/>
          </a:xfrm>
          <a:prstGeom prst="roundRect">
            <a:avLst/>
          </a:prstGeom>
          <a:solidFill>
            <a:srgbClr val="BCD6EE"/>
          </a:solidFill>
          <a:ln>
            <a:solidFill>
              <a:schemeClr val="accent5">
                <a:lumMod val="75000"/>
              </a:schemeClr>
            </a:solidFill>
          </a:ln>
          <a:scene3d>
            <a:camera prst="orthographicFront"/>
            <a:lightRig rig="threePt" dir="t"/>
          </a:scene3d>
          <a:sp3d extrusionH="76200" contourW="12700">
            <a:bevelT/>
            <a:extrusionClr>
              <a:srgbClr val="BCD6EE"/>
            </a:extrusionClr>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5</a:t>
            </a:r>
          </a:p>
        </p:txBody>
      </p:sp>
      <p:sp>
        <p:nvSpPr>
          <p:cNvPr id="42" name="ZoneTexte 41"/>
          <p:cNvSpPr txBox="1"/>
          <p:nvPr userDrawn="1"/>
        </p:nvSpPr>
        <p:spPr>
          <a:xfrm>
            <a:off x="5866759" y="2006630"/>
            <a:ext cx="2996774" cy="738664"/>
          </a:xfrm>
          <a:prstGeom prst="rect">
            <a:avLst/>
          </a:prstGeom>
          <a:solidFill>
            <a:schemeClr val="bg1">
              <a:lumMod val="95000"/>
              <a:alpha val="80000"/>
            </a:schemeClr>
          </a:solidFill>
        </p:spPr>
        <p:txBody>
          <a:bodyPr wrap="square" rtlCol="0">
            <a:spAutoFit/>
          </a:bodyPr>
          <a:lstStyle/>
          <a:p>
            <a:r>
              <a:rPr lang="fr-FR" sz="1050" dirty="0">
                <a:solidFill>
                  <a:srgbClr val="C00000"/>
                </a:solidFill>
              </a:rPr>
              <a:t>Les APSA en caractère gras et en rouge sont les activités programmées au moins 2 fois dans le cycle dont la dernière année du cycle. Elles sont communes à tous les élèves !</a:t>
            </a:r>
          </a:p>
        </p:txBody>
      </p:sp>
      <p:cxnSp>
        <p:nvCxnSpPr>
          <p:cNvPr id="43" name="Connecteur droit avec flèche 42"/>
          <p:cNvCxnSpPr/>
          <p:nvPr userDrawn="1"/>
        </p:nvCxnSpPr>
        <p:spPr>
          <a:xfrm flipH="1" flipV="1">
            <a:off x="5962261" y="1791478"/>
            <a:ext cx="186612" cy="205273"/>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necteur droit avec flèche 43"/>
          <p:cNvCxnSpPr>
            <a:cxnSpLocks/>
          </p:cNvCxnSpPr>
          <p:nvPr userDrawn="1"/>
        </p:nvCxnSpPr>
        <p:spPr>
          <a:xfrm flipV="1">
            <a:off x="8863533" y="1791478"/>
            <a:ext cx="719006" cy="25247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5" name="ZoneTexte 44"/>
          <p:cNvSpPr txBox="1"/>
          <p:nvPr userDrawn="1"/>
        </p:nvSpPr>
        <p:spPr>
          <a:xfrm>
            <a:off x="4660640" y="4369836"/>
            <a:ext cx="2976465" cy="577081"/>
          </a:xfrm>
          <a:prstGeom prst="rect">
            <a:avLst/>
          </a:prstGeom>
          <a:solidFill>
            <a:schemeClr val="bg1">
              <a:lumMod val="95000"/>
              <a:alpha val="80000"/>
            </a:schemeClr>
          </a:solidFill>
        </p:spPr>
        <p:txBody>
          <a:bodyPr wrap="square" rtlCol="0">
            <a:spAutoFit/>
          </a:bodyPr>
          <a:lstStyle/>
          <a:p>
            <a:r>
              <a:rPr lang="fr-FR" sz="1050" dirty="0">
                <a:solidFill>
                  <a:srgbClr val="C00000"/>
                </a:solidFill>
              </a:rPr>
              <a:t>Lorsque les APSA sont séparées par la conjonction de coordination </a:t>
            </a:r>
            <a:r>
              <a:rPr lang="fr-FR" sz="1050" b="1" dirty="0">
                <a:solidFill>
                  <a:srgbClr val="C00000"/>
                </a:solidFill>
              </a:rPr>
              <a:t>OU, </a:t>
            </a:r>
            <a:r>
              <a:rPr lang="fr-FR" sz="1050" b="0" dirty="0">
                <a:solidFill>
                  <a:srgbClr val="C00000"/>
                </a:solidFill>
              </a:rPr>
              <a:t>cela</a:t>
            </a:r>
            <a:r>
              <a:rPr lang="fr-FR" sz="1050" b="1" dirty="0">
                <a:solidFill>
                  <a:srgbClr val="C00000"/>
                </a:solidFill>
              </a:rPr>
              <a:t> </a:t>
            </a:r>
            <a:r>
              <a:rPr lang="fr-FR" sz="1050" dirty="0">
                <a:solidFill>
                  <a:srgbClr val="C00000"/>
                </a:solidFill>
              </a:rPr>
              <a:t> signifie que le choix d’enseigner l’une ou l’autre est laissé à l’enseignant</a:t>
            </a:r>
          </a:p>
        </p:txBody>
      </p:sp>
      <p:cxnSp>
        <p:nvCxnSpPr>
          <p:cNvPr id="46" name="Connecteur droit avec flèche 45"/>
          <p:cNvCxnSpPr>
            <a:cxnSpLocks/>
          </p:cNvCxnSpPr>
          <p:nvPr userDrawn="1"/>
        </p:nvCxnSpPr>
        <p:spPr>
          <a:xfrm flipH="1" flipV="1">
            <a:off x="6097556" y="4198229"/>
            <a:ext cx="79310" cy="19960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Connecteur droit avec flèche 46"/>
          <p:cNvCxnSpPr>
            <a:cxnSpLocks/>
          </p:cNvCxnSpPr>
          <p:nvPr userDrawn="1"/>
        </p:nvCxnSpPr>
        <p:spPr>
          <a:xfrm flipV="1">
            <a:off x="7590454" y="4376058"/>
            <a:ext cx="175176" cy="11196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8" name="ZoneTexte 47"/>
          <p:cNvSpPr txBox="1"/>
          <p:nvPr userDrawn="1"/>
        </p:nvSpPr>
        <p:spPr>
          <a:xfrm>
            <a:off x="5486399" y="5535357"/>
            <a:ext cx="3032449" cy="577081"/>
          </a:xfrm>
          <a:prstGeom prst="rect">
            <a:avLst/>
          </a:prstGeom>
          <a:solidFill>
            <a:schemeClr val="bg1">
              <a:lumMod val="95000"/>
              <a:alpha val="85000"/>
            </a:schemeClr>
          </a:solidFill>
        </p:spPr>
        <p:txBody>
          <a:bodyPr wrap="square" rtlCol="0">
            <a:spAutoFit/>
          </a:bodyPr>
          <a:lstStyle/>
          <a:p>
            <a:r>
              <a:rPr lang="fr-FR" sz="1050" dirty="0">
                <a:solidFill>
                  <a:srgbClr val="00B0F0"/>
                </a:solidFill>
              </a:rPr>
              <a:t>Le nombre d’activités par niveau de classe peut-être supérieur au nombre de modules programmés (exemple : 7 activités en 4</a:t>
            </a:r>
            <a:r>
              <a:rPr lang="fr-FR" sz="1050" baseline="30000" dirty="0">
                <a:solidFill>
                  <a:srgbClr val="00B0F0"/>
                </a:solidFill>
              </a:rPr>
              <a:t>ème</a:t>
            </a:r>
            <a:r>
              <a:rPr lang="fr-FR" sz="1050" dirty="0">
                <a:solidFill>
                  <a:srgbClr val="00B0F0"/>
                </a:solidFill>
              </a:rPr>
              <a:t> et 5 modules.</a:t>
            </a:r>
          </a:p>
        </p:txBody>
      </p:sp>
      <p:cxnSp>
        <p:nvCxnSpPr>
          <p:cNvPr id="49" name="Connecteur droit avec flèche 48"/>
          <p:cNvCxnSpPr>
            <a:cxnSpLocks/>
          </p:cNvCxnSpPr>
          <p:nvPr userDrawn="1"/>
        </p:nvCxnSpPr>
        <p:spPr>
          <a:xfrm>
            <a:off x="8052319" y="6056467"/>
            <a:ext cx="317240" cy="346678"/>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50" name="ZoneTexte 49"/>
          <p:cNvSpPr txBox="1"/>
          <p:nvPr userDrawn="1"/>
        </p:nvSpPr>
        <p:spPr>
          <a:xfrm>
            <a:off x="9455019" y="4255455"/>
            <a:ext cx="1863014" cy="577081"/>
          </a:xfrm>
          <a:prstGeom prst="rect">
            <a:avLst/>
          </a:prstGeom>
          <a:solidFill>
            <a:schemeClr val="bg1">
              <a:lumMod val="95000"/>
              <a:alpha val="85000"/>
            </a:schemeClr>
          </a:solidFill>
        </p:spPr>
        <p:txBody>
          <a:bodyPr wrap="square" rtlCol="0">
            <a:spAutoFit/>
          </a:bodyPr>
          <a:lstStyle/>
          <a:p>
            <a:r>
              <a:rPr lang="fr-FR" sz="1050" dirty="0">
                <a:solidFill>
                  <a:srgbClr val="00B050"/>
                </a:solidFill>
              </a:rPr>
              <a:t>Les AFC retenus en priorité, la couleur renvoie à l’activité du champ d’apprentissage</a:t>
            </a:r>
          </a:p>
        </p:txBody>
      </p:sp>
      <p:cxnSp>
        <p:nvCxnSpPr>
          <p:cNvPr id="51" name="Connecteur droit avec flèche 50"/>
          <p:cNvCxnSpPr>
            <a:cxnSpLocks/>
          </p:cNvCxnSpPr>
          <p:nvPr userDrawn="1"/>
        </p:nvCxnSpPr>
        <p:spPr>
          <a:xfrm flipH="1">
            <a:off x="9305637" y="4432041"/>
            <a:ext cx="245249" cy="55971"/>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52" name="ZoneTexte 51"/>
          <p:cNvSpPr txBox="1"/>
          <p:nvPr userDrawn="1"/>
        </p:nvSpPr>
        <p:spPr>
          <a:xfrm>
            <a:off x="3222628" y="2043953"/>
            <a:ext cx="2291488" cy="577081"/>
          </a:xfrm>
          <a:prstGeom prst="rect">
            <a:avLst/>
          </a:prstGeom>
          <a:solidFill>
            <a:schemeClr val="bg1">
              <a:lumMod val="95000"/>
              <a:alpha val="80000"/>
            </a:schemeClr>
          </a:solidFill>
        </p:spPr>
        <p:txBody>
          <a:bodyPr wrap="square" rtlCol="0">
            <a:spAutoFit/>
          </a:bodyPr>
          <a:lstStyle/>
          <a:p>
            <a:r>
              <a:rPr lang="fr-FR" sz="1050" dirty="0">
                <a:solidFill>
                  <a:srgbClr val="C00000"/>
                </a:solidFill>
              </a:rPr>
              <a:t>Les activités programmées et communes à toutes les classes du niveau</a:t>
            </a:r>
          </a:p>
        </p:txBody>
      </p:sp>
      <p:cxnSp>
        <p:nvCxnSpPr>
          <p:cNvPr id="53" name="Connecteur droit avec flèche 52"/>
          <p:cNvCxnSpPr>
            <a:cxnSpLocks/>
          </p:cNvCxnSpPr>
          <p:nvPr userDrawn="1"/>
        </p:nvCxnSpPr>
        <p:spPr>
          <a:xfrm flipV="1">
            <a:off x="3660710" y="1791478"/>
            <a:ext cx="0" cy="25247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Connecteur droit avec flèche 53"/>
          <p:cNvCxnSpPr>
            <a:cxnSpLocks/>
          </p:cNvCxnSpPr>
          <p:nvPr userDrawn="1"/>
        </p:nvCxnSpPr>
        <p:spPr>
          <a:xfrm flipH="1">
            <a:off x="3637383" y="2621034"/>
            <a:ext cx="23327" cy="377204"/>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a:cxnSpLocks/>
          </p:cNvCxnSpPr>
          <p:nvPr userDrawn="1"/>
        </p:nvCxnSpPr>
        <p:spPr>
          <a:xfrm flipH="1">
            <a:off x="4279732" y="4946917"/>
            <a:ext cx="478880" cy="48864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41953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Menu annexe EPI">
    <p:bg>
      <p:bgPr>
        <a:solidFill>
          <a:srgbClr val="B4E686">
            <a:alpha val="10000"/>
          </a:srgbClr>
        </a:solidFill>
        <a:effectLst/>
      </p:bgPr>
    </p:bg>
    <p:spTree>
      <p:nvGrpSpPr>
        <p:cNvPr id="1" name=""/>
        <p:cNvGrpSpPr/>
        <p:nvPr/>
      </p:nvGrpSpPr>
      <p:grpSpPr>
        <a:xfrm>
          <a:off x="0" y="0"/>
          <a:ext cx="0" cy="0"/>
          <a:chOff x="0" y="0"/>
          <a:chExt cx="0" cy="0"/>
        </a:xfrm>
      </p:grpSpPr>
      <p:sp>
        <p:nvSpPr>
          <p:cNvPr id="21" name="ZoneTexte 20"/>
          <p:cNvSpPr txBox="1"/>
          <p:nvPr userDrawn="1"/>
        </p:nvSpPr>
        <p:spPr>
          <a:xfrm>
            <a:off x="1955260" y="377740"/>
            <a:ext cx="9456478" cy="523220"/>
          </a:xfrm>
          <a:prstGeom prst="rect">
            <a:avLst/>
          </a:prstGeom>
          <a:noFill/>
        </p:spPr>
        <p:txBody>
          <a:bodyPr wrap="square" rtlCol="0">
            <a:spAutoFit/>
          </a:bodyPr>
          <a:lstStyle/>
          <a:p>
            <a:r>
              <a:rPr lang="fr-FR" sz="2800" b="0" i="0" dirty="0">
                <a:latin typeface="+mj-lt"/>
              </a:rPr>
              <a:t>TRANSFORMER : Les enseignements pratiques interdisciplinaires</a:t>
            </a:r>
          </a:p>
        </p:txBody>
      </p:sp>
      <p:sp>
        <p:nvSpPr>
          <p:cNvPr id="3" name="Espace réservé de la date 2"/>
          <p:cNvSpPr>
            <a:spLocks noGrp="1"/>
          </p:cNvSpPr>
          <p:nvPr>
            <p:ph type="dt" sz="half" idx="10"/>
          </p:nvPr>
        </p:nvSpPr>
        <p:spPr>
          <a:xfrm>
            <a:off x="126452" y="6233396"/>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72373" y="6346053"/>
            <a:ext cx="439366" cy="365125"/>
          </a:xfrm>
          <a:noFill/>
        </p:spPr>
        <p:txBody>
          <a:bodyPr/>
          <a:lstStyle>
            <a:lvl1pPr>
              <a:defRPr>
                <a:solidFill>
                  <a:schemeClr val="tx2"/>
                </a:solidFill>
              </a:defRPr>
            </a:lvl1pPr>
          </a:lstStyle>
          <a:p>
            <a:fld id="{29D95BAB-573C-4664-9C7F-EB8E05CD89B7}" type="slidenum">
              <a:rPr lang="fr-FR" smtClean="0"/>
              <a:pPr/>
              <a:t>‹N°›</a:t>
            </a:fld>
            <a:endParaRPr lang="fr-FR" dirty="0"/>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Bouton d'action : Retour 19">
            <a:hlinkClick r:id="" action="ppaction://hlinkshowjump?jump=lastslideviewed" highlightClick="1"/>
          </p:cNvPr>
          <p:cNvSpPr/>
          <p:nvPr userDrawn="1"/>
        </p:nvSpPr>
        <p:spPr>
          <a:xfrm>
            <a:off x="11411738" y="413660"/>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EPI</a:t>
            </a:r>
          </a:p>
        </p:txBody>
      </p:sp>
      <p:sp>
        <p:nvSpPr>
          <p:cNvPr id="23" name="ZoneTexte 22">
            <a:hlinkClick r:id="rId2" action="ppaction://hlinksldjump"/>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pic>
        <p:nvPicPr>
          <p:cNvPr id="2" name="Image 1"/>
          <p:cNvPicPr>
            <a:picLocks noChangeAspect="1"/>
          </p:cNvPicPr>
          <p:nvPr userDrawn="1"/>
        </p:nvPicPr>
        <p:blipFill>
          <a:blip r:embed="rId3"/>
          <a:stretch>
            <a:fillRect/>
          </a:stretch>
        </p:blipFill>
        <p:spPr>
          <a:xfrm>
            <a:off x="2482748" y="1254868"/>
            <a:ext cx="8401501" cy="4735619"/>
          </a:xfrm>
          <a:prstGeom prst="rect">
            <a:avLst/>
          </a:prstGeom>
        </p:spPr>
      </p:pic>
    </p:spTree>
    <p:extLst>
      <p:ext uri="{BB962C8B-B14F-4D97-AF65-F5344CB8AC3E}">
        <p14:creationId xmlns:p14="http://schemas.microsoft.com/office/powerpoint/2010/main" val="3966201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20EA0497-4FC0-44CF-964C-573926853C2E}" type="datetime1">
              <a:rPr lang="fr-FR" smtClean="0"/>
              <a:t>03/07/2017</a:t>
            </a:fld>
            <a:endParaRPr lang="fr-FR"/>
          </a:p>
        </p:txBody>
      </p:sp>
      <p:sp>
        <p:nvSpPr>
          <p:cNvPr id="4" name="Espace réservé du pied de page 3"/>
          <p:cNvSpPr>
            <a:spLocks noGrp="1"/>
          </p:cNvSpPr>
          <p:nvPr>
            <p:ph type="ftr" sz="quarter" idx="11"/>
          </p:nvPr>
        </p:nvSpPr>
        <p:spPr/>
        <p:txBody>
          <a:bodyPr/>
          <a:lstStyle/>
          <a:p>
            <a:r>
              <a:rPr lang="fr-FR"/>
              <a:t>Inspection pédagogique régionale</a:t>
            </a:r>
          </a:p>
        </p:txBody>
      </p:sp>
      <p:sp>
        <p:nvSpPr>
          <p:cNvPr id="5" name="Espace réservé du numéro de diapositive 4"/>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914911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8129356-BD5E-451E-9448-AD1066FD0747}" type="datetime1">
              <a:rPr lang="fr-FR" smtClean="0"/>
              <a:t>03/07/2017</a:t>
            </a:fld>
            <a:endParaRPr lang="fr-FR"/>
          </a:p>
        </p:txBody>
      </p:sp>
      <p:sp>
        <p:nvSpPr>
          <p:cNvPr id="3" name="Espace réservé du pied de page 2"/>
          <p:cNvSpPr>
            <a:spLocks noGrp="1"/>
          </p:cNvSpPr>
          <p:nvPr>
            <p:ph type="ftr" sz="quarter" idx="11"/>
          </p:nvPr>
        </p:nvSpPr>
        <p:spPr/>
        <p:txBody>
          <a:bodyPr/>
          <a:lstStyle/>
          <a:p>
            <a:r>
              <a:rPr lang="fr-FR"/>
              <a:t>Inspection pédagogique régionale</a:t>
            </a:r>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4284339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Modifier les styles du texte du masque</a:t>
            </a:r>
          </a:p>
        </p:txBody>
      </p:sp>
      <p:sp>
        <p:nvSpPr>
          <p:cNvPr id="5" name="Espace réservé de la date 4"/>
          <p:cNvSpPr>
            <a:spLocks noGrp="1"/>
          </p:cNvSpPr>
          <p:nvPr>
            <p:ph type="dt" sz="half" idx="10"/>
          </p:nvPr>
        </p:nvSpPr>
        <p:spPr/>
        <p:txBody>
          <a:bodyPr/>
          <a:lstStyle/>
          <a:p>
            <a:fld id="{BAA50FB8-3D78-4AF1-A2AE-E2163D01CC6C}" type="datetime1">
              <a:rPr lang="fr-FR" smtClean="0"/>
              <a:t>03/07/2017</a:t>
            </a:fld>
            <a:endParaRPr lang="fr-FR"/>
          </a:p>
        </p:txBody>
      </p:sp>
      <p:sp>
        <p:nvSpPr>
          <p:cNvPr id="6" name="Espace réservé du pied de page 5"/>
          <p:cNvSpPr>
            <a:spLocks noGrp="1"/>
          </p:cNvSpPr>
          <p:nvPr>
            <p:ph type="ftr" sz="quarter" idx="11"/>
          </p:nvPr>
        </p:nvSpPr>
        <p:spPr/>
        <p:txBody>
          <a:bodyPr/>
          <a:lstStyle/>
          <a:p>
            <a:r>
              <a:rPr lang="fr-FR"/>
              <a:t>Inspection pédagogique régionale</a:t>
            </a:r>
          </a:p>
        </p:txBody>
      </p:sp>
      <p:sp>
        <p:nvSpPr>
          <p:cNvPr id="7" name="Espace réservé du numéro de diapositive 6"/>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3920625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EB26D862-D5FE-4E48-8EBF-5658A80E053B}" type="datetime1">
              <a:rPr lang="fr-FR" smtClean="0"/>
              <a:t>03/07/2017</a:t>
            </a:fld>
            <a:endParaRPr lang="fr-FR"/>
          </a:p>
        </p:txBody>
      </p:sp>
      <p:sp>
        <p:nvSpPr>
          <p:cNvPr id="6" name="Espace réservé du pied de page 5"/>
          <p:cNvSpPr>
            <a:spLocks noGrp="1"/>
          </p:cNvSpPr>
          <p:nvPr>
            <p:ph type="ftr" sz="quarter" idx="11"/>
          </p:nvPr>
        </p:nvSpPr>
        <p:spPr/>
        <p:txBody>
          <a:bodyPr/>
          <a:lstStyle/>
          <a:p>
            <a:r>
              <a:rPr lang="fr-FR"/>
              <a:t>Inspection pédagogique régionale</a:t>
            </a:r>
          </a:p>
        </p:txBody>
      </p:sp>
      <p:sp>
        <p:nvSpPr>
          <p:cNvPr id="7" name="Espace réservé du numéro de diapositive 6"/>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279585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3" name="Sous-titre 2"/>
          <p:cNvSpPr>
            <a:spLocks noGrp="1"/>
          </p:cNvSpPr>
          <p:nvPr>
            <p:ph type="subTitle" idx="1" hasCustomPrompt="1"/>
          </p:nvPr>
        </p:nvSpPr>
        <p:spPr>
          <a:xfrm>
            <a:off x="1955260" y="4591459"/>
            <a:ext cx="8712740" cy="496110"/>
          </a:xfrm>
        </p:spPr>
        <p:txBody>
          <a:bodyPr/>
          <a:lstStyle>
            <a:lvl1pPr marL="0" indent="0" algn="l">
              <a:buNone/>
              <a:defRPr sz="2800">
                <a:solidFill>
                  <a:srgbClr val="7030A0"/>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Établissement</a:t>
            </a:r>
          </a:p>
        </p:txBody>
      </p:sp>
      <p:sp>
        <p:nvSpPr>
          <p:cNvPr id="7" name="Espace réservé du texte 9"/>
          <p:cNvSpPr>
            <a:spLocks noGrp="1"/>
          </p:cNvSpPr>
          <p:nvPr>
            <p:ph type="body" sz="quarter" idx="13" hasCustomPrompt="1"/>
          </p:nvPr>
        </p:nvSpPr>
        <p:spPr>
          <a:xfrm>
            <a:off x="1955800" y="5165053"/>
            <a:ext cx="8712200" cy="457404"/>
          </a:xfrm>
        </p:spPr>
        <p:txBody>
          <a:bodyPr/>
          <a:lstStyle>
            <a:lvl1pPr marL="0" indent="0">
              <a:buNone/>
              <a:defRPr>
                <a:solidFill>
                  <a:srgbClr val="7030A0"/>
                </a:solidFill>
                <a:latin typeface="+mj-lt"/>
              </a:defRPr>
            </a:lvl1pPr>
            <a:lvl3pPr marL="914400" indent="0">
              <a:buNone/>
              <a:defRPr/>
            </a:lvl3pPr>
          </a:lstStyle>
          <a:p>
            <a:pPr lvl="0"/>
            <a:r>
              <a:rPr lang="fr-FR" dirty="0"/>
              <a:t>Ville</a:t>
            </a:r>
          </a:p>
        </p:txBody>
      </p:sp>
      <p:sp>
        <p:nvSpPr>
          <p:cNvPr id="2" name="Ellipse 1">
            <a:hlinkClick r:id="rId3" action="ppaction://hlinksldjump" tooltip="Présentation générale"/>
          </p:cNvPr>
          <p:cNvSpPr/>
          <p:nvPr userDrawn="1"/>
        </p:nvSpPr>
        <p:spPr>
          <a:xfrm>
            <a:off x="4776281" y="5929853"/>
            <a:ext cx="3151762" cy="578120"/>
          </a:xfrm>
          <a:prstGeom prst="ellipse">
            <a:avLst/>
          </a:prstGeom>
          <a:solidFill>
            <a:srgbClr val="BCD6EE"/>
          </a:solidFill>
          <a:ln>
            <a:noFill/>
          </a:ln>
          <a:effectLst>
            <a:outerShdw blurRad="114300" dist="114300" dir="2700000" algn="tl" rotWithShape="0">
              <a:schemeClr val="accent5">
                <a:lumMod val="75000"/>
                <a:alpha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0" i="0" dirty="0">
                <a:latin typeface="+mj-lt"/>
              </a:rPr>
              <a:t>Entrer</a:t>
            </a:r>
          </a:p>
        </p:txBody>
      </p:sp>
      <p:sp>
        <p:nvSpPr>
          <p:cNvPr id="12" name="Bouton d’action : vide 11">
            <a:hlinkClick r:id="" action="ppaction://hlinkshowjump?jump=endshow" highlightClick="1"/>
          </p:cNvPr>
          <p:cNvSpPr/>
          <p:nvPr userDrawn="1"/>
        </p:nvSpPr>
        <p:spPr>
          <a:xfrm>
            <a:off x="10640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9" name="ZoneTexte 8"/>
          <p:cNvSpPr txBox="1"/>
          <p:nvPr userDrawn="1"/>
        </p:nvSpPr>
        <p:spPr>
          <a:xfrm>
            <a:off x="1955260" y="4033491"/>
            <a:ext cx="8793804" cy="523220"/>
          </a:xfrm>
          <a:prstGeom prst="rect">
            <a:avLst/>
          </a:prstGeom>
          <a:noFill/>
        </p:spPr>
        <p:txBody>
          <a:bodyPr wrap="square" rtlCol="0">
            <a:spAutoFit/>
          </a:bodyPr>
          <a:lstStyle/>
          <a:p>
            <a:pPr algn="l"/>
            <a:r>
              <a:rPr lang="fr-FR" sz="2800" b="0" i="0" dirty="0">
                <a:solidFill>
                  <a:srgbClr val="7030A0"/>
                </a:solidFill>
                <a:latin typeface="+mj-lt"/>
              </a:rPr>
              <a:t>Collège :</a:t>
            </a:r>
            <a:endParaRPr lang="fr-FR" sz="2800" b="0" i="0" dirty="0">
              <a:solidFill>
                <a:srgbClr val="92D050"/>
              </a:solidFill>
              <a:latin typeface="+mj-lt"/>
            </a:endParaRPr>
          </a:p>
        </p:txBody>
      </p:sp>
      <p:sp>
        <p:nvSpPr>
          <p:cNvPr id="4" name="ZoneTexte 3"/>
          <p:cNvSpPr txBox="1"/>
          <p:nvPr userDrawn="1"/>
        </p:nvSpPr>
        <p:spPr>
          <a:xfrm>
            <a:off x="1955260" y="2679464"/>
            <a:ext cx="8793804" cy="1200329"/>
          </a:xfrm>
          <a:prstGeom prst="rect">
            <a:avLst/>
          </a:prstGeom>
          <a:noFill/>
        </p:spPr>
        <p:txBody>
          <a:bodyPr wrap="square" rtlCol="0">
            <a:spAutoFit/>
          </a:bodyPr>
          <a:lstStyle/>
          <a:p>
            <a:pPr algn="ctr"/>
            <a:r>
              <a:rPr lang="fr-FR" sz="7200" b="0" i="0" kern="1200" dirty="0">
                <a:solidFill>
                  <a:srgbClr val="92D050"/>
                </a:solidFill>
                <a:latin typeface="+mj-lt"/>
                <a:ea typeface="+mn-ea"/>
                <a:cs typeface="+mn-cs"/>
              </a:rPr>
              <a:t>Projet EPS et AS</a:t>
            </a:r>
          </a:p>
        </p:txBody>
      </p:sp>
    </p:spTree>
    <p:extLst>
      <p:ext uri="{BB962C8B-B14F-4D97-AF65-F5344CB8AC3E}">
        <p14:creationId xmlns:p14="http://schemas.microsoft.com/office/powerpoint/2010/main" val="36739594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906621" y="365125"/>
            <a:ext cx="9447178"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1906620" y="1825625"/>
            <a:ext cx="9447179" cy="4351338"/>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80495" y="6206145"/>
            <a:ext cx="1647220" cy="180000"/>
          </a:xfrm>
          <a:prstGeom prst="rect">
            <a:avLst/>
          </a:prstGeom>
        </p:spPr>
        <p:txBody>
          <a:bodyPr vert="horz" lIns="91440" tIns="45720" rIns="91440" bIns="45720" rtlCol="0" anchor="ctr"/>
          <a:lstStyle>
            <a:lvl1pPr algn="ctr">
              <a:defRPr sz="1050">
                <a:solidFill>
                  <a:schemeClr val="tx1">
                    <a:tint val="75000"/>
                  </a:schemeClr>
                </a:solidFill>
              </a:defRPr>
            </a:lvl1pPr>
          </a:lstStyle>
          <a:p>
            <a:fld id="{90BD14D4-5A74-4468-9FC8-3F74567EFACF}" type="datetime1">
              <a:rPr lang="fr-FR" smtClean="0"/>
              <a:t>03/07/2017</a:t>
            </a:fld>
            <a:endParaRPr lang="fr-FR"/>
          </a:p>
        </p:txBody>
      </p:sp>
      <p:sp>
        <p:nvSpPr>
          <p:cNvPr id="5" name="Espace réservé du pied de page 4"/>
          <p:cNvSpPr>
            <a:spLocks noGrp="1"/>
          </p:cNvSpPr>
          <p:nvPr>
            <p:ph type="ftr" sz="quarter" idx="3"/>
          </p:nvPr>
        </p:nvSpPr>
        <p:spPr>
          <a:xfrm>
            <a:off x="87548" y="6395262"/>
            <a:ext cx="1647220" cy="303246"/>
          </a:xfrm>
          <a:prstGeom prst="rect">
            <a:avLst/>
          </a:prstGeom>
        </p:spPr>
        <p:txBody>
          <a:bodyPr vert="horz" lIns="91440" tIns="45720" rIns="91440" bIns="45720" rtlCol="0" anchor="ctr"/>
          <a:lstStyle>
            <a:lvl1pPr algn="ctr">
              <a:defRPr sz="1050">
                <a:solidFill>
                  <a:schemeClr val="tx1">
                    <a:tint val="75000"/>
                  </a:schemeClr>
                </a:solidFill>
              </a:defRPr>
            </a:lvl1pPr>
          </a:lstStyle>
          <a:p>
            <a:r>
              <a:rPr lang="fr-FR"/>
              <a:t>Inspection pédagogique régionale</a:t>
            </a:r>
          </a:p>
        </p:txBody>
      </p:sp>
      <p:sp>
        <p:nvSpPr>
          <p:cNvPr id="6" name="Espace réservé du numéro de diapositive 5"/>
          <p:cNvSpPr>
            <a:spLocks noGrp="1"/>
          </p:cNvSpPr>
          <p:nvPr>
            <p:ph type="sldNum" sz="quarter" idx="4"/>
          </p:nvPr>
        </p:nvSpPr>
        <p:spPr>
          <a:xfrm>
            <a:off x="10914434" y="6356349"/>
            <a:ext cx="468000" cy="468000"/>
          </a:xfrm>
          <a:prstGeom prst="rect">
            <a:avLst/>
          </a:prstGeom>
          <a:noFill/>
        </p:spPr>
        <p:txBody>
          <a:bodyPr vert="horz" lIns="91440" tIns="45720" rIns="91440" bIns="45720" rtlCol="0" anchor="ctr"/>
          <a:lstStyle>
            <a:lvl1pPr algn="r">
              <a:defRPr sz="1200">
                <a:solidFill>
                  <a:schemeClr val="tx2"/>
                </a:solidFill>
              </a:defRPr>
            </a:lvl1pPr>
          </a:lstStyle>
          <a:p>
            <a:fld id="{29D95BAB-573C-4664-9C7F-EB8E05CD89B7}" type="slidenum">
              <a:rPr lang="fr-FR" smtClean="0"/>
              <a:pPr/>
              <a:t>‹N°›</a:t>
            </a:fld>
            <a:endParaRPr lang="fr-FR" dirty="0"/>
          </a:p>
        </p:txBody>
      </p:sp>
      <p:pic>
        <p:nvPicPr>
          <p:cNvPr id="9" name="Image 8"/>
          <p:cNvPicPr/>
          <p:nvPr userDrawn="1"/>
        </p:nvPicPr>
        <p:blipFill>
          <a:blip r:embed="rId46" cstate="print"/>
          <a:srcRect/>
          <a:stretch>
            <a:fillRect/>
          </a:stretch>
        </p:blipFill>
        <p:spPr bwMode="auto">
          <a:xfrm>
            <a:off x="524159" y="175522"/>
            <a:ext cx="759892" cy="855609"/>
          </a:xfrm>
          <a:prstGeom prst="rect">
            <a:avLst/>
          </a:prstGeom>
          <a:noFill/>
          <a:ln w="9525">
            <a:noFill/>
            <a:miter lim="800000"/>
            <a:headEnd/>
            <a:tailEnd/>
          </a:ln>
        </p:spPr>
      </p:pic>
    </p:spTree>
    <p:extLst>
      <p:ext uri="{BB962C8B-B14F-4D97-AF65-F5344CB8AC3E}">
        <p14:creationId xmlns:p14="http://schemas.microsoft.com/office/powerpoint/2010/main" val="3855948319"/>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61" r:id="rId9"/>
    <p:sldLayoutId id="2147483692" r:id="rId10"/>
    <p:sldLayoutId id="2147483660" r:id="rId11"/>
    <p:sldLayoutId id="2147483705" r:id="rId12"/>
    <p:sldLayoutId id="2147483663" r:id="rId13"/>
    <p:sldLayoutId id="2147483708" r:id="rId14"/>
    <p:sldLayoutId id="2147483706" r:id="rId15"/>
    <p:sldLayoutId id="2147483707" r:id="rId16"/>
    <p:sldLayoutId id="2147483665" r:id="rId17"/>
    <p:sldLayoutId id="2147483714" r:id="rId18"/>
    <p:sldLayoutId id="2147483662" r:id="rId19"/>
    <p:sldLayoutId id="2147483674" r:id="rId20"/>
    <p:sldLayoutId id="2147483671" r:id="rId21"/>
    <p:sldLayoutId id="2147483711" r:id="rId22"/>
    <p:sldLayoutId id="2147483712" r:id="rId23"/>
    <p:sldLayoutId id="2147483670" r:id="rId24"/>
    <p:sldLayoutId id="2147483672" r:id="rId25"/>
    <p:sldLayoutId id="2147483675" r:id="rId26"/>
    <p:sldLayoutId id="2147483676" r:id="rId27"/>
    <p:sldLayoutId id="2147483677" r:id="rId28"/>
    <p:sldLayoutId id="2147483666" r:id="rId29"/>
    <p:sldLayoutId id="2147483684" r:id="rId30"/>
    <p:sldLayoutId id="2147483667" r:id="rId31"/>
    <p:sldLayoutId id="2147483687" r:id="rId32"/>
    <p:sldLayoutId id="2147483691" r:id="rId33"/>
    <p:sldLayoutId id="2147483710" r:id="rId34"/>
    <p:sldLayoutId id="2147483668" r:id="rId35"/>
    <p:sldLayoutId id="2147483679" r:id="rId36"/>
    <p:sldLayoutId id="2147483680" r:id="rId37"/>
    <p:sldLayoutId id="2147483681" r:id="rId38"/>
    <p:sldLayoutId id="2147483682" r:id="rId39"/>
    <p:sldLayoutId id="2147483669" r:id="rId40"/>
    <p:sldLayoutId id="2147483685" r:id="rId41"/>
    <p:sldLayoutId id="2147483686" r:id="rId42"/>
    <p:sldLayoutId id="2147483716" r:id="rId43"/>
    <p:sldLayoutId id="2147483715" r:id="rId4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7"/>
          <p:cNvSpPr>
            <a:spLocks noGrp="1"/>
          </p:cNvSpPr>
          <p:nvPr>
            <p:ph type="subTitle" idx="1"/>
          </p:nvPr>
        </p:nvSpPr>
        <p:spPr/>
        <p:txBody>
          <a:bodyPr/>
          <a:lstStyle/>
          <a:p>
            <a:endParaRPr lang="fr-FR" dirty="0"/>
          </a:p>
        </p:txBody>
      </p:sp>
      <p:sp>
        <p:nvSpPr>
          <p:cNvPr id="3" name="Espace réservé du pied de page 2"/>
          <p:cNvSpPr>
            <a:spLocks noGrp="1"/>
          </p:cNvSpPr>
          <p:nvPr>
            <p:ph type="ftr" sz="quarter" idx="4294967295"/>
          </p:nvPr>
        </p:nvSpPr>
        <p:spPr>
          <a:xfrm>
            <a:off x="87548" y="6356350"/>
            <a:ext cx="1647220" cy="303246"/>
          </a:xfrm>
        </p:spPr>
        <p:txBody>
          <a:bodyPr/>
          <a:lstStyle/>
          <a:p>
            <a:r>
              <a:rPr lang="fr-FR"/>
              <a:t>Inspection pédagogique régionale</a:t>
            </a:r>
          </a:p>
        </p:txBody>
      </p:sp>
      <p:sp>
        <p:nvSpPr>
          <p:cNvPr id="9" name="Espace réservé du texte 8"/>
          <p:cNvSpPr>
            <a:spLocks noGrp="1"/>
          </p:cNvSpPr>
          <p:nvPr>
            <p:ph type="body" sz="quarter" idx="13"/>
          </p:nvPr>
        </p:nvSpPr>
        <p:spPr/>
        <p:txBody>
          <a:bodyPr>
            <a:normAutofit lnSpcReduction="10000"/>
          </a:bodyPr>
          <a:lstStyle/>
          <a:p>
            <a:endParaRPr lang="fr-FR" dirty="0"/>
          </a:p>
        </p:txBody>
      </p:sp>
    </p:spTree>
    <p:extLst>
      <p:ext uri="{BB962C8B-B14F-4D97-AF65-F5344CB8AC3E}">
        <p14:creationId xmlns:p14="http://schemas.microsoft.com/office/powerpoint/2010/main" val="40141240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10</a:t>
            </a:fld>
            <a:endParaRPr lang="fr-FR"/>
          </a:p>
        </p:txBody>
      </p:sp>
      <p:graphicFrame>
        <p:nvGraphicFramePr>
          <p:cNvPr id="5" name="Espace réservé du contenu 4"/>
          <p:cNvGraphicFramePr>
            <a:graphicFrameLocks noGrp="1"/>
          </p:cNvGraphicFramePr>
          <p:nvPr>
            <p:ph sz="quarter" idx="4294967295"/>
            <p:extLst>
              <p:ext uri="{D42A27DB-BD31-4B8C-83A1-F6EECF244321}">
                <p14:modId xmlns:p14="http://schemas.microsoft.com/office/powerpoint/2010/main" val="2984364911"/>
              </p:ext>
            </p:extLst>
          </p:nvPr>
        </p:nvGraphicFramePr>
        <p:xfrm>
          <a:off x="2036763" y="1287463"/>
          <a:ext cx="9864000" cy="4907520"/>
        </p:xfrm>
        <a:graphic>
          <a:graphicData uri="http://schemas.openxmlformats.org/drawingml/2006/table">
            <a:tbl>
              <a:tblPr firstRow="1" bandRow="1">
                <a:tableStyleId>{0505E3EF-67EA-436B-97B2-0124C06EBD24}</a:tableStyleId>
              </a:tblPr>
              <a:tblGrid>
                <a:gridCol w="720000">
                  <a:extLst>
                    <a:ext uri="{9D8B030D-6E8A-4147-A177-3AD203B41FA5}">
                      <a16:colId xmlns:a16="http://schemas.microsoft.com/office/drawing/2014/main" val="1760091078"/>
                    </a:ext>
                  </a:extLst>
                </a:gridCol>
                <a:gridCol w="504000">
                  <a:extLst>
                    <a:ext uri="{9D8B030D-6E8A-4147-A177-3AD203B41FA5}">
                      <a16:colId xmlns:a16="http://schemas.microsoft.com/office/drawing/2014/main" val="215818726"/>
                    </a:ext>
                  </a:extLst>
                </a:gridCol>
                <a:gridCol w="2160000">
                  <a:extLst>
                    <a:ext uri="{9D8B030D-6E8A-4147-A177-3AD203B41FA5}">
                      <a16:colId xmlns:a16="http://schemas.microsoft.com/office/drawing/2014/main" val="1372489060"/>
                    </a:ext>
                  </a:extLst>
                </a:gridCol>
                <a:gridCol w="2160000">
                  <a:extLst>
                    <a:ext uri="{9D8B030D-6E8A-4147-A177-3AD203B41FA5}">
                      <a16:colId xmlns:a16="http://schemas.microsoft.com/office/drawing/2014/main" val="1717619405"/>
                    </a:ext>
                  </a:extLst>
                </a:gridCol>
                <a:gridCol w="2160000">
                  <a:extLst>
                    <a:ext uri="{9D8B030D-6E8A-4147-A177-3AD203B41FA5}">
                      <a16:colId xmlns:a16="http://schemas.microsoft.com/office/drawing/2014/main" val="731413385"/>
                    </a:ext>
                  </a:extLst>
                </a:gridCol>
                <a:gridCol w="2160000">
                  <a:extLst>
                    <a:ext uri="{9D8B030D-6E8A-4147-A177-3AD203B41FA5}">
                      <a16:colId xmlns:a16="http://schemas.microsoft.com/office/drawing/2014/main" val="2995590151"/>
                    </a:ext>
                  </a:extLst>
                </a:gridCol>
              </a:tblGrid>
              <a:tr h="710119">
                <a:tc>
                  <a:txBody>
                    <a:bodyPr/>
                    <a:lstStyle/>
                    <a:p>
                      <a:endParaRPr lang="fr-FR" dirty="0"/>
                    </a:p>
                  </a:txBody>
                  <a:tcPr marL="92004" marR="920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dirty="0"/>
                    </a:p>
                  </a:txBody>
                  <a:tcPr marL="92004" marR="9200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400" dirty="0"/>
                        <a:t>PARCOURS AVENIR</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PARCOURS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D’ÉDUCATION ARTISTIQUE</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ET CULTURELLE</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PARCOURS CITOYEN</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PARCOURS SANTÉ</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170849"/>
                  </a:ext>
                </a:extLst>
              </a:tr>
              <a:tr h="1044000">
                <a:tc>
                  <a:txBody>
                    <a:bodyPr/>
                    <a:lstStyle/>
                    <a:p>
                      <a:pPr algn="ctr"/>
                      <a:r>
                        <a:rPr lang="fr-FR" sz="1400" b="1" dirty="0"/>
                        <a:t>Cycle 3</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pPr algn="ctr"/>
                      <a:r>
                        <a:rPr lang="fr-FR" sz="1400" b="1" dirty="0"/>
                        <a:t>6</a:t>
                      </a:r>
                      <a:r>
                        <a:rPr lang="fr-FR" sz="1400" b="1" baseline="30000" dirty="0"/>
                        <a:t>ème</a:t>
                      </a:r>
                      <a:endParaRPr lang="fr-FR" sz="1400" b="1" dirty="0"/>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4181326741"/>
                  </a:ext>
                </a:extLst>
              </a:tr>
              <a:tr h="1044000">
                <a:tc rowSpan="3">
                  <a:txBody>
                    <a:bodyPr/>
                    <a:lstStyle/>
                    <a:p>
                      <a:pPr algn="ctr"/>
                      <a:r>
                        <a:rPr lang="fr-FR" sz="1400" b="1" dirty="0"/>
                        <a:t>Cycle 4</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a:t>5</a:t>
                      </a:r>
                      <a:r>
                        <a:rPr lang="fr-FR" sz="1400" b="1" baseline="30000" dirty="0"/>
                        <a:t>ème</a:t>
                      </a:r>
                      <a:endParaRPr lang="fr-FR" sz="1400" b="1" dirty="0"/>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9503256"/>
                  </a:ext>
                </a:extLst>
              </a:tr>
              <a:tr h="1044000">
                <a:tc vMerge="1">
                  <a:txBody>
                    <a:bodyPr/>
                    <a:lstStyle/>
                    <a:p>
                      <a:pPr algn="ctr"/>
                      <a:endParaRPr lang="fr-FR"/>
                    </a:p>
                  </a:txBody>
                  <a:tcPr anchor="ctr"/>
                </a:tc>
                <a:tc>
                  <a:txBody>
                    <a:bodyPr/>
                    <a:lstStyle/>
                    <a:p>
                      <a:pPr algn="ctr"/>
                      <a:r>
                        <a:rPr lang="fr-FR" sz="1400" b="1" dirty="0"/>
                        <a:t>4</a:t>
                      </a:r>
                      <a:r>
                        <a:rPr lang="fr-FR" sz="1400" b="1" baseline="30000" dirty="0"/>
                        <a:t>ème</a:t>
                      </a:r>
                      <a:endParaRPr lang="fr-FR" sz="1400" b="1" dirty="0"/>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678171558"/>
                  </a:ext>
                </a:extLst>
              </a:tr>
              <a:tr h="1044000">
                <a:tc vMerge="1">
                  <a:txBody>
                    <a:bodyPr/>
                    <a:lstStyle/>
                    <a:p>
                      <a:pPr algn="ctr"/>
                      <a:endParaRPr lang="fr-FR" dirty="0"/>
                    </a:p>
                  </a:txBody>
                  <a:tcPr anchor="ctr"/>
                </a:tc>
                <a:tc>
                  <a:txBody>
                    <a:bodyPr/>
                    <a:lstStyle/>
                    <a:p>
                      <a:pPr algn="ctr"/>
                      <a:r>
                        <a:rPr lang="fr-FR" sz="1400" b="1" dirty="0"/>
                        <a:t>3</a:t>
                      </a:r>
                      <a:r>
                        <a:rPr lang="fr-FR" sz="1400" b="1" baseline="30000" dirty="0"/>
                        <a:t>ème</a:t>
                      </a:r>
                      <a:endParaRPr lang="fr-FR" sz="1400" b="1" dirty="0"/>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0643310"/>
                  </a:ext>
                </a:extLst>
              </a:tr>
            </a:tbl>
          </a:graphicData>
        </a:graphic>
      </p:graphicFrame>
    </p:spTree>
    <p:extLst>
      <p:ext uri="{BB962C8B-B14F-4D97-AF65-F5344CB8AC3E}">
        <p14:creationId xmlns:p14="http://schemas.microsoft.com/office/powerpoint/2010/main" val="27724240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 name="Espace réservé du texte 60">
            <a:extLst>
              <a:ext uri="{FF2B5EF4-FFF2-40B4-BE49-F238E27FC236}">
                <a16:creationId xmlns:a16="http://schemas.microsoft.com/office/drawing/2014/main" id="{CBE2E199-2425-4645-90CD-0519B44B75CF}"/>
              </a:ext>
            </a:extLst>
          </p:cNvPr>
          <p:cNvSpPr>
            <a:spLocks noGrp="1"/>
          </p:cNvSpPr>
          <p:nvPr>
            <p:ph type="body" sz="quarter" idx="13"/>
          </p:nvPr>
        </p:nvSpPr>
        <p:spPr/>
        <p:txBody>
          <a:bodyPr/>
          <a:lstStyle/>
          <a:p>
            <a:endParaRPr lang="fr-FR" dirty="0"/>
          </a:p>
        </p:txBody>
      </p:sp>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11</a:t>
            </a:fld>
            <a:endParaRPr lang="fr-FR"/>
          </a:p>
        </p:txBody>
      </p:sp>
      <p:sp>
        <p:nvSpPr>
          <p:cNvPr id="62" name="Espace réservé du texte 61">
            <a:extLst>
              <a:ext uri="{FF2B5EF4-FFF2-40B4-BE49-F238E27FC236}">
                <a16:creationId xmlns:a16="http://schemas.microsoft.com/office/drawing/2014/main" id="{49BEF106-47BF-4420-B509-5608F3512630}"/>
              </a:ext>
            </a:extLst>
          </p:cNvPr>
          <p:cNvSpPr>
            <a:spLocks noGrp="1"/>
          </p:cNvSpPr>
          <p:nvPr>
            <p:ph type="body" sz="quarter" idx="14"/>
          </p:nvPr>
        </p:nvSpPr>
        <p:spPr/>
        <p:txBody>
          <a:bodyPr/>
          <a:lstStyle/>
          <a:p>
            <a:endParaRPr lang="fr-FR"/>
          </a:p>
        </p:txBody>
      </p:sp>
      <p:sp>
        <p:nvSpPr>
          <p:cNvPr id="63" name="Espace réservé du texte 62">
            <a:extLst>
              <a:ext uri="{FF2B5EF4-FFF2-40B4-BE49-F238E27FC236}">
                <a16:creationId xmlns:a16="http://schemas.microsoft.com/office/drawing/2014/main" id="{F053BC11-C5E7-4292-85D9-DAD77769BB60}"/>
              </a:ext>
            </a:extLst>
          </p:cNvPr>
          <p:cNvSpPr>
            <a:spLocks noGrp="1"/>
          </p:cNvSpPr>
          <p:nvPr>
            <p:ph type="body" sz="quarter" idx="15"/>
          </p:nvPr>
        </p:nvSpPr>
        <p:spPr/>
        <p:txBody>
          <a:bodyPr/>
          <a:lstStyle/>
          <a:p>
            <a:endParaRPr lang="fr-FR"/>
          </a:p>
        </p:txBody>
      </p:sp>
      <p:sp>
        <p:nvSpPr>
          <p:cNvPr id="64" name="Espace réservé du texte 63">
            <a:extLst>
              <a:ext uri="{FF2B5EF4-FFF2-40B4-BE49-F238E27FC236}">
                <a16:creationId xmlns:a16="http://schemas.microsoft.com/office/drawing/2014/main" id="{76A0DFEA-5A22-48DF-B85B-18428EA0E680}"/>
              </a:ext>
            </a:extLst>
          </p:cNvPr>
          <p:cNvSpPr>
            <a:spLocks noGrp="1"/>
          </p:cNvSpPr>
          <p:nvPr>
            <p:ph type="body" sz="quarter" idx="16"/>
          </p:nvPr>
        </p:nvSpPr>
        <p:spPr/>
        <p:txBody>
          <a:bodyPr/>
          <a:lstStyle/>
          <a:p>
            <a:endParaRPr lang="fr-FR"/>
          </a:p>
        </p:txBody>
      </p:sp>
      <p:sp>
        <p:nvSpPr>
          <p:cNvPr id="65" name="Espace réservé du texte 64">
            <a:extLst>
              <a:ext uri="{FF2B5EF4-FFF2-40B4-BE49-F238E27FC236}">
                <a16:creationId xmlns:a16="http://schemas.microsoft.com/office/drawing/2014/main" id="{6E3FC55B-1567-4A70-BFA5-2790AB2B13DB}"/>
              </a:ext>
            </a:extLst>
          </p:cNvPr>
          <p:cNvSpPr>
            <a:spLocks noGrp="1"/>
          </p:cNvSpPr>
          <p:nvPr>
            <p:ph type="body" sz="quarter" idx="17"/>
          </p:nvPr>
        </p:nvSpPr>
        <p:spPr>
          <a:xfrm>
            <a:off x="5318987" y="1655777"/>
            <a:ext cx="1489067" cy="1371935"/>
          </a:xfrm>
        </p:spPr>
        <p:txBody>
          <a:bodyPr/>
          <a:lstStyle/>
          <a:p>
            <a:endParaRPr lang="fr-FR" dirty="0"/>
          </a:p>
        </p:txBody>
      </p:sp>
      <p:sp>
        <p:nvSpPr>
          <p:cNvPr id="66" name="Espace réservé du texte 65">
            <a:extLst>
              <a:ext uri="{FF2B5EF4-FFF2-40B4-BE49-F238E27FC236}">
                <a16:creationId xmlns:a16="http://schemas.microsoft.com/office/drawing/2014/main" id="{FBBB94DA-ADD6-453B-B78A-C292B26AFC04}"/>
              </a:ext>
            </a:extLst>
          </p:cNvPr>
          <p:cNvSpPr>
            <a:spLocks noGrp="1"/>
          </p:cNvSpPr>
          <p:nvPr>
            <p:ph type="body" sz="quarter" idx="18"/>
          </p:nvPr>
        </p:nvSpPr>
        <p:spPr/>
        <p:txBody>
          <a:bodyPr/>
          <a:lstStyle/>
          <a:p>
            <a:endParaRPr lang="fr-FR"/>
          </a:p>
        </p:txBody>
      </p:sp>
      <p:sp>
        <p:nvSpPr>
          <p:cNvPr id="67" name="Espace réservé du texte 66">
            <a:extLst>
              <a:ext uri="{FF2B5EF4-FFF2-40B4-BE49-F238E27FC236}">
                <a16:creationId xmlns:a16="http://schemas.microsoft.com/office/drawing/2014/main" id="{890E0B43-2803-440E-99D1-24FF9C44F68D}"/>
              </a:ext>
            </a:extLst>
          </p:cNvPr>
          <p:cNvSpPr>
            <a:spLocks noGrp="1"/>
          </p:cNvSpPr>
          <p:nvPr>
            <p:ph type="body" sz="quarter" idx="19"/>
          </p:nvPr>
        </p:nvSpPr>
        <p:spPr/>
        <p:txBody>
          <a:bodyPr/>
          <a:lstStyle/>
          <a:p>
            <a:endParaRPr lang="fr-FR"/>
          </a:p>
        </p:txBody>
      </p:sp>
      <p:sp>
        <p:nvSpPr>
          <p:cNvPr id="68" name="Espace réservé du texte 67">
            <a:extLst>
              <a:ext uri="{FF2B5EF4-FFF2-40B4-BE49-F238E27FC236}">
                <a16:creationId xmlns:a16="http://schemas.microsoft.com/office/drawing/2014/main" id="{D3DAEC36-0110-49C5-9951-8AF3DD0987A3}"/>
              </a:ext>
            </a:extLst>
          </p:cNvPr>
          <p:cNvSpPr>
            <a:spLocks noGrp="1"/>
          </p:cNvSpPr>
          <p:nvPr>
            <p:ph type="body" sz="quarter" idx="20"/>
          </p:nvPr>
        </p:nvSpPr>
        <p:spPr/>
        <p:txBody>
          <a:bodyPr/>
          <a:lstStyle/>
          <a:p>
            <a:endParaRPr lang="fr-FR"/>
          </a:p>
        </p:txBody>
      </p:sp>
      <p:sp>
        <p:nvSpPr>
          <p:cNvPr id="69" name="Espace réservé du texte 68">
            <a:extLst>
              <a:ext uri="{FF2B5EF4-FFF2-40B4-BE49-F238E27FC236}">
                <a16:creationId xmlns:a16="http://schemas.microsoft.com/office/drawing/2014/main" id="{8D92D407-C722-40EB-A25A-7EE69AA88CC8}"/>
              </a:ext>
            </a:extLst>
          </p:cNvPr>
          <p:cNvSpPr>
            <a:spLocks noGrp="1"/>
          </p:cNvSpPr>
          <p:nvPr>
            <p:ph type="body" sz="quarter" idx="21"/>
          </p:nvPr>
        </p:nvSpPr>
        <p:spPr/>
        <p:txBody>
          <a:bodyPr/>
          <a:lstStyle/>
          <a:p>
            <a:endParaRPr lang="fr-FR"/>
          </a:p>
        </p:txBody>
      </p:sp>
      <p:sp>
        <p:nvSpPr>
          <p:cNvPr id="70" name="Espace réservé du texte 69">
            <a:extLst>
              <a:ext uri="{FF2B5EF4-FFF2-40B4-BE49-F238E27FC236}">
                <a16:creationId xmlns:a16="http://schemas.microsoft.com/office/drawing/2014/main" id="{34C083E1-15BC-4A2E-B25B-B0D0ED7F1BEB}"/>
              </a:ext>
            </a:extLst>
          </p:cNvPr>
          <p:cNvSpPr>
            <a:spLocks noGrp="1"/>
          </p:cNvSpPr>
          <p:nvPr>
            <p:ph type="body" sz="quarter" idx="22"/>
          </p:nvPr>
        </p:nvSpPr>
        <p:spPr/>
        <p:txBody>
          <a:bodyPr/>
          <a:lstStyle/>
          <a:p>
            <a:endParaRPr lang="fr-FR"/>
          </a:p>
        </p:txBody>
      </p:sp>
      <p:sp>
        <p:nvSpPr>
          <p:cNvPr id="71" name="Espace réservé du texte 70">
            <a:extLst>
              <a:ext uri="{FF2B5EF4-FFF2-40B4-BE49-F238E27FC236}">
                <a16:creationId xmlns:a16="http://schemas.microsoft.com/office/drawing/2014/main" id="{A49CE6E8-D79F-48B6-8ED2-C62D98C1737C}"/>
              </a:ext>
            </a:extLst>
          </p:cNvPr>
          <p:cNvSpPr>
            <a:spLocks noGrp="1"/>
          </p:cNvSpPr>
          <p:nvPr>
            <p:ph type="body" sz="quarter" idx="23"/>
          </p:nvPr>
        </p:nvSpPr>
        <p:spPr/>
        <p:txBody>
          <a:bodyPr/>
          <a:lstStyle/>
          <a:p>
            <a:endParaRPr lang="fr-FR"/>
          </a:p>
        </p:txBody>
      </p:sp>
      <p:sp>
        <p:nvSpPr>
          <p:cNvPr id="72" name="Espace réservé du texte 71">
            <a:extLst>
              <a:ext uri="{FF2B5EF4-FFF2-40B4-BE49-F238E27FC236}">
                <a16:creationId xmlns:a16="http://schemas.microsoft.com/office/drawing/2014/main" id="{9EE21551-62F5-480C-97B0-A80CB2485C34}"/>
              </a:ext>
            </a:extLst>
          </p:cNvPr>
          <p:cNvSpPr>
            <a:spLocks noGrp="1"/>
          </p:cNvSpPr>
          <p:nvPr>
            <p:ph type="body" sz="quarter" idx="24"/>
          </p:nvPr>
        </p:nvSpPr>
        <p:spPr/>
        <p:txBody>
          <a:bodyPr/>
          <a:lstStyle/>
          <a:p>
            <a:endParaRPr lang="fr-FR"/>
          </a:p>
        </p:txBody>
      </p:sp>
      <p:sp>
        <p:nvSpPr>
          <p:cNvPr id="73" name="Espace réservé du texte 72">
            <a:extLst>
              <a:ext uri="{FF2B5EF4-FFF2-40B4-BE49-F238E27FC236}">
                <a16:creationId xmlns:a16="http://schemas.microsoft.com/office/drawing/2014/main" id="{0432EDAD-526E-477C-9A36-81104D4D66BF}"/>
              </a:ext>
            </a:extLst>
          </p:cNvPr>
          <p:cNvSpPr>
            <a:spLocks noGrp="1"/>
          </p:cNvSpPr>
          <p:nvPr>
            <p:ph type="body" sz="quarter" idx="25"/>
          </p:nvPr>
        </p:nvSpPr>
        <p:spPr/>
        <p:txBody>
          <a:bodyPr/>
          <a:lstStyle/>
          <a:p>
            <a:endParaRPr lang="fr-FR"/>
          </a:p>
        </p:txBody>
      </p:sp>
      <p:sp>
        <p:nvSpPr>
          <p:cNvPr id="74" name="Espace réservé du texte 73">
            <a:extLst>
              <a:ext uri="{FF2B5EF4-FFF2-40B4-BE49-F238E27FC236}">
                <a16:creationId xmlns:a16="http://schemas.microsoft.com/office/drawing/2014/main" id="{01156D90-D52D-443F-8140-49AEA94EF35B}"/>
              </a:ext>
            </a:extLst>
          </p:cNvPr>
          <p:cNvSpPr>
            <a:spLocks noGrp="1"/>
          </p:cNvSpPr>
          <p:nvPr>
            <p:ph type="body" sz="quarter" idx="26"/>
          </p:nvPr>
        </p:nvSpPr>
        <p:spPr/>
        <p:txBody>
          <a:bodyPr/>
          <a:lstStyle/>
          <a:p>
            <a:endParaRPr lang="fr-FR"/>
          </a:p>
        </p:txBody>
      </p:sp>
      <p:sp>
        <p:nvSpPr>
          <p:cNvPr id="75" name="Espace réservé du texte 74">
            <a:extLst>
              <a:ext uri="{FF2B5EF4-FFF2-40B4-BE49-F238E27FC236}">
                <a16:creationId xmlns:a16="http://schemas.microsoft.com/office/drawing/2014/main" id="{664F198F-7AFB-4CA1-B101-1DAD82B1E6CD}"/>
              </a:ext>
            </a:extLst>
          </p:cNvPr>
          <p:cNvSpPr>
            <a:spLocks noGrp="1"/>
          </p:cNvSpPr>
          <p:nvPr>
            <p:ph type="body" sz="quarter" idx="27"/>
          </p:nvPr>
        </p:nvSpPr>
        <p:spPr/>
        <p:txBody>
          <a:bodyPr/>
          <a:lstStyle/>
          <a:p>
            <a:endParaRPr lang="fr-FR"/>
          </a:p>
        </p:txBody>
      </p:sp>
      <p:sp>
        <p:nvSpPr>
          <p:cNvPr id="76" name="Espace réservé du texte 75">
            <a:extLst>
              <a:ext uri="{FF2B5EF4-FFF2-40B4-BE49-F238E27FC236}">
                <a16:creationId xmlns:a16="http://schemas.microsoft.com/office/drawing/2014/main" id="{56239AE5-1EC8-42D2-B0BC-F05B24C913E0}"/>
              </a:ext>
            </a:extLst>
          </p:cNvPr>
          <p:cNvSpPr>
            <a:spLocks noGrp="1"/>
          </p:cNvSpPr>
          <p:nvPr>
            <p:ph type="body" sz="quarter" idx="28"/>
          </p:nvPr>
        </p:nvSpPr>
        <p:spPr/>
        <p:txBody>
          <a:bodyPr/>
          <a:lstStyle/>
          <a:p>
            <a:endParaRPr lang="fr-FR"/>
          </a:p>
        </p:txBody>
      </p:sp>
      <p:sp>
        <p:nvSpPr>
          <p:cNvPr id="77" name="Espace réservé du texte 76">
            <a:extLst>
              <a:ext uri="{FF2B5EF4-FFF2-40B4-BE49-F238E27FC236}">
                <a16:creationId xmlns:a16="http://schemas.microsoft.com/office/drawing/2014/main" id="{CFB33734-0F52-4075-B1FA-F443A02732B5}"/>
              </a:ext>
            </a:extLst>
          </p:cNvPr>
          <p:cNvSpPr>
            <a:spLocks noGrp="1"/>
          </p:cNvSpPr>
          <p:nvPr>
            <p:ph type="body" sz="quarter" idx="29"/>
          </p:nvPr>
        </p:nvSpPr>
        <p:spPr/>
        <p:txBody>
          <a:bodyPr/>
          <a:lstStyle/>
          <a:p>
            <a:endParaRPr lang="fr-FR"/>
          </a:p>
        </p:txBody>
      </p:sp>
      <p:sp>
        <p:nvSpPr>
          <p:cNvPr id="78" name="Espace réservé du texte 77">
            <a:extLst>
              <a:ext uri="{FF2B5EF4-FFF2-40B4-BE49-F238E27FC236}">
                <a16:creationId xmlns:a16="http://schemas.microsoft.com/office/drawing/2014/main" id="{8468B31D-DAB8-476C-95BE-4C50D3BB2217}"/>
              </a:ext>
            </a:extLst>
          </p:cNvPr>
          <p:cNvSpPr>
            <a:spLocks noGrp="1"/>
          </p:cNvSpPr>
          <p:nvPr>
            <p:ph type="body" sz="quarter" idx="30"/>
          </p:nvPr>
        </p:nvSpPr>
        <p:spPr/>
        <p:txBody>
          <a:bodyPr/>
          <a:lstStyle/>
          <a:p>
            <a:endParaRPr lang="fr-FR"/>
          </a:p>
        </p:txBody>
      </p:sp>
      <p:sp>
        <p:nvSpPr>
          <p:cNvPr id="79" name="Espace réservé du texte 78">
            <a:extLst>
              <a:ext uri="{FF2B5EF4-FFF2-40B4-BE49-F238E27FC236}">
                <a16:creationId xmlns:a16="http://schemas.microsoft.com/office/drawing/2014/main" id="{8906F4D7-51C4-4B10-B118-FF9BCCC00D82}"/>
              </a:ext>
            </a:extLst>
          </p:cNvPr>
          <p:cNvSpPr>
            <a:spLocks noGrp="1"/>
          </p:cNvSpPr>
          <p:nvPr>
            <p:ph type="body" sz="quarter" idx="31"/>
          </p:nvPr>
        </p:nvSpPr>
        <p:spPr/>
        <p:txBody>
          <a:bodyPr/>
          <a:lstStyle/>
          <a:p>
            <a:endParaRPr lang="fr-FR"/>
          </a:p>
        </p:txBody>
      </p:sp>
      <p:sp>
        <p:nvSpPr>
          <p:cNvPr id="80" name="Espace réservé du texte 79">
            <a:extLst>
              <a:ext uri="{FF2B5EF4-FFF2-40B4-BE49-F238E27FC236}">
                <a16:creationId xmlns:a16="http://schemas.microsoft.com/office/drawing/2014/main" id="{468B1308-D2BF-4A26-88FD-49C9D59CD24E}"/>
              </a:ext>
            </a:extLst>
          </p:cNvPr>
          <p:cNvSpPr>
            <a:spLocks noGrp="1"/>
          </p:cNvSpPr>
          <p:nvPr>
            <p:ph type="body" sz="quarter" idx="32"/>
          </p:nvPr>
        </p:nvSpPr>
        <p:spPr/>
        <p:txBody>
          <a:bodyPr/>
          <a:lstStyle/>
          <a:p>
            <a:endParaRPr lang="fr-FR"/>
          </a:p>
        </p:txBody>
      </p:sp>
      <p:sp>
        <p:nvSpPr>
          <p:cNvPr id="81" name="Espace réservé du texte 80">
            <a:extLst>
              <a:ext uri="{FF2B5EF4-FFF2-40B4-BE49-F238E27FC236}">
                <a16:creationId xmlns:a16="http://schemas.microsoft.com/office/drawing/2014/main" id="{F8C7856A-A748-4613-BFC5-0B0446C949BB}"/>
              </a:ext>
            </a:extLst>
          </p:cNvPr>
          <p:cNvSpPr>
            <a:spLocks noGrp="1"/>
          </p:cNvSpPr>
          <p:nvPr>
            <p:ph type="body" sz="quarter" idx="33"/>
          </p:nvPr>
        </p:nvSpPr>
        <p:spPr/>
        <p:txBody>
          <a:bodyPr/>
          <a:lstStyle/>
          <a:p>
            <a:endParaRPr lang="fr-FR"/>
          </a:p>
        </p:txBody>
      </p:sp>
      <p:sp>
        <p:nvSpPr>
          <p:cNvPr id="82" name="Espace réservé du texte 81">
            <a:extLst>
              <a:ext uri="{FF2B5EF4-FFF2-40B4-BE49-F238E27FC236}">
                <a16:creationId xmlns:a16="http://schemas.microsoft.com/office/drawing/2014/main" id="{7F72E2BE-43C8-439C-929D-C7AAA91B3E25}"/>
              </a:ext>
            </a:extLst>
          </p:cNvPr>
          <p:cNvSpPr>
            <a:spLocks noGrp="1"/>
          </p:cNvSpPr>
          <p:nvPr>
            <p:ph type="body" sz="quarter" idx="34"/>
          </p:nvPr>
        </p:nvSpPr>
        <p:spPr/>
        <p:txBody>
          <a:bodyPr/>
          <a:lstStyle/>
          <a:p>
            <a:endParaRPr lang="fr-FR"/>
          </a:p>
        </p:txBody>
      </p:sp>
      <p:sp>
        <p:nvSpPr>
          <p:cNvPr id="83" name="Espace réservé du texte 82">
            <a:extLst>
              <a:ext uri="{FF2B5EF4-FFF2-40B4-BE49-F238E27FC236}">
                <a16:creationId xmlns:a16="http://schemas.microsoft.com/office/drawing/2014/main" id="{1123DCB8-CDE7-481F-B4E7-DF80AFE1637F}"/>
              </a:ext>
            </a:extLst>
          </p:cNvPr>
          <p:cNvSpPr>
            <a:spLocks noGrp="1"/>
          </p:cNvSpPr>
          <p:nvPr>
            <p:ph type="body" sz="quarter" idx="35"/>
          </p:nvPr>
        </p:nvSpPr>
        <p:spPr/>
        <p:txBody>
          <a:bodyPr/>
          <a:lstStyle/>
          <a:p>
            <a:endParaRPr lang="fr-FR"/>
          </a:p>
        </p:txBody>
      </p:sp>
      <p:sp>
        <p:nvSpPr>
          <p:cNvPr id="84" name="Espace réservé du texte 83">
            <a:extLst>
              <a:ext uri="{FF2B5EF4-FFF2-40B4-BE49-F238E27FC236}">
                <a16:creationId xmlns:a16="http://schemas.microsoft.com/office/drawing/2014/main" id="{8DBAC2D6-3154-4C3F-996E-855AC05D31E6}"/>
              </a:ext>
            </a:extLst>
          </p:cNvPr>
          <p:cNvSpPr>
            <a:spLocks noGrp="1"/>
          </p:cNvSpPr>
          <p:nvPr>
            <p:ph type="body" sz="quarter" idx="36"/>
          </p:nvPr>
        </p:nvSpPr>
        <p:spPr>
          <a:xfrm>
            <a:off x="4810687" y="2459798"/>
            <a:ext cx="401756" cy="221445"/>
          </a:xfrm>
        </p:spPr>
        <p:txBody>
          <a:bodyPr/>
          <a:lstStyle/>
          <a:p>
            <a:endParaRPr lang="fr-FR" dirty="0"/>
          </a:p>
        </p:txBody>
      </p:sp>
      <p:sp>
        <p:nvSpPr>
          <p:cNvPr id="85" name="Espace réservé du texte 84">
            <a:extLst>
              <a:ext uri="{FF2B5EF4-FFF2-40B4-BE49-F238E27FC236}">
                <a16:creationId xmlns:a16="http://schemas.microsoft.com/office/drawing/2014/main" id="{6B727B64-77CC-49C9-80C5-786476615058}"/>
              </a:ext>
            </a:extLst>
          </p:cNvPr>
          <p:cNvSpPr>
            <a:spLocks noGrp="1"/>
          </p:cNvSpPr>
          <p:nvPr>
            <p:ph type="body" sz="quarter" idx="37"/>
          </p:nvPr>
        </p:nvSpPr>
        <p:spPr/>
        <p:txBody>
          <a:bodyPr/>
          <a:lstStyle/>
          <a:p>
            <a:endParaRPr lang="fr-FR"/>
          </a:p>
        </p:txBody>
      </p:sp>
      <p:sp>
        <p:nvSpPr>
          <p:cNvPr id="86" name="Espace réservé du texte 85">
            <a:extLst>
              <a:ext uri="{FF2B5EF4-FFF2-40B4-BE49-F238E27FC236}">
                <a16:creationId xmlns:a16="http://schemas.microsoft.com/office/drawing/2014/main" id="{C11F1F67-9A96-4560-A607-3787FC7C3A3E}"/>
              </a:ext>
            </a:extLst>
          </p:cNvPr>
          <p:cNvSpPr>
            <a:spLocks noGrp="1"/>
          </p:cNvSpPr>
          <p:nvPr>
            <p:ph type="body" sz="quarter" idx="38"/>
          </p:nvPr>
        </p:nvSpPr>
        <p:spPr/>
        <p:txBody>
          <a:bodyPr/>
          <a:lstStyle/>
          <a:p>
            <a:endParaRPr lang="fr-FR"/>
          </a:p>
        </p:txBody>
      </p:sp>
      <p:sp>
        <p:nvSpPr>
          <p:cNvPr id="87" name="Espace réservé du texte 86">
            <a:extLst>
              <a:ext uri="{FF2B5EF4-FFF2-40B4-BE49-F238E27FC236}">
                <a16:creationId xmlns:a16="http://schemas.microsoft.com/office/drawing/2014/main" id="{C49EFD75-E6BD-427C-8D93-1AB2F23D4023}"/>
              </a:ext>
            </a:extLst>
          </p:cNvPr>
          <p:cNvSpPr>
            <a:spLocks noGrp="1"/>
          </p:cNvSpPr>
          <p:nvPr>
            <p:ph type="body" sz="quarter" idx="39"/>
          </p:nvPr>
        </p:nvSpPr>
        <p:spPr/>
        <p:txBody>
          <a:bodyPr/>
          <a:lstStyle/>
          <a:p>
            <a:endParaRPr lang="fr-FR"/>
          </a:p>
        </p:txBody>
      </p:sp>
      <p:sp>
        <p:nvSpPr>
          <p:cNvPr id="88" name="Espace réservé du texte 87">
            <a:extLst>
              <a:ext uri="{FF2B5EF4-FFF2-40B4-BE49-F238E27FC236}">
                <a16:creationId xmlns:a16="http://schemas.microsoft.com/office/drawing/2014/main" id="{D62C758F-3057-4C57-A91C-2600BC8DD9C4}"/>
              </a:ext>
            </a:extLst>
          </p:cNvPr>
          <p:cNvSpPr>
            <a:spLocks noGrp="1"/>
          </p:cNvSpPr>
          <p:nvPr>
            <p:ph type="body" sz="quarter" idx="40"/>
          </p:nvPr>
        </p:nvSpPr>
        <p:spPr/>
        <p:txBody>
          <a:bodyPr/>
          <a:lstStyle/>
          <a:p>
            <a:endParaRPr lang="fr-FR"/>
          </a:p>
        </p:txBody>
      </p:sp>
      <p:sp>
        <p:nvSpPr>
          <p:cNvPr id="89" name="Espace réservé du texte 88">
            <a:extLst>
              <a:ext uri="{FF2B5EF4-FFF2-40B4-BE49-F238E27FC236}">
                <a16:creationId xmlns:a16="http://schemas.microsoft.com/office/drawing/2014/main" id="{4178B78A-A1FA-4F10-B0DC-DFC7657EA6C0}"/>
              </a:ext>
            </a:extLst>
          </p:cNvPr>
          <p:cNvSpPr>
            <a:spLocks noGrp="1"/>
          </p:cNvSpPr>
          <p:nvPr>
            <p:ph type="body" sz="quarter" idx="41"/>
          </p:nvPr>
        </p:nvSpPr>
        <p:spPr/>
        <p:txBody>
          <a:bodyPr/>
          <a:lstStyle/>
          <a:p>
            <a:endParaRPr lang="fr-FR"/>
          </a:p>
        </p:txBody>
      </p:sp>
      <p:sp>
        <p:nvSpPr>
          <p:cNvPr id="90" name="Espace réservé du texte 89">
            <a:extLst>
              <a:ext uri="{FF2B5EF4-FFF2-40B4-BE49-F238E27FC236}">
                <a16:creationId xmlns:a16="http://schemas.microsoft.com/office/drawing/2014/main" id="{056E98DF-0621-4A76-8437-FE489AA3A2F1}"/>
              </a:ext>
            </a:extLst>
          </p:cNvPr>
          <p:cNvSpPr>
            <a:spLocks noGrp="1"/>
          </p:cNvSpPr>
          <p:nvPr>
            <p:ph type="body" sz="quarter" idx="42"/>
          </p:nvPr>
        </p:nvSpPr>
        <p:spPr/>
        <p:txBody>
          <a:bodyPr/>
          <a:lstStyle/>
          <a:p>
            <a:endParaRPr lang="fr-FR"/>
          </a:p>
        </p:txBody>
      </p:sp>
      <p:sp>
        <p:nvSpPr>
          <p:cNvPr id="91" name="Espace réservé du texte 90">
            <a:extLst>
              <a:ext uri="{FF2B5EF4-FFF2-40B4-BE49-F238E27FC236}">
                <a16:creationId xmlns:a16="http://schemas.microsoft.com/office/drawing/2014/main" id="{363CCAB9-F2CE-4CB8-BB04-438BB2E0BB0D}"/>
              </a:ext>
            </a:extLst>
          </p:cNvPr>
          <p:cNvSpPr>
            <a:spLocks noGrp="1"/>
          </p:cNvSpPr>
          <p:nvPr>
            <p:ph type="body" sz="quarter" idx="43"/>
          </p:nvPr>
        </p:nvSpPr>
        <p:spPr/>
        <p:txBody>
          <a:bodyPr/>
          <a:lstStyle/>
          <a:p>
            <a:endParaRPr lang="fr-FR"/>
          </a:p>
        </p:txBody>
      </p:sp>
      <p:sp>
        <p:nvSpPr>
          <p:cNvPr id="92" name="Espace réservé du texte 91">
            <a:extLst>
              <a:ext uri="{FF2B5EF4-FFF2-40B4-BE49-F238E27FC236}">
                <a16:creationId xmlns:a16="http://schemas.microsoft.com/office/drawing/2014/main" id="{AE68221A-895B-4BC0-B2C6-19235BF1EC0A}"/>
              </a:ext>
            </a:extLst>
          </p:cNvPr>
          <p:cNvSpPr>
            <a:spLocks noGrp="1"/>
          </p:cNvSpPr>
          <p:nvPr>
            <p:ph type="body" sz="quarter" idx="44"/>
          </p:nvPr>
        </p:nvSpPr>
        <p:spPr/>
        <p:txBody>
          <a:bodyPr/>
          <a:lstStyle/>
          <a:p>
            <a:endParaRPr lang="fr-FR"/>
          </a:p>
        </p:txBody>
      </p:sp>
      <p:sp>
        <p:nvSpPr>
          <p:cNvPr id="93" name="Espace réservé du texte 92">
            <a:extLst>
              <a:ext uri="{FF2B5EF4-FFF2-40B4-BE49-F238E27FC236}">
                <a16:creationId xmlns:a16="http://schemas.microsoft.com/office/drawing/2014/main" id="{79D5DC76-4824-44F3-9D50-8C13BEAFD69D}"/>
              </a:ext>
            </a:extLst>
          </p:cNvPr>
          <p:cNvSpPr>
            <a:spLocks noGrp="1"/>
          </p:cNvSpPr>
          <p:nvPr>
            <p:ph type="body" sz="quarter" idx="45"/>
          </p:nvPr>
        </p:nvSpPr>
        <p:spPr/>
        <p:txBody>
          <a:bodyPr/>
          <a:lstStyle/>
          <a:p>
            <a:endParaRPr lang="fr-FR"/>
          </a:p>
        </p:txBody>
      </p:sp>
      <p:sp>
        <p:nvSpPr>
          <p:cNvPr id="94" name="Espace réservé du texte 93">
            <a:extLst>
              <a:ext uri="{FF2B5EF4-FFF2-40B4-BE49-F238E27FC236}">
                <a16:creationId xmlns:a16="http://schemas.microsoft.com/office/drawing/2014/main" id="{EE4BE9D2-147F-4F0C-AF59-70931F69C450}"/>
              </a:ext>
            </a:extLst>
          </p:cNvPr>
          <p:cNvSpPr>
            <a:spLocks noGrp="1"/>
          </p:cNvSpPr>
          <p:nvPr>
            <p:ph type="body" sz="quarter" idx="46"/>
          </p:nvPr>
        </p:nvSpPr>
        <p:spPr/>
        <p:txBody>
          <a:bodyPr/>
          <a:lstStyle/>
          <a:p>
            <a:endParaRPr lang="fr-FR"/>
          </a:p>
        </p:txBody>
      </p:sp>
      <p:sp>
        <p:nvSpPr>
          <p:cNvPr id="95" name="Espace réservé du texte 94">
            <a:extLst>
              <a:ext uri="{FF2B5EF4-FFF2-40B4-BE49-F238E27FC236}">
                <a16:creationId xmlns:a16="http://schemas.microsoft.com/office/drawing/2014/main" id="{BC149E75-133A-422C-8543-8317E39A79D4}"/>
              </a:ext>
            </a:extLst>
          </p:cNvPr>
          <p:cNvSpPr>
            <a:spLocks noGrp="1"/>
          </p:cNvSpPr>
          <p:nvPr>
            <p:ph type="body" sz="quarter" idx="47"/>
          </p:nvPr>
        </p:nvSpPr>
        <p:spPr/>
        <p:txBody>
          <a:bodyPr/>
          <a:lstStyle/>
          <a:p>
            <a:endParaRPr lang="fr-FR"/>
          </a:p>
        </p:txBody>
      </p:sp>
      <p:sp>
        <p:nvSpPr>
          <p:cNvPr id="96" name="Espace réservé du texte 95">
            <a:extLst>
              <a:ext uri="{FF2B5EF4-FFF2-40B4-BE49-F238E27FC236}">
                <a16:creationId xmlns:a16="http://schemas.microsoft.com/office/drawing/2014/main" id="{467FF53E-6858-4814-A03B-27467107A5E1}"/>
              </a:ext>
            </a:extLst>
          </p:cNvPr>
          <p:cNvSpPr>
            <a:spLocks noGrp="1"/>
          </p:cNvSpPr>
          <p:nvPr>
            <p:ph type="body" sz="quarter" idx="48"/>
          </p:nvPr>
        </p:nvSpPr>
        <p:spPr/>
        <p:txBody>
          <a:bodyPr/>
          <a:lstStyle/>
          <a:p>
            <a:endParaRPr lang="fr-FR"/>
          </a:p>
        </p:txBody>
      </p:sp>
      <p:sp>
        <p:nvSpPr>
          <p:cNvPr id="97" name="Espace réservé du texte 96">
            <a:extLst>
              <a:ext uri="{FF2B5EF4-FFF2-40B4-BE49-F238E27FC236}">
                <a16:creationId xmlns:a16="http://schemas.microsoft.com/office/drawing/2014/main" id="{8D6FA863-2DA6-46C0-8730-5DA1A8E7160F}"/>
              </a:ext>
            </a:extLst>
          </p:cNvPr>
          <p:cNvSpPr>
            <a:spLocks noGrp="1"/>
          </p:cNvSpPr>
          <p:nvPr>
            <p:ph type="body" sz="quarter" idx="49"/>
          </p:nvPr>
        </p:nvSpPr>
        <p:spPr/>
        <p:txBody>
          <a:bodyPr/>
          <a:lstStyle/>
          <a:p>
            <a:endParaRPr lang="fr-FR"/>
          </a:p>
        </p:txBody>
      </p:sp>
      <p:sp>
        <p:nvSpPr>
          <p:cNvPr id="98" name="Espace réservé du texte 97">
            <a:extLst>
              <a:ext uri="{FF2B5EF4-FFF2-40B4-BE49-F238E27FC236}">
                <a16:creationId xmlns:a16="http://schemas.microsoft.com/office/drawing/2014/main" id="{6F8EFD02-81A7-4051-9BEE-25C3B460DFC1}"/>
              </a:ext>
            </a:extLst>
          </p:cNvPr>
          <p:cNvSpPr>
            <a:spLocks noGrp="1"/>
          </p:cNvSpPr>
          <p:nvPr>
            <p:ph type="body" sz="quarter" idx="50"/>
          </p:nvPr>
        </p:nvSpPr>
        <p:spPr/>
        <p:txBody>
          <a:bodyPr/>
          <a:lstStyle/>
          <a:p>
            <a:endParaRPr lang="fr-FR" dirty="0"/>
          </a:p>
        </p:txBody>
      </p:sp>
      <p:sp>
        <p:nvSpPr>
          <p:cNvPr id="99" name="Espace réservé du texte 98">
            <a:extLst>
              <a:ext uri="{FF2B5EF4-FFF2-40B4-BE49-F238E27FC236}">
                <a16:creationId xmlns:a16="http://schemas.microsoft.com/office/drawing/2014/main" id="{433D0680-F7DE-49E7-AE09-B525C6718E27}"/>
              </a:ext>
            </a:extLst>
          </p:cNvPr>
          <p:cNvSpPr>
            <a:spLocks noGrp="1"/>
          </p:cNvSpPr>
          <p:nvPr>
            <p:ph type="body" sz="quarter" idx="51"/>
          </p:nvPr>
        </p:nvSpPr>
        <p:spPr/>
        <p:txBody>
          <a:bodyPr/>
          <a:lstStyle/>
          <a:p>
            <a:endParaRPr lang="fr-FR"/>
          </a:p>
        </p:txBody>
      </p:sp>
      <p:sp>
        <p:nvSpPr>
          <p:cNvPr id="100" name="Espace réservé du texte 99">
            <a:extLst>
              <a:ext uri="{FF2B5EF4-FFF2-40B4-BE49-F238E27FC236}">
                <a16:creationId xmlns:a16="http://schemas.microsoft.com/office/drawing/2014/main" id="{142C09E8-BAFE-4C65-ADD0-4D0D2B1C526E}"/>
              </a:ext>
            </a:extLst>
          </p:cNvPr>
          <p:cNvSpPr>
            <a:spLocks noGrp="1"/>
          </p:cNvSpPr>
          <p:nvPr>
            <p:ph type="body" sz="quarter" idx="52"/>
          </p:nvPr>
        </p:nvSpPr>
        <p:spPr/>
        <p:txBody>
          <a:bodyPr/>
          <a:lstStyle/>
          <a:p>
            <a:endParaRPr lang="fr-FR"/>
          </a:p>
        </p:txBody>
      </p:sp>
      <p:sp>
        <p:nvSpPr>
          <p:cNvPr id="101" name="Espace réservé du texte 100">
            <a:extLst>
              <a:ext uri="{FF2B5EF4-FFF2-40B4-BE49-F238E27FC236}">
                <a16:creationId xmlns:a16="http://schemas.microsoft.com/office/drawing/2014/main" id="{ABD216DF-5298-4C30-B2E2-A8E79EE9AD99}"/>
              </a:ext>
            </a:extLst>
          </p:cNvPr>
          <p:cNvSpPr>
            <a:spLocks noGrp="1"/>
          </p:cNvSpPr>
          <p:nvPr>
            <p:ph type="body" sz="quarter" idx="53"/>
          </p:nvPr>
        </p:nvSpPr>
        <p:spPr/>
        <p:txBody>
          <a:bodyPr/>
          <a:lstStyle/>
          <a:p>
            <a:endParaRPr lang="fr-FR"/>
          </a:p>
        </p:txBody>
      </p:sp>
      <p:sp>
        <p:nvSpPr>
          <p:cNvPr id="102" name="Espace réservé du texte 101">
            <a:extLst>
              <a:ext uri="{FF2B5EF4-FFF2-40B4-BE49-F238E27FC236}">
                <a16:creationId xmlns:a16="http://schemas.microsoft.com/office/drawing/2014/main" id="{718CFC1C-5C99-4C72-BFEB-7667B35D9862}"/>
              </a:ext>
            </a:extLst>
          </p:cNvPr>
          <p:cNvSpPr>
            <a:spLocks noGrp="1"/>
          </p:cNvSpPr>
          <p:nvPr>
            <p:ph type="body" sz="quarter" idx="54"/>
          </p:nvPr>
        </p:nvSpPr>
        <p:spPr/>
        <p:txBody>
          <a:bodyPr/>
          <a:lstStyle/>
          <a:p>
            <a:endParaRPr lang="fr-FR"/>
          </a:p>
        </p:txBody>
      </p:sp>
      <p:sp>
        <p:nvSpPr>
          <p:cNvPr id="103" name="Espace réservé du texte 102">
            <a:extLst>
              <a:ext uri="{FF2B5EF4-FFF2-40B4-BE49-F238E27FC236}">
                <a16:creationId xmlns:a16="http://schemas.microsoft.com/office/drawing/2014/main" id="{BED66B4E-708A-4BA7-908C-75F75972639B}"/>
              </a:ext>
            </a:extLst>
          </p:cNvPr>
          <p:cNvSpPr>
            <a:spLocks noGrp="1"/>
          </p:cNvSpPr>
          <p:nvPr>
            <p:ph type="body" sz="quarter" idx="55"/>
          </p:nvPr>
        </p:nvSpPr>
        <p:spPr/>
        <p:txBody>
          <a:bodyPr/>
          <a:lstStyle/>
          <a:p>
            <a:endParaRPr lang="fr-FR"/>
          </a:p>
        </p:txBody>
      </p:sp>
      <p:sp>
        <p:nvSpPr>
          <p:cNvPr id="104" name="Espace réservé du texte 103">
            <a:extLst>
              <a:ext uri="{FF2B5EF4-FFF2-40B4-BE49-F238E27FC236}">
                <a16:creationId xmlns:a16="http://schemas.microsoft.com/office/drawing/2014/main" id="{947E37ED-2C93-4391-9ADF-7E7D5913A0F8}"/>
              </a:ext>
            </a:extLst>
          </p:cNvPr>
          <p:cNvSpPr>
            <a:spLocks noGrp="1"/>
          </p:cNvSpPr>
          <p:nvPr>
            <p:ph type="body" sz="quarter" idx="56"/>
          </p:nvPr>
        </p:nvSpPr>
        <p:spPr/>
        <p:txBody>
          <a:bodyPr/>
          <a:lstStyle/>
          <a:p>
            <a:endParaRPr lang="fr-FR"/>
          </a:p>
        </p:txBody>
      </p:sp>
      <p:sp>
        <p:nvSpPr>
          <p:cNvPr id="105" name="Espace réservé du texte 104">
            <a:extLst>
              <a:ext uri="{FF2B5EF4-FFF2-40B4-BE49-F238E27FC236}">
                <a16:creationId xmlns:a16="http://schemas.microsoft.com/office/drawing/2014/main" id="{6157A0BD-0B1A-4425-909A-AB67AC0E39BA}"/>
              </a:ext>
            </a:extLst>
          </p:cNvPr>
          <p:cNvSpPr>
            <a:spLocks noGrp="1"/>
          </p:cNvSpPr>
          <p:nvPr>
            <p:ph type="body" sz="quarter" idx="57"/>
          </p:nvPr>
        </p:nvSpPr>
        <p:spPr/>
        <p:txBody>
          <a:bodyPr/>
          <a:lstStyle/>
          <a:p>
            <a:endParaRPr lang="fr-FR"/>
          </a:p>
        </p:txBody>
      </p:sp>
      <p:sp>
        <p:nvSpPr>
          <p:cNvPr id="106" name="Espace réservé du texte 105">
            <a:extLst>
              <a:ext uri="{FF2B5EF4-FFF2-40B4-BE49-F238E27FC236}">
                <a16:creationId xmlns:a16="http://schemas.microsoft.com/office/drawing/2014/main" id="{244F4384-C033-4DFB-BB54-C2B0B8B95986}"/>
              </a:ext>
            </a:extLst>
          </p:cNvPr>
          <p:cNvSpPr>
            <a:spLocks noGrp="1"/>
          </p:cNvSpPr>
          <p:nvPr>
            <p:ph type="body" sz="quarter" idx="58"/>
          </p:nvPr>
        </p:nvSpPr>
        <p:spPr/>
        <p:txBody>
          <a:bodyPr/>
          <a:lstStyle/>
          <a:p>
            <a:endParaRPr lang="fr-FR"/>
          </a:p>
        </p:txBody>
      </p:sp>
      <p:sp>
        <p:nvSpPr>
          <p:cNvPr id="107" name="Espace réservé du texte 106">
            <a:extLst>
              <a:ext uri="{FF2B5EF4-FFF2-40B4-BE49-F238E27FC236}">
                <a16:creationId xmlns:a16="http://schemas.microsoft.com/office/drawing/2014/main" id="{483B2FC8-821B-49F6-9673-FFFC78E95B09}"/>
              </a:ext>
            </a:extLst>
          </p:cNvPr>
          <p:cNvSpPr>
            <a:spLocks noGrp="1"/>
          </p:cNvSpPr>
          <p:nvPr>
            <p:ph type="body" sz="quarter" idx="59"/>
          </p:nvPr>
        </p:nvSpPr>
        <p:spPr/>
        <p:txBody>
          <a:bodyPr/>
          <a:lstStyle/>
          <a:p>
            <a:endParaRPr lang="fr-FR"/>
          </a:p>
        </p:txBody>
      </p:sp>
      <p:sp>
        <p:nvSpPr>
          <p:cNvPr id="108" name="Espace réservé du texte 107">
            <a:extLst>
              <a:ext uri="{FF2B5EF4-FFF2-40B4-BE49-F238E27FC236}">
                <a16:creationId xmlns:a16="http://schemas.microsoft.com/office/drawing/2014/main" id="{E3F36585-8348-4F6A-925B-8D0FA33F0242}"/>
              </a:ext>
            </a:extLst>
          </p:cNvPr>
          <p:cNvSpPr>
            <a:spLocks noGrp="1"/>
          </p:cNvSpPr>
          <p:nvPr>
            <p:ph type="body" sz="quarter" idx="60"/>
          </p:nvPr>
        </p:nvSpPr>
        <p:spPr/>
        <p:txBody>
          <a:bodyPr/>
          <a:lstStyle/>
          <a:p>
            <a:endParaRPr lang="fr-FR"/>
          </a:p>
        </p:txBody>
      </p:sp>
      <p:sp>
        <p:nvSpPr>
          <p:cNvPr id="109" name="Espace réservé du texte 108">
            <a:extLst>
              <a:ext uri="{FF2B5EF4-FFF2-40B4-BE49-F238E27FC236}">
                <a16:creationId xmlns:a16="http://schemas.microsoft.com/office/drawing/2014/main" id="{B754D153-03A2-4D74-A2AD-6CB37260F61F}"/>
              </a:ext>
            </a:extLst>
          </p:cNvPr>
          <p:cNvSpPr>
            <a:spLocks noGrp="1"/>
          </p:cNvSpPr>
          <p:nvPr>
            <p:ph type="body" sz="quarter" idx="61"/>
          </p:nvPr>
        </p:nvSpPr>
        <p:spPr/>
        <p:txBody>
          <a:bodyPr/>
          <a:lstStyle/>
          <a:p>
            <a:endParaRPr lang="fr-FR"/>
          </a:p>
        </p:txBody>
      </p:sp>
      <p:sp>
        <p:nvSpPr>
          <p:cNvPr id="110" name="Espace réservé du texte 109">
            <a:extLst>
              <a:ext uri="{FF2B5EF4-FFF2-40B4-BE49-F238E27FC236}">
                <a16:creationId xmlns:a16="http://schemas.microsoft.com/office/drawing/2014/main" id="{9540D42F-51A9-4AEB-BFB1-392F798290FE}"/>
              </a:ext>
            </a:extLst>
          </p:cNvPr>
          <p:cNvSpPr>
            <a:spLocks noGrp="1"/>
          </p:cNvSpPr>
          <p:nvPr>
            <p:ph type="body" sz="quarter" idx="62"/>
          </p:nvPr>
        </p:nvSpPr>
        <p:spPr/>
        <p:txBody>
          <a:bodyPr/>
          <a:lstStyle/>
          <a:p>
            <a:endParaRPr lang="fr-FR"/>
          </a:p>
        </p:txBody>
      </p:sp>
      <p:sp>
        <p:nvSpPr>
          <p:cNvPr id="111" name="Espace réservé du texte 110">
            <a:extLst>
              <a:ext uri="{FF2B5EF4-FFF2-40B4-BE49-F238E27FC236}">
                <a16:creationId xmlns:a16="http://schemas.microsoft.com/office/drawing/2014/main" id="{D24167C3-3CB0-40B4-A6CA-F71B63B96E9C}"/>
              </a:ext>
            </a:extLst>
          </p:cNvPr>
          <p:cNvSpPr>
            <a:spLocks noGrp="1"/>
          </p:cNvSpPr>
          <p:nvPr>
            <p:ph type="body" sz="quarter" idx="63"/>
          </p:nvPr>
        </p:nvSpPr>
        <p:spPr/>
        <p:txBody>
          <a:bodyPr/>
          <a:lstStyle/>
          <a:p>
            <a:endParaRPr lang="fr-FR"/>
          </a:p>
        </p:txBody>
      </p:sp>
      <p:sp>
        <p:nvSpPr>
          <p:cNvPr id="112" name="Espace réservé du texte 111">
            <a:extLst>
              <a:ext uri="{FF2B5EF4-FFF2-40B4-BE49-F238E27FC236}">
                <a16:creationId xmlns:a16="http://schemas.microsoft.com/office/drawing/2014/main" id="{280CB09B-389E-4545-9D25-9E1CB281FD0E}"/>
              </a:ext>
            </a:extLst>
          </p:cNvPr>
          <p:cNvSpPr>
            <a:spLocks noGrp="1"/>
          </p:cNvSpPr>
          <p:nvPr>
            <p:ph type="body" sz="quarter" idx="64"/>
          </p:nvPr>
        </p:nvSpPr>
        <p:spPr/>
        <p:txBody>
          <a:bodyPr/>
          <a:lstStyle/>
          <a:p>
            <a:endParaRPr lang="fr-FR"/>
          </a:p>
        </p:txBody>
      </p:sp>
      <p:sp>
        <p:nvSpPr>
          <p:cNvPr id="113" name="Espace réservé du texte 112">
            <a:extLst>
              <a:ext uri="{FF2B5EF4-FFF2-40B4-BE49-F238E27FC236}">
                <a16:creationId xmlns:a16="http://schemas.microsoft.com/office/drawing/2014/main" id="{1D916879-1EB7-48D1-BA40-860CB8218356}"/>
              </a:ext>
            </a:extLst>
          </p:cNvPr>
          <p:cNvSpPr>
            <a:spLocks noGrp="1"/>
          </p:cNvSpPr>
          <p:nvPr>
            <p:ph type="body" sz="quarter" idx="65"/>
          </p:nvPr>
        </p:nvSpPr>
        <p:spPr/>
        <p:txBody>
          <a:bodyPr/>
          <a:lstStyle/>
          <a:p>
            <a:endParaRPr lang="fr-FR"/>
          </a:p>
        </p:txBody>
      </p:sp>
      <p:sp>
        <p:nvSpPr>
          <p:cNvPr id="114" name="Espace réservé du texte 113">
            <a:extLst>
              <a:ext uri="{FF2B5EF4-FFF2-40B4-BE49-F238E27FC236}">
                <a16:creationId xmlns:a16="http://schemas.microsoft.com/office/drawing/2014/main" id="{2BEB99EB-9C81-4B09-B31E-EBD440721716}"/>
              </a:ext>
            </a:extLst>
          </p:cNvPr>
          <p:cNvSpPr>
            <a:spLocks noGrp="1"/>
          </p:cNvSpPr>
          <p:nvPr>
            <p:ph type="body" sz="quarter" idx="66"/>
          </p:nvPr>
        </p:nvSpPr>
        <p:spPr/>
        <p:txBody>
          <a:bodyPr/>
          <a:lstStyle/>
          <a:p>
            <a:endParaRPr lang="fr-FR"/>
          </a:p>
        </p:txBody>
      </p:sp>
      <p:sp>
        <p:nvSpPr>
          <p:cNvPr id="115" name="Espace réservé du texte 114">
            <a:extLst>
              <a:ext uri="{FF2B5EF4-FFF2-40B4-BE49-F238E27FC236}">
                <a16:creationId xmlns:a16="http://schemas.microsoft.com/office/drawing/2014/main" id="{3C652C0D-B499-4645-8B8B-B6F2B68917D2}"/>
              </a:ext>
            </a:extLst>
          </p:cNvPr>
          <p:cNvSpPr>
            <a:spLocks noGrp="1"/>
          </p:cNvSpPr>
          <p:nvPr>
            <p:ph type="body" sz="quarter" idx="67"/>
          </p:nvPr>
        </p:nvSpPr>
        <p:spPr/>
        <p:txBody>
          <a:bodyPr/>
          <a:lstStyle/>
          <a:p>
            <a:endParaRPr lang="fr-FR"/>
          </a:p>
        </p:txBody>
      </p:sp>
      <p:sp>
        <p:nvSpPr>
          <p:cNvPr id="116" name="Espace réservé du texte 115">
            <a:extLst>
              <a:ext uri="{FF2B5EF4-FFF2-40B4-BE49-F238E27FC236}">
                <a16:creationId xmlns:a16="http://schemas.microsoft.com/office/drawing/2014/main" id="{B0278CF4-80DF-48D3-B12A-382E819BBE46}"/>
              </a:ext>
            </a:extLst>
          </p:cNvPr>
          <p:cNvSpPr>
            <a:spLocks noGrp="1"/>
          </p:cNvSpPr>
          <p:nvPr>
            <p:ph type="body" sz="quarter" idx="68"/>
          </p:nvPr>
        </p:nvSpPr>
        <p:spPr/>
        <p:txBody>
          <a:bodyPr/>
          <a:lstStyle/>
          <a:p>
            <a:endParaRPr lang="fr-FR"/>
          </a:p>
        </p:txBody>
      </p:sp>
      <p:sp>
        <p:nvSpPr>
          <p:cNvPr id="117" name="Espace réservé du texte 116">
            <a:extLst>
              <a:ext uri="{FF2B5EF4-FFF2-40B4-BE49-F238E27FC236}">
                <a16:creationId xmlns:a16="http://schemas.microsoft.com/office/drawing/2014/main" id="{7F67B401-4A25-487B-98D6-258F5688C893}"/>
              </a:ext>
            </a:extLst>
          </p:cNvPr>
          <p:cNvSpPr>
            <a:spLocks noGrp="1"/>
          </p:cNvSpPr>
          <p:nvPr>
            <p:ph type="body" sz="quarter" idx="69"/>
          </p:nvPr>
        </p:nvSpPr>
        <p:spPr/>
        <p:txBody>
          <a:bodyPr/>
          <a:lstStyle/>
          <a:p>
            <a:endParaRPr lang="fr-FR"/>
          </a:p>
        </p:txBody>
      </p:sp>
      <p:sp>
        <p:nvSpPr>
          <p:cNvPr id="118" name="Espace réservé du texte 117">
            <a:extLst>
              <a:ext uri="{FF2B5EF4-FFF2-40B4-BE49-F238E27FC236}">
                <a16:creationId xmlns:a16="http://schemas.microsoft.com/office/drawing/2014/main" id="{F838342A-77B7-4770-A5B6-4A2B5F4D2FBC}"/>
              </a:ext>
            </a:extLst>
          </p:cNvPr>
          <p:cNvSpPr>
            <a:spLocks noGrp="1"/>
          </p:cNvSpPr>
          <p:nvPr>
            <p:ph type="body" sz="quarter" idx="70"/>
          </p:nvPr>
        </p:nvSpPr>
        <p:spPr/>
        <p:txBody>
          <a:bodyPr/>
          <a:lstStyle/>
          <a:p>
            <a:endParaRPr lang="fr-FR"/>
          </a:p>
        </p:txBody>
      </p:sp>
      <p:sp>
        <p:nvSpPr>
          <p:cNvPr id="119" name="Espace réservé du texte 118">
            <a:extLst>
              <a:ext uri="{FF2B5EF4-FFF2-40B4-BE49-F238E27FC236}">
                <a16:creationId xmlns:a16="http://schemas.microsoft.com/office/drawing/2014/main" id="{8941F217-7AFF-4118-B92A-02E649721AA6}"/>
              </a:ext>
            </a:extLst>
          </p:cNvPr>
          <p:cNvSpPr>
            <a:spLocks noGrp="1"/>
          </p:cNvSpPr>
          <p:nvPr>
            <p:ph type="body" sz="quarter" idx="71"/>
          </p:nvPr>
        </p:nvSpPr>
        <p:spPr/>
        <p:txBody>
          <a:bodyPr/>
          <a:lstStyle/>
          <a:p>
            <a:endParaRPr lang="fr-FR"/>
          </a:p>
        </p:txBody>
      </p:sp>
      <p:sp>
        <p:nvSpPr>
          <p:cNvPr id="120" name="Espace réservé du texte 119">
            <a:extLst>
              <a:ext uri="{FF2B5EF4-FFF2-40B4-BE49-F238E27FC236}">
                <a16:creationId xmlns:a16="http://schemas.microsoft.com/office/drawing/2014/main" id="{E3F880C4-0FC3-401A-985E-557CCB89DF07}"/>
              </a:ext>
            </a:extLst>
          </p:cNvPr>
          <p:cNvSpPr>
            <a:spLocks noGrp="1"/>
          </p:cNvSpPr>
          <p:nvPr>
            <p:ph type="body" sz="quarter" idx="72"/>
          </p:nvPr>
        </p:nvSpPr>
        <p:spPr/>
        <p:txBody>
          <a:bodyPr/>
          <a:lstStyle/>
          <a:p>
            <a:endParaRPr lang="fr-FR"/>
          </a:p>
        </p:txBody>
      </p:sp>
      <p:sp>
        <p:nvSpPr>
          <p:cNvPr id="121" name="Espace réservé du texte 120">
            <a:extLst>
              <a:ext uri="{FF2B5EF4-FFF2-40B4-BE49-F238E27FC236}">
                <a16:creationId xmlns:a16="http://schemas.microsoft.com/office/drawing/2014/main" id="{BFC695D0-000D-49C5-ADB3-5B294333AC31}"/>
              </a:ext>
            </a:extLst>
          </p:cNvPr>
          <p:cNvSpPr>
            <a:spLocks noGrp="1"/>
          </p:cNvSpPr>
          <p:nvPr>
            <p:ph type="body" sz="quarter" idx="73"/>
          </p:nvPr>
        </p:nvSpPr>
        <p:spPr/>
        <p:txBody>
          <a:bodyPr/>
          <a:lstStyle/>
          <a:p>
            <a:endParaRPr lang="fr-FR"/>
          </a:p>
        </p:txBody>
      </p:sp>
      <p:sp>
        <p:nvSpPr>
          <p:cNvPr id="122" name="Espace réservé du texte 121">
            <a:extLst>
              <a:ext uri="{FF2B5EF4-FFF2-40B4-BE49-F238E27FC236}">
                <a16:creationId xmlns:a16="http://schemas.microsoft.com/office/drawing/2014/main" id="{CADA742D-80D2-4FA7-86BF-FEAE611E011F}"/>
              </a:ext>
            </a:extLst>
          </p:cNvPr>
          <p:cNvSpPr>
            <a:spLocks noGrp="1"/>
          </p:cNvSpPr>
          <p:nvPr>
            <p:ph type="body" sz="quarter" idx="74"/>
          </p:nvPr>
        </p:nvSpPr>
        <p:spPr/>
        <p:txBody>
          <a:bodyPr/>
          <a:lstStyle/>
          <a:p>
            <a:endParaRPr lang="fr-FR"/>
          </a:p>
        </p:txBody>
      </p:sp>
      <p:sp>
        <p:nvSpPr>
          <p:cNvPr id="123" name="Espace réservé du texte 122">
            <a:extLst>
              <a:ext uri="{FF2B5EF4-FFF2-40B4-BE49-F238E27FC236}">
                <a16:creationId xmlns:a16="http://schemas.microsoft.com/office/drawing/2014/main" id="{3C01ACDC-C781-4E18-AAA8-E590098E96FE}"/>
              </a:ext>
            </a:extLst>
          </p:cNvPr>
          <p:cNvSpPr>
            <a:spLocks noGrp="1"/>
          </p:cNvSpPr>
          <p:nvPr>
            <p:ph type="body" sz="quarter" idx="75"/>
          </p:nvPr>
        </p:nvSpPr>
        <p:spPr/>
        <p:txBody>
          <a:bodyPr/>
          <a:lstStyle/>
          <a:p>
            <a:endParaRPr lang="fr-FR"/>
          </a:p>
        </p:txBody>
      </p:sp>
      <p:sp>
        <p:nvSpPr>
          <p:cNvPr id="124" name="Espace réservé du texte 123">
            <a:extLst>
              <a:ext uri="{FF2B5EF4-FFF2-40B4-BE49-F238E27FC236}">
                <a16:creationId xmlns:a16="http://schemas.microsoft.com/office/drawing/2014/main" id="{55745D6F-8B3E-4F45-B677-E6839F7AB94A}"/>
              </a:ext>
            </a:extLst>
          </p:cNvPr>
          <p:cNvSpPr>
            <a:spLocks noGrp="1"/>
          </p:cNvSpPr>
          <p:nvPr>
            <p:ph type="body" sz="quarter" idx="76"/>
          </p:nvPr>
        </p:nvSpPr>
        <p:spPr/>
        <p:txBody>
          <a:bodyPr/>
          <a:lstStyle/>
          <a:p>
            <a:endParaRPr lang="fr-FR"/>
          </a:p>
        </p:txBody>
      </p:sp>
      <p:sp>
        <p:nvSpPr>
          <p:cNvPr id="125" name="Espace réservé du texte 124">
            <a:extLst>
              <a:ext uri="{FF2B5EF4-FFF2-40B4-BE49-F238E27FC236}">
                <a16:creationId xmlns:a16="http://schemas.microsoft.com/office/drawing/2014/main" id="{9D137E11-A210-4DE3-9985-26CFECFC7F17}"/>
              </a:ext>
            </a:extLst>
          </p:cNvPr>
          <p:cNvSpPr>
            <a:spLocks noGrp="1"/>
          </p:cNvSpPr>
          <p:nvPr>
            <p:ph type="body" sz="quarter" idx="77"/>
          </p:nvPr>
        </p:nvSpPr>
        <p:spPr/>
        <p:txBody>
          <a:bodyPr/>
          <a:lstStyle/>
          <a:p>
            <a:endParaRPr lang="fr-FR"/>
          </a:p>
        </p:txBody>
      </p:sp>
      <p:sp>
        <p:nvSpPr>
          <p:cNvPr id="126" name="Espace réservé du texte 125">
            <a:extLst>
              <a:ext uri="{FF2B5EF4-FFF2-40B4-BE49-F238E27FC236}">
                <a16:creationId xmlns:a16="http://schemas.microsoft.com/office/drawing/2014/main" id="{D4EA9D51-9647-4253-B51E-C72152B76377}"/>
              </a:ext>
            </a:extLst>
          </p:cNvPr>
          <p:cNvSpPr>
            <a:spLocks noGrp="1"/>
          </p:cNvSpPr>
          <p:nvPr>
            <p:ph type="body" sz="quarter" idx="78"/>
          </p:nvPr>
        </p:nvSpPr>
        <p:spPr/>
        <p:txBody>
          <a:bodyPr/>
          <a:lstStyle/>
          <a:p>
            <a:endParaRPr lang="fr-FR"/>
          </a:p>
        </p:txBody>
      </p:sp>
      <p:sp>
        <p:nvSpPr>
          <p:cNvPr id="127" name="Espace réservé du texte 126">
            <a:extLst>
              <a:ext uri="{FF2B5EF4-FFF2-40B4-BE49-F238E27FC236}">
                <a16:creationId xmlns:a16="http://schemas.microsoft.com/office/drawing/2014/main" id="{3288C3E3-9D0E-469E-9938-2361C710F345}"/>
              </a:ext>
            </a:extLst>
          </p:cNvPr>
          <p:cNvSpPr>
            <a:spLocks noGrp="1"/>
          </p:cNvSpPr>
          <p:nvPr>
            <p:ph type="body" sz="quarter" idx="79"/>
          </p:nvPr>
        </p:nvSpPr>
        <p:spPr/>
        <p:txBody>
          <a:bodyPr/>
          <a:lstStyle/>
          <a:p>
            <a:endParaRPr lang="fr-FR"/>
          </a:p>
        </p:txBody>
      </p:sp>
      <p:sp>
        <p:nvSpPr>
          <p:cNvPr id="128" name="Espace réservé du texte 127">
            <a:extLst>
              <a:ext uri="{FF2B5EF4-FFF2-40B4-BE49-F238E27FC236}">
                <a16:creationId xmlns:a16="http://schemas.microsoft.com/office/drawing/2014/main" id="{CF70EE3C-12FE-48D9-9655-D3CC61131CE1}"/>
              </a:ext>
            </a:extLst>
          </p:cNvPr>
          <p:cNvSpPr>
            <a:spLocks noGrp="1"/>
          </p:cNvSpPr>
          <p:nvPr>
            <p:ph type="body" sz="quarter" idx="80"/>
          </p:nvPr>
        </p:nvSpPr>
        <p:spPr/>
        <p:txBody>
          <a:bodyPr/>
          <a:lstStyle/>
          <a:p>
            <a:endParaRPr lang="fr-FR"/>
          </a:p>
        </p:txBody>
      </p:sp>
      <p:sp>
        <p:nvSpPr>
          <p:cNvPr id="129" name="Espace réservé du texte 128">
            <a:extLst>
              <a:ext uri="{FF2B5EF4-FFF2-40B4-BE49-F238E27FC236}">
                <a16:creationId xmlns:a16="http://schemas.microsoft.com/office/drawing/2014/main" id="{92D7C915-0AEB-4465-947B-BC8575A70473}"/>
              </a:ext>
            </a:extLst>
          </p:cNvPr>
          <p:cNvSpPr>
            <a:spLocks noGrp="1"/>
          </p:cNvSpPr>
          <p:nvPr>
            <p:ph type="body" sz="quarter" idx="81"/>
          </p:nvPr>
        </p:nvSpPr>
        <p:spPr/>
        <p:txBody>
          <a:bodyPr/>
          <a:lstStyle/>
          <a:p>
            <a:endParaRPr lang="fr-FR"/>
          </a:p>
        </p:txBody>
      </p:sp>
      <p:sp>
        <p:nvSpPr>
          <p:cNvPr id="130" name="Espace réservé du texte 129">
            <a:extLst>
              <a:ext uri="{FF2B5EF4-FFF2-40B4-BE49-F238E27FC236}">
                <a16:creationId xmlns:a16="http://schemas.microsoft.com/office/drawing/2014/main" id="{0A998BDB-2282-43CD-AF47-F111DDE4B994}"/>
              </a:ext>
            </a:extLst>
          </p:cNvPr>
          <p:cNvSpPr>
            <a:spLocks noGrp="1"/>
          </p:cNvSpPr>
          <p:nvPr>
            <p:ph type="body" sz="quarter" idx="82"/>
          </p:nvPr>
        </p:nvSpPr>
        <p:spPr/>
        <p:txBody>
          <a:bodyPr/>
          <a:lstStyle/>
          <a:p>
            <a:endParaRPr lang="fr-FR"/>
          </a:p>
        </p:txBody>
      </p:sp>
      <p:sp>
        <p:nvSpPr>
          <p:cNvPr id="131" name="Espace réservé du texte 130">
            <a:extLst>
              <a:ext uri="{FF2B5EF4-FFF2-40B4-BE49-F238E27FC236}">
                <a16:creationId xmlns:a16="http://schemas.microsoft.com/office/drawing/2014/main" id="{4295AC5B-3026-4840-B057-8DFE6585B69D}"/>
              </a:ext>
            </a:extLst>
          </p:cNvPr>
          <p:cNvSpPr>
            <a:spLocks noGrp="1"/>
          </p:cNvSpPr>
          <p:nvPr>
            <p:ph type="body" sz="quarter" idx="83"/>
          </p:nvPr>
        </p:nvSpPr>
        <p:spPr/>
        <p:txBody>
          <a:bodyPr/>
          <a:lstStyle/>
          <a:p>
            <a:endParaRPr lang="fr-FR"/>
          </a:p>
        </p:txBody>
      </p:sp>
      <p:sp>
        <p:nvSpPr>
          <p:cNvPr id="132" name="Espace réservé du texte 131">
            <a:extLst>
              <a:ext uri="{FF2B5EF4-FFF2-40B4-BE49-F238E27FC236}">
                <a16:creationId xmlns:a16="http://schemas.microsoft.com/office/drawing/2014/main" id="{2B2D5ED9-C632-4F7C-8537-274644F45528}"/>
              </a:ext>
            </a:extLst>
          </p:cNvPr>
          <p:cNvSpPr>
            <a:spLocks noGrp="1"/>
          </p:cNvSpPr>
          <p:nvPr>
            <p:ph type="body" sz="quarter" idx="84"/>
          </p:nvPr>
        </p:nvSpPr>
        <p:spPr/>
        <p:txBody>
          <a:bodyPr/>
          <a:lstStyle/>
          <a:p>
            <a:endParaRPr lang="fr-FR"/>
          </a:p>
        </p:txBody>
      </p:sp>
      <p:sp>
        <p:nvSpPr>
          <p:cNvPr id="133" name="Espace réservé du texte 132">
            <a:extLst>
              <a:ext uri="{FF2B5EF4-FFF2-40B4-BE49-F238E27FC236}">
                <a16:creationId xmlns:a16="http://schemas.microsoft.com/office/drawing/2014/main" id="{0D037EBE-E721-4E1F-835C-52441F2C7D6A}"/>
              </a:ext>
            </a:extLst>
          </p:cNvPr>
          <p:cNvSpPr>
            <a:spLocks noGrp="1"/>
          </p:cNvSpPr>
          <p:nvPr>
            <p:ph type="body" sz="quarter" idx="85"/>
          </p:nvPr>
        </p:nvSpPr>
        <p:spPr/>
        <p:txBody>
          <a:bodyPr/>
          <a:lstStyle/>
          <a:p>
            <a:endParaRPr lang="fr-FR"/>
          </a:p>
        </p:txBody>
      </p:sp>
      <p:sp>
        <p:nvSpPr>
          <p:cNvPr id="134" name="Espace réservé du texte 133">
            <a:extLst>
              <a:ext uri="{FF2B5EF4-FFF2-40B4-BE49-F238E27FC236}">
                <a16:creationId xmlns:a16="http://schemas.microsoft.com/office/drawing/2014/main" id="{041B2AC8-E339-4290-A2CE-94E18008442A}"/>
              </a:ext>
            </a:extLst>
          </p:cNvPr>
          <p:cNvSpPr>
            <a:spLocks noGrp="1"/>
          </p:cNvSpPr>
          <p:nvPr>
            <p:ph type="body" sz="quarter" idx="86"/>
          </p:nvPr>
        </p:nvSpPr>
        <p:spPr/>
        <p:txBody>
          <a:bodyPr/>
          <a:lstStyle/>
          <a:p>
            <a:endParaRPr lang="fr-FR"/>
          </a:p>
        </p:txBody>
      </p:sp>
      <p:sp>
        <p:nvSpPr>
          <p:cNvPr id="135" name="Espace réservé du texte 134">
            <a:extLst>
              <a:ext uri="{FF2B5EF4-FFF2-40B4-BE49-F238E27FC236}">
                <a16:creationId xmlns:a16="http://schemas.microsoft.com/office/drawing/2014/main" id="{4C3C92CF-EACD-40CB-ACD4-E471B4C188E0}"/>
              </a:ext>
            </a:extLst>
          </p:cNvPr>
          <p:cNvSpPr>
            <a:spLocks noGrp="1"/>
          </p:cNvSpPr>
          <p:nvPr>
            <p:ph type="body" sz="quarter" idx="87"/>
          </p:nvPr>
        </p:nvSpPr>
        <p:spPr/>
        <p:txBody>
          <a:bodyPr/>
          <a:lstStyle/>
          <a:p>
            <a:endParaRPr lang="fr-FR"/>
          </a:p>
        </p:txBody>
      </p:sp>
      <p:sp>
        <p:nvSpPr>
          <p:cNvPr id="136" name="Espace réservé du texte 135">
            <a:extLst>
              <a:ext uri="{FF2B5EF4-FFF2-40B4-BE49-F238E27FC236}">
                <a16:creationId xmlns:a16="http://schemas.microsoft.com/office/drawing/2014/main" id="{ED203FE7-ECB9-4F1E-9FF1-F6A9724100CF}"/>
              </a:ext>
            </a:extLst>
          </p:cNvPr>
          <p:cNvSpPr>
            <a:spLocks noGrp="1"/>
          </p:cNvSpPr>
          <p:nvPr>
            <p:ph type="body" sz="quarter" idx="88"/>
          </p:nvPr>
        </p:nvSpPr>
        <p:spPr/>
        <p:txBody>
          <a:bodyPr/>
          <a:lstStyle/>
          <a:p>
            <a:endParaRPr lang="fr-FR"/>
          </a:p>
        </p:txBody>
      </p:sp>
      <p:sp>
        <p:nvSpPr>
          <p:cNvPr id="137" name="Espace réservé du texte 136">
            <a:extLst>
              <a:ext uri="{FF2B5EF4-FFF2-40B4-BE49-F238E27FC236}">
                <a16:creationId xmlns:a16="http://schemas.microsoft.com/office/drawing/2014/main" id="{244E1040-E13E-43E8-B5F2-FC48729D6EEA}"/>
              </a:ext>
            </a:extLst>
          </p:cNvPr>
          <p:cNvSpPr>
            <a:spLocks noGrp="1"/>
          </p:cNvSpPr>
          <p:nvPr>
            <p:ph type="body" sz="quarter" idx="89"/>
          </p:nvPr>
        </p:nvSpPr>
        <p:spPr/>
        <p:txBody>
          <a:bodyPr/>
          <a:lstStyle/>
          <a:p>
            <a:endParaRPr lang="fr-FR"/>
          </a:p>
        </p:txBody>
      </p:sp>
      <p:sp>
        <p:nvSpPr>
          <p:cNvPr id="138" name="Espace réservé du texte 137">
            <a:extLst>
              <a:ext uri="{FF2B5EF4-FFF2-40B4-BE49-F238E27FC236}">
                <a16:creationId xmlns:a16="http://schemas.microsoft.com/office/drawing/2014/main" id="{106EB29B-6C6D-4B2F-B87E-E877F6312672}"/>
              </a:ext>
            </a:extLst>
          </p:cNvPr>
          <p:cNvSpPr>
            <a:spLocks noGrp="1"/>
          </p:cNvSpPr>
          <p:nvPr>
            <p:ph type="body" sz="quarter" idx="90"/>
          </p:nvPr>
        </p:nvSpPr>
        <p:spPr/>
        <p:txBody>
          <a:bodyPr/>
          <a:lstStyle/>
          <a:p>
            <a:endParaRPr lang="fr-FR"/>
          </a:p>
        </p:txBody>
      </p:sp>
      <p:sp>
        <p:nvSpPr>
          <p:cNvPr id="139" name="Espace réservé du texte 138">
            <a:extLst>
              <a:ext uri="{FF2B5EF4-FFF2-40B4-BE49-F238E27FC236}">
                <a16:creationId xmlns:a16="http://schemas.microsoft.com/office/drawing/2014/main" id="{7ED20F30-1BEC-4C95-B200-73CB064C9E02}"/>
              </a:ext>
            </a:extLst>
          </p:cNvPr>
          <p:cNvSpPr>
            <a:spLocks noGrp="1"/>
          </p:cNvSpPr>
          <p:nvPr>
            <p:ph type="body" sz="quarter" idx="91"/>
          </p:nvPr>
        </p:nvSpPr>
        <p:spPr/>
        <p:txBody>
          <a:bodyPr/>
          <a:lstStyle/>
          <a:p>
            <a:endParaRPr lang="fr-FR"/>
          </a:p>
        </p:txBody>
      </p:sp>
      <p:sp>
        <p:nvSpPr>
          <p:cNvPr id="140" name="Espace réservé du texte 139">
            <a:extLst>
              <a:ext uri="{FF2B5EF4-FFF2-40B4-BE49-F238E27FC236}">
                <a16:creationId xmlns:a16="http://schemas.microsoft.com/office/drawing/2014/main" id="{04D9BC75-04CF-4CE9-9743-31E8FEBE15AF}"/>
              </a:ext>
            </a:extLst>
          </p:cNvPr>
          <p:cNvSpPr>
            <a:spLocks noGrp="1"/>
          </p:cNvSpPr>
          <p:nvPr>
            <p:ph type="body" sz="quarter" idx="92"/>
          </p:nvPr>
        </p:nvSpPr>
        <p:spPr/>
        <p:txBody>
          <a:bodyPr/>
          <a:lstStyle/>
          <a:p>
            <a:endParaRPr lang="fr-FR"/>
          </a:p>
        </p:txBody>
      </p:sp>
      <p:sp>
        <p:nvSpPr>
          <p:cNvPr id="141" name="Espace réservé du texte 140">
            <a:extLst>
              <a:ext uri="{FF2B5EF4-FFF2-40B4-BE49-F238E27FC236}">
                <a16:creationId xmlns:a16="http://schemas.microsoft.com/office/drawing/2014/main" id="{A61922F2-1D5A-4696-A67D-273CF9C4168F}"/>
              </a:ext>
            </a:extLst>
          </p:cNvPr>
          <p:cNvSpPr>
            <a:spLocks noGrp="1"/>
          </p:cNvSpPr>
          <p:nvPr>
            <p:ph type="body" sz="quarter" idx="93"/>
          </p:nvPr>
        </p:nvSpPr>
        <p:spPr/>
        <p:txBody>
          <a:bodyPr/>
          <a:lstStyle/>
          <a:p>
            <a:endParaRPr lang="fr-FR"/>
          </a:p>
        </p:txBody>
      </p:sp>
      <p:sp>
        <p:nvSpPr>
          <p:cNvPr id="142" name="Espace réservé du texte 141">
            <a:extLst>
              <a:ext uri="{FF2B5EF4-FFF2-40B4-BE49-F238E27FC236}">
                <a16:creationId xmlns:a16="http://schemas.microsoft.com/office/drawing/2014/main" id="{A576D2BD-D457-4539-85ED-92AF8A67FA3A}"/>
              </a:ext>
            </a:extLst>
          </p:cNvPr>
          <p:cNvSpPr>
            <a:spLocks noGrp="1"/>
          </p:cNvSpPr>
          <p:nvPr>
            <p:ph type="body" sz="quarter" idx="94"/>
          </p:nvPr>
        </p:nvSpPr>
        <p:spPr/>
        <p:txBody>
          <a:bodyPr/>
          <a:lstStyle/>
          <a:p>
            <a:endParaRPr lang="fr-FR"/>
          </a:p>
        </p:txBody>
      </p:sp>
      <p:sp>
        <p:nvSpPr>
          <p:cNvPr id="143" name="Espace réservé du texte 142">
            <a:extLst>
              <a:ext uri="{FF2B5EF4-FFF2-40B4-BE49-F238E27FC236}">
                <a16:creationId xmlns:a16="http://schemas.microsoft.com/office/drawing/2014/main" id="{4909FF37-25AD-41F2-94DB-641CFAFB8B2F}"/>
              </a:ext>
            </a:extLst>
          </p:cNvPr>
          <p:cNvSpPr>
            <a:spLocks noGrp="1"/>
          </p:cNvSpPr>
          <p:nvPr>
            <p:ph type="body" sz="quarter" idx="95"/>
          </p:nvPr>
        </p:nvSpPr>
        <p:spPr/>
        <p:txBody>
          <a:bodyPr/>
          <a:lstStyle/>
          <a:p>
            <a:endParaRPr lang="fr-FR"/>
          </a:p>
        </p:txBody>
      </p:sp>
      <p:sp>
        <p:nvSpPr>
          <p:cNvPr id="144" name="Espace réservé du texte 143">
            <a:extLst>
              <a:ext uri="{FF2B5EF4-FFF2-40B4-BE49-F238E27FC236}">
                <a16:creationId xmlns:a16="http://schemas.microsoft.com/office/drawing/2014/main" id="{562ADC37-6EB7-4B35-B48E-5E6E14777390}"/>
              </a:ext>
            </a:extLst>
          </p:cNvPr>
          <p:cNvSpPr>
            <a:spLocks noGrp="1"/>
          </p:cNvSpPr>
          <p:nvPr>
            <p:ph type="body" sz="quarter" idx="96"/>
          </p:nvPr>
        </p:nvSpPr>
        <p:spPr/>
        <p:txBody>
          <a:bodyPr/>
          <a:lstStyle/>
          <a:p>
            <a:endParaRPr lang="fr-FR"/>
          </a:p>
        </p:txBody>
      </p:sp>
      <p:sp>
        <p:nvSpPr>
          <p:cNvPr id="145" name="Espace réservé du texte 144">
            <a:extLst>
              <a:ext uri="{FF2B5EF4-FFF2-40B4-BE49-F238E27FC236}">
                <a16:creationId xmlns:a16="http://schemas.microsoft.com/office/drawing/2014/main" id="{2FB021B8-C5F5-4BF7-A411-39AD9D243C89}"/>
              </a:ext>
            </a:extLst>
          </p:cNvPr>
          <p:cNvSpPr>
            <a:spLocks noGrp="1"/>
          </p:cNvSpPr>
          <p:nvPr>
            <p:ph type="body" sz="quarter" idx="97"/>
          </p:nvPr>
        </p:nvSpPr>
        <p:spPr/>
        <p:txBody>
          <a:bodyPr/>
          <a:lstStyle/>
          <a:p>
            <a:endParaRPr lang="fr-FR"/>
          </a:p>
        </p:txBody>
      </p:sp>
      <p:sp>
        <p:nvSpPr>
          <p:cNvPr id="146" name="Espace réservé du texte 145">
            <a:extLst>
              <a:ext uri="{FF2B5EF4-FFF2-40B4-BE49-F238E27FC236}">
                <a16:creationId xmlns:a16="http://schemas.microsoft.com/office/drawing/2014/main" id="{DD0BD60D-2702-471E-AEE3-4C187FED8E77}"/>
              </a:ext>
            </a:extLst>
          </p:cNvPr>
          <p:cNvSpPr>
            <a:spLocks noGrp="1"/>
          </p:cNvSpPr>
          <p:nvPr>
            <p:ph type="body" sz="quarter" idx="98"/>
          </p:nvPr>
        </p:nvSpPr>
        <p:spPr/>
        <p:txBody>
          <a:bodyPr/>
          <a:lstStyle/>
          <a:p>
            <a:endParaRPr lang="fr-FR"/>
          </a:p>
        </p:txBody>
      </p:sp>
      <p:sp>
        <p:nvSpPr>
          <p:cNvPr id="147" name="Espace réservé du texte 146">
            <a:extLst>
              <a:ext uri="{FF2B5EF4-FFF2-40B4-BE49-F238E27FC236}">
                <a16:creationId xmlns:a16="http://schemas.microsoft.com/office/drawing/2014/main" id="{309E94FC-4BA7-4602-AF65-4A5838810283}"/>
              </a:ext>
            </a:extLst>
          </p:cNvPr>
          <p:cNvSpPr>
            <a:spLocks noGrp="1"/>
          </p:cNvSpPr>
          <p:nvPr>
            <p:ph type="body" sz="quarter" idx="99"/>
          </p:nvPr>
        </p:nvSpPr>
        <p:spPr/>
        <p:txBody>
          <a:bodyPr/>
          <a:lstStyle/>
          <a:p>
            <a:endParaRPr lang="fr-FR"/>
          </a:p>
        </p:txBody>
      </p:sp>
    </p:spTree>
    <p:extLst>
      <p:ext uri="{BB962C8B-B14F-4D97-AF65-F5344CB8AC3E}">
        <p14:creationId xmlns:p14="http://schemas.microsoft.com/office/powerpoint/2010/main" val="57104345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Inspection pédagogique régionale</a:t>
            </a:r>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12</a:t>
            </a:fld>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268314162"/>
              </p:ext>
            </p:extLst>
          </p:nvPr>
        </p:nvGraphicFramePr>
        <p:xfrm>
          <a:off x="1955260" y="898358"/>
          <a:ext cx="9957174" cy="5373903"/>
        </p:xfrm>
        <a:graphic>
          <a:graphicData uri="http://schemas.openxmlformats.org/drawingml/2006/table">
            <a:tbl>
              <a:tblPr>
                <a:tableStyleId>{5C22544A-7EE6-4342-B048-85BDC9FD1C3A}</a:tableStyleId>
              </a:tblPr>
              <a:tblGrid>
                <a:gridCol w="597174">
                  <a:extLst>
                    <a:ext uri="{9D8B030D-6E8A-4147-A177-3AD203B41FA5}">
                      <a16:colId xmlns:a16="http://schemas.microsoft.com/office/drawing/2014/main" val="1416941642"/>
                    </a:ext>
                  </a:extLst>
                </a:gridCol>
                <a:gridCol w="4680000">
                  <a:extLst>
                    <a:ext uri="{9D8B030D-6E8A-4147-A177-3AD203B41FA5}">
                      <a16:colId xmlns:a16="http://schemas.microsoft.com/office/drawing/2014/main" val="3852039997"/>
                    </a:ext>
                  </a:extLst>
                </a:gridCol>
                <a:gridCol w="4680000">
                  <a:extLst>
                    <a:ext uri="{9D8B030D-6E8A-4147-A177-3AD203B41FA5}">
                      <a16:colId xmlns:a16="http://schemas.microsoft.com/office/drawing/2014/main" val="2114944219"/>
                    </a:ext>
                  </a:extLst>
                </a:gridCol>
              </a:tblGrid>
              <a:tr h="162583">
                <a:tc>
                  <a:txBody>
                    <a:bodyPr/>
                    <a:lstStyle/>
                    <a:p>
                      <a:pPr algn="l" fontAlgn="ctr"/>
                      <a:endParaRPr lang="fr-FR" sz="500" b="0" i="0" u="none" strike="noStrike" dirty="0">
                        <a:solidFill>
                          <a:srgbClr val="000000"/>
                        </a:solidFill>
                        <a:effectLst/>
                        <a:latin typeface="Times New Roman" panose="02020603050405020304" pitchFamily="18" charset="0"/>
                      </a:endParaRPr>
                    </a:p>
                  </a:txBody>
                  <a:tcPr marL="6352" marR="6352" marT="6352" marB="0" anchor="ctr">
                    <a:solidFill>
                      <a:schemeClr val="bg1"/>
                    </a:solidFill>
                  </a:tcPr>
                </a:tc>
                <a:tc>
                  <a:txBody>
                    <a:bodyPr/>
                    <a:lstStyle/>
                    <a:p>
                      <a:pPr algn="ctr" fontAlgn="ctr"/>
                      <a:r>
                        <a:rPr lang="fr-FR" sz="1100" b="1" u="none" strike="noStrike" dirty="0">
                          <a:effectLst/>
                        </a:rPr>
                        <a:t>Attendus de fin de cycle 3</a:t>
                      </a:r>
                      <a:endParaRPr lang="fr-FR" sz="1100" b="1" i="0" u="none" strike="noStrike" dirty="0">
                        <a:solidFill>
                          <a:srgbClr val="000000"/>
                        </a:solidFill>
                        <a:effectLst/>
                        <a:latin typeface="Calibri" panose="020F0502020204030204" pitchFamily="34" charset="0"/>
                      </a:endParaRPr>
                    </a:p>
                  </a:txBody>
                  <a:tcPr marL="6352" marR="6352" marT="6352" marB="0" anchor="ctr">
                    <a:solidFill>
                      <a:schemeClr val="bg1"/>
                    </a:solidFill>
                  </a:tcPr>
                </a:tc>
                <a:tc>
                  <a:txBody>
                    <a:bodyPr/>
                    <a:lstStyle/>
                    <a:p>
                      <a:pPr algn="ctr" fontAlgn="ctr"/>
                      <a:r>
                        <a:rPr lang="fr-FR" sz="1100" b="1" u="none" strike="noStrike" dirty="0">
                          <a:effectLst/>
                        </a:rPr>
                        <a:t>Attendus de fin de cycle 4</a:t>
                      </a:r>
                      <a:endParaRPr lang="fr-FR" sz="1100" b="1" i="0" u="none" strike="noStrike" dirty="0">
                        <a:solidFill>
                          <a:srgbClr val="000000"/>
                        </a:solidFill>
                        <a:effectLst/>
                        <a:latin typeface="Calibri" panose="020F0502020204030204" pitchFamily="34" charset="0"/>
                      </a:endParaRPr>
                    </a:p>
                  </a:txBody>
                  <a:tcPr marL="6352" marR="6352" marT="6352" marB="0" anchor="ctr">
                    <a:solidFill>
                      <a:schemeClr val="bg1"/>
                    </a:solidFill>
                  </a:tcPr>
                </a:tc>
                <a:extLst>
                  <a:ext uri="{0D108BD9-81ED-4DB2-BD59-A6C34878D82A}">
                    <a16:rowId xmlns:a16="http://schemas.microsoft.com/office/drawing/2014/main" val="3314223205"/>
                  </a:ext>
                </a:extLst>
              </a:tr>
              <a:tr h="410330">
                <a:tc rowSpan="5">
                  <a:txBody>
                    <a:bodyPr/>
                    <a:lstStyle/>
                    <a:p>
                      <a:pPr algn="ctr" fontAlgn="t"/>
                      <a:r>
                        <a:rPr lang="fr-FR" sz="1000" b="1" u="none" strike="noStrike" dirty="0">
                          <a:effectLst/>
                        </a:rPr>
                        <a:t>C.A 1</a:t>
                      </a:r>
                      <a:endParaRPr lang="fr-FR" sz="1000" b="1" i="0" u="none" strike="noStrike" dirty="0">
                        <a:solidFill>
                          <a:srgbClr val="000000"/>
                        </a:solidFill>
                        <a:effectLst/>
                        <a:latin typeface="Times New Roman" panose="02020603050405020304" pitchFamily="18" charset="0"/>
                      </a:endParaRPr>
                    </a:p>
                  </a:txBody>
                  <a:tcPr marL="6352" marR="6352" marT="6352" marB="0" anchor="ctr">
                    <a:solidFill>
                      <a:srgbClr val="FFCDCD"/>
                    </a:solidFill>
                  </a:tcPr>
                </a:tc>
                <a:tc rowSpan="2">
                  <a:txBody>
                    <a:bodyPr/>
                    <a:lstStyle/>
                    <a:p>
                      <a:pPr algn="l" fontAlgn="ctr"/>
                      <a:r>
                        <a:rPr lang="fr-FR" sz="1000" b="1" u="none" strike="noStrike" dirty="0">
                          <a:effectLst/>
                        </a:rPr>
                        <a:t>1. </a:t>
                      </a:r>
                      <a:r>
                        <a:rPr lang="fr-FR" sz="1000" u="none" strike="noStrike" dirty="0">
                          <a:effectLst/>
                        </a:rPr>
                        <a:t>Réaliser des efforts et enchainer plusieurs actions motrices dans différentes familles pour aller plus vite, plus longtemps, plus haut, plus loin.</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FFCDCD"/>
                    </a:solidFill>
                  </a:tcPr>
                </a:tc>
                <a:tc>
                  <a:txBody>
                    <a:bodyPr/>
                    <a:lstStyle/>
                    <a:p>
                      <a:pPr algn="l" fontAlgn="ctr"/>
                      <a:r>
                        <a:rPr lang="fr-FR" sz="1000" b="1" u="none" strike="noStrike" dirty="0">
                          <a:effectLst/>
                        </a:rPr>
                        <a:t>1. </a:t>
                      </a:r>
                      <a:r>
                        <a:rPr lang="fr-FR" sz="1000" u="none" strike="noStrike" dirty="0">
                          <a:effectLst/>
                        </a:rPr>
                        <a:t>Gérer son effort, faire des choix pour réaliser la meilleure performance dans au moins deux familles athlétiques et/ou au moins de deux styles de nages.</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FFCDCD"/>
                    </a:solidFill>
                  </a:tcPr>
                </a:tc>
                <a:extLst>
                  <a:ext uri="{0D108BD9-81ED-4DB2-BD59-A6C34878D82A}">
                    <a16:rowId xmlns:a16="http://schemas.microsoft.com/office/drawing/2014/main" val="652134224"/>
                  </a:ext>
                </a:extLst>
              </a:tr>
              <a:tr h="255488">
                <a:tc vMerge="1">
                  <a:txBody>
                    <a:bodyPr/>
                    <a:lstStyle/>
                    <a:p>
                      <a:pPr algn="ctr" fontAlgn="t"/>
                      <a:endParaRPr lang="fr-FR" sz="500" b="1" i="0" u="none" strike="noStrike" dirty="0">
                        <a:solidFill>
                          <a:srgbClr val="000000"/>
                        </a:solidFill>
                        <a:effectLst/>
                        <a:latin typeface="Times New Roman" panose="02020603050405020304" pitchFamily="18" charset="0"/>
                      </a:endParaRPr>
                    </a:p>
                  </a:txBody>
                  <a:tcPr marL="6352" marR="6352" marT="6352" marB="0"/>
                </a:tc>
                <a:tc vMerge="1">
                  <a:txBody>
                    <a:bodyPr/>
                    <a:lstStyle/>
                    <a:p>
                      <a:endParaRPr lang="fr-FR"/>
                    </a:p>
                  </a:txBody>
                  <a:tcPr/>
                </a:tc>
                <a:tc>
                  <a:txBody>
                    <a:bodyPr/>
                    <a:lstStyle/>
                    <a:p>
                      <a:pPr algn="l" fontAlgn="ctr"/>
                      <a:r>
                        <a:rPr lang="fr-FR" sz="1000" b="1" u="none" strike="noStrike" dirty="0">
                          <a:effectLst/>
                        </a:rPr>
                        <a:t>2. </a:t>
                      </a:r>
                      <a:r>
                        <a:rPr lang="fr-FR" sz="1000" u="none" strike="noStrike" dirty="0">
                          <a:effectLst/>
                        </a:rPr>
                        <a:t>S’engager dans un programme de préparation individuel ou collectif.</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FFCDCD"/>
                    </a:solidFill>
                  </a:tcPr>
                </a:tc>
                <a:extLst>
                  <a:ext uri="{0D108BD9-81ED-4DB2-BD59-A6C34878D82A}">
                    <a16:rowId xmlns:a16="http://schemas.microsoft.com/office/drawing/2014/main" val="4195675839"/>
                  </a:ext>
                </a:extLst>
              </a:tr>
              <a:tr h="263231">
                <a:tc vMerge="1">
                  <a:txBody>
                    <a:bodyPr/>
                    <a:lstStyle/>
                    <a:p>
                      <a:pPr algn="ctr" fontAlgn="t"/>
                      <a:endParaRPr lang="fr-FR" sz="500" b="1" i="0" u="none" strike="noStrike" dirty="0">
                        <a:solidFill>
                          <a:srgbClr val="000000"/>
                        </a:solidFill>
                        <a:effectLst/>
                        <a:latin typeface="Times New Roman" panose="02020603050405020304" pitchFamily="18" charset="0"/>
                      </a:endParaRPr>
                    </a:p>
                  </a:txBody>
                  <a:tcPr marL="6352" marR="6352" marT="6352" marB="0"/>
                </a:tc>
                <a:tc>
                  <a:txBody>
                    <a:bodyPr/>
                    <a:lstStyle/>
                    <a:p>
                      <a:pPr algn="l" fontAlgn="ctr"/>
                      <a:r>
                        <a:rPr lang="fr-FR" sz="1000" b="1" u="none" strike="noStrike" dirty="0">
                          <a:effectLst/>
                        </a:rPr>
                        <a:t>2. </a:t>
                      </a:r>
                      <a:r>
                        <a:rPr lang="fr-FR" sz="1000" u="none" strike="noStrike" dirty="0">
                          <a:effectLst/>
                        </a:rPr>
                        <a:t>Combiner une course un saut un lancer pour faire la meilleure performance cumulée.</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FFCDCD"/>
                    </a:solidFill>
                  </a:tcPr>
                </a:tc>
                <a:tc>
                  <a:txBody>
                    <a:bodyPr/>
                    <a:lstStyle/>
                    <a:p>
                      <a:pPr algn="l" fontAlgn="ctr"/>
                      <a:r>
                        <a:rPr lang="fr-FR" sz="1000" b="1" u="none" strike="noStrike" dirty="0">
                          <a:effectLst/>
                        </a:rPr>
                        <a:t>3. </a:t>
                      </a:r>
                      <a:r>
                        <a:rPr lang="fr-FR" sz="1000" u="none" strike="noStrike" dirty="0">
                          <a:effectLst/>
                        </a:rPr>
                        <a:t>Planifier et réaliser une épreuve combinée.</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FFCDCD"/>
                    </a:solidFill>
                  </a:tcPr>
                </a:tc>
                <a:extLst>
                  <a:ext uri="{0D108BD9-81ED-4DB2-BD59-A6C34878D82A}">
                    <a16:rowId xmlns:a16="http://schemas.microsoft.com/office/drawing/2014/main" val="3706766329"/>
                  </a:ext>
                </a:extLst>
              </a:tr>
              <a:tr h="278714">
                <a:tc vMerge="1">
                  <a:txBody>
                    <a:bodyPr/>
                    <a:lstStyle/>
                    <a:p>
                      <a:pPr algn="l" fontAlgn="b"/>
                      <a:endParaRPr lang="fr-FR" sz="700" b="0" i="0" u="none" strike="noStrike" dirty="0">
                        <a:solidFill>
                          <a:srgbClr val="000000"/>
                        </a:solidFill>
                        <a:effectLst/>
                        <a:latin typeface="Calibri" panose="020F0502020204030204" pitchFamily="34" charset="0"/>
                      </a:endParaRPr>
                    </a:p>
                  </a:txBody>
                  <a:tcPr marL="6352" marR="6352" marT="6352" marB="0" anchor="b"/>
                </a:tc>
                <a:tc>
                  <a:txBody>
                    <a:bodyPr/>
                    <a:lstStyle/>
                    <a:p>
                      <a:pPr algn="l" fontAlgn="ctr"/>
                      <a:r>
                        <a:rPr lang="fr-FR" sz="1000" b="1" u="none" strike="noStrike" dirty="0">
                          <a:effectLst/>
                        </a:rPr>
                        <a:t>3. </a:t>
                      </a:r>
                      <a:r>
                        <a:rPr lang="fr-FR" sz="1000" u="none" strike="noStrike" dirty="0">
                          <a:effectLst/>
                        </a:rPr>
                        <a:t>Mesurer et quantifier les performances, les enregistrer, les comparer, les classer, les traduire en représentations graphiques.</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FFCDCD"/>
                    </a:solidFill>
                  </a:tcPr>
                </a:tc>
                <a:tc>
                  <a:txBody>
                    <a:bodyPr/>
                    <a:lstStyle/>
                    <a:p>
                      <a:pPr algn="l" fontAlgn="ctr"/>
                      <a:r>
                        <a:rPr lang="fr-FR" sz="1000" b="1" u="none" strike="noStrike" dirty="0">
                          <a:effectLst/>
                        </a:rPr>
                        <a:t>4.</a:t>
                      </a:r>
                      <a:r>
                        <a:rPr lang="fr-FR" sz="1000" u="none" strike="noStrike" dirty="0">
                          <a:effectLst/>
                        </a:rPr>
                        <a:t> S’échauffer avant un effort</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FFCDCD"/>
                    </a:solidFill>
                  </a:tcPr>
                </a:tc>
                <a:extLst>
                  <a:ext uri="{0D108BD9-81ED-4DB2-BD59-A6C34878D82A}">
                    <a16:rowId xmlns:a16="http://schemas.microsoft.com/office/drawing/2014/main" val="953680793"/>
                  </a:ext>
                </a:extLst>
              </a:tr>
              <a:tr h="379361">
                <a:tc vMerge="1">
                  <a:txBody>
                    <a:bodyPr/>
                    <a:lstStyle/>
                    <a:p>
                      <a:pPr algn="l" fontAlgn="t"/>
                      <a:endParaRPr lang="fr-FR" sz="500" b="0" i="0" u="none" strike="noStrike" dirty="0">
                        <a:solidFill>
                          <a:srgbClr val="000000"/>
                        </a:solidFill>
                        <a:effectLst/>
                        <a:latin typeface="Calibri" panose="020F0502020204030204" pitchFamily="34" charset="0"/>
                      </a:endParaRPr>
                    </a:p>
                  </a:txBody>
                  <a:tcPr marL="6352" marR="6352" marT="6352" marB="0"/>
                </a:tc>
                <a:tc>
                  <a:txBody>
                    <a:bodyPr/>
                    <a:lstStyle/>
                    <a:p>
                      <a:pPr algn="l" fontAlgn="ctr"/>
                      <a:r>
                        <a:rPr lang="fr-FR" sz="1000" b="1" u="none" strike="noStrike" dirty="0">
                          <a:effectLst/>
                        </a:rPr>
                        <a:t>4. </a:t>
                      </a:r>
                      <a:r>
                        <a:rPr lang="fr-FR" sz="1000" u="none" strike="noStrike" dirty="0">
                          <a:effectLst/>
                        </a:rPr>
                        <a:t>Assumer les rôles de chronométreur et d’observateur.</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FFCDCD"/>
                    </a:solidFill>
                  </a:tcPr>
                </a:tc>
                <a:tc>
                  <a:txBody>
                    <a:bodyPr/>
                    <a:lstStyle/>
                    <a:p>
                      <a:pPr algn="l" fontAlgn="ctr"/>
                      <a:r>
                        <a:rPr lang="fr-FR" sz="1000" b="1" u="none" strike="noStrike" dirty="0">
                          <a:effectLst/>
                        </a:rPr>
                        <a:t>5.</a:t>
                      </a:r>
                      <a:r>
                        <a:rPr lang="fr-FR" sz="1000" u="none" strike="noStrike" dirty="0">
                          <a:effectLst/>
                        </a:rPr>
                        <a:t> Aider ses camarades et assumer différents rôles sociaux (juge d’appel et de déroulement, chronométreur, juge de mesure, organisateur, collecteur des résultats, …)</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FFCDCD"/>
                    </a:solidFill>
                  </a:tcPr>
                </a:tc>
                <a:extLst>
                  <a:ext uri="{0D108BD9-81ED-4DB2-BD59-A6C34878D82A}">
                    <a16:rowId xmlns:a16="http://schemas.microsoft.com/office/drawing/2014/main" val="2604317791"/>
                  </a:ext>
                </a:extLst>
              </a:tr>
              <a:tr h="336469">
                <a:tc rowSpan="4">
                  <a:txBody>
                    <a:bodyPr/>
                    <a:lstStyle/>
                    <a:p>
                      <a:pPr algn="ctr" fontAlgn="t"/>
                      <a:r>
                        <a:rPr lang="fr-FR" sz="1000" b="1" u="none" strike="noStrike" dirty="0">
                          <a:effectLst/>
                        </a:rPr>
                        <a:t>C.A 2</a:t>
                      </a:r>
                      <a:endParaRPr lang="fr-FR" sz="1000" b="1" i="0" u="none" strike="noStrike" dirty="0">
                        <a:solidFill>
                          <a:srgbClr val="000000"/>
                        </a:solidFill>
                        <a:effectLst/>
                        <a:latin typeface="Calibri" panose="020F0502020204030204" pitchFamily="34" charset="0"/>
                      </a:endParaRPr>
                    </a:p>
                    <a:p>
                      <a:pPr algn="l" fontAlgn="t"/>
                      <a:r>
                        <a:rPr lang="fr-FR" sz="1000" u="none" strike="noStrike" dirty="0">
                          <a:effectLst/>
                        </a:rPr>
                        <a:t> </a:t>
                      </a:r>
                      <a:endParaRPr lang="fr-FR" sz="1000" b="0" i="0" u="none" strike="noStrike" dirty="0">
                        <a:solidFill>
                          <a:srgbClr val="000000"/>
                        </a:solidFill>
                        <a:effectLst/>
                        <a:latin typeface="Calibri" panose="020F0502020204030204" pitchFamily="34" charset="0"/>
                      </a:endParaRPr>
                    </a:p>
                  </a:txBody>
                  <a:tcPr marL="6352" marR="6352" marT="6352" marB="0" anchor="ctr">
                    <a:solidFill>
                      <a:schemeClr val="bg1">
                        <a:lumMod val="75000"/>
                      </a:schemeClr>
                    </a:solidFill>
                  </a:tcPr>
                </a:tc>
                <a:tc>
                  <a:txBody>
                    <a:bodyPr/>
                    <a:lstStyle/>
                    <a:p>
                      <a:pPr algn="l" fontAlgn="ctr"/>
                      <a:r>
                        <a:rPr lang="fr-FR" sz="1000" b="1" u="none" strike="noStrike" dirty="0">
                          <a:effectLst/>
                        </a:rPr>
                        <a:t>1. </a:t>
                      </a:r>
                      <a:r>
                        <a:rPr lang="fr-FR" sz="1000" u="none" strike="noStrike" dirty="0">
                          <a:effectLst/>
                        </a:rPr>
                        <a:t>Réaliser, seul ou à plusieurs, un parcours dans plusieurs environnements inhabituels, en milieu naturel aménage ou artificiel.</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bg1">
                        <a:lumMod val="75000"/>
                      </a:schemeClr>
                    </a:solidFill>
                  </a:tcPr>
                </a:tc>
                <a:tc>
                  <a:txBody>
                    <a:bodyPr/>
                    <a:lstStyle/>
                    <a:p>
                      <a:pPr algn="l" fontAlgn="ctr"/>
                      <a:r>
                        <a:rPr lang="fr-FR" sz="1000" b="1" u="none" strike="noStrike" dirty="0">
                          <a:effectLst/>
                        </a:rPr>
                        <a:t>1.</a:t>
                      </a:r>
                      <a:r>
                        <a:rPr lang="fr-FR" sz="1000" u="none" strike="noStrike" dirty="0">
                          <a:effectLst/>
                        </a:rPr>
                        <a:t> Réussir un déplacement planifié dans un milieu naturel aménagé ou artificiellement recrée plus ou moins connu.</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bg1">
                        <a:lumMod val="75000"/>
                      </a:schemeClr>
                    </a:solidFill>
                  </a:tcPr>
                </a:tc>
                <a:extLst>
                  <a:ext uri="{0D108BD9-81ED-4DB2-BD59-A6C34878D82A}">
                    <a16:rowId xmlns:a16="http://schemas.microsoft.com/office/drawing/2014/main" val="3214201271"/>
                  </a:ext>
                </a:extLst>
              </a:tr>
              <a:tr h="285835">
                <a:tc vMerge="1">
                  <a:txBody>
                    <a:bodyPr/>
                    <a:lstStyle/>
                    <a:p>
                      <a:pPr algn="ctr" fontAlgn="t"/>
                      <a:endParaRPr lang="fr-FR" sz="1000" b="1" i="0" u="none" strike="noStrike" dirty="0">
                        <a:solidFill>
                          <a:srgbClr val="000000"/>
                        </a:solidFill>
                        <a:effectLst/>
                        <a:latin typeface="Times New Roman" panose="02020603050405020304" pitchFamily="18" charset="0"/>
                      </a:endParaRPr>
                    </a:p>
                  </a:txBody>
                  <a:tcPr marL="6352" marR="6352" marT="6352" marB="0">
                    <a:noFill/>
                  </a:tcPr>
                </a:tc>
                <a:tc>
                  <a:txBody>
                    <a:bodyPr/>
                    <a:lstStyle/>
                    <a:p>
                      <a:pPr algn="l" fontAlgn="ctr"/>
                      <a:r>
                        <a:rPr lang="fr-FR" sz="1000" b="1" u="none" strike="noStrike" dirty="0">
                          <a:effectLst/>
                        </a:rPr>
                        <a:t>2. </a:t>
                      </a:r>
                      <a:r>
                        <a:rPr lang="fr-FR" sz="1000" u="none" strike="noStrike" dirty="0">
                          <a:effectLst/>
                        </a:rPr>
                        <a:t>Connaitre et respecter les règles de sécurité qui s’appliquent à chaque environnement.</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bg1">
                        <a:lumMod val="75000"/>
                      </a:schemeClr>
                    </a:solidFill>
                  </a:tcPr>
                </a:tc>
                <a:tc>
                  <a:txBody>
                    <a:bodyPr/>
                    <a:lstStyle/>
                    <a:p>
                      <a:pPr algn="l" fontAlgn="ctr"/>
                      <a:r>
                        <a:rPr lang="fr-FR" sz="1000" b="1" u="none" strike="noStrike" dirty="0">
                          <a:effectLst/>
                        </a:rPr>
                        <a:t>2.</a:t>
                      </a:r>
                      <a:r>
                        <a:rPr lang="fr-FR" sz="1000" u="none" strike="noStrike" dirty="0">
                          <a:effectLst/>
                        </a:rPr>
                        <a:t> Gérer ses ressources pour réaliser en totalité un parcours sécurisé.</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bg1">
                        <a:lumMod val="75000"/>
                      </a:schemeClr>
                    </a:solidFill>
                  </a:tcPr>
                </a:tc>
                <a:extLst>
                  <a:ext uri="{0D108BD9-81ED-4DB2-BD59-A6C34878D82A}">
                    <a16:rowId xmlns:a16="http://schemas.microsoft.com/office/drawing/2014/main" val="1301996365"/>
                  </a:ext>
                </a:extLst>
              </a:tr>
              <a:tr h="154720">
                <a:tc vMerge="1">
                  <a:txBody>
                    <a:bodyPr/>
                    <a:lstStyle/>
                    <a:p>
                      <a:pPr algn="l" fontAlgn="t"/>
                      <a:endParaRPr lang="fr-FR" sz="1000" b="0" i="0" u="none" strike="noStrike" dirty="0">
                        <a:solidFill>
                          <a:srgbClr val="000000"/>
                        </a:solidFill>
                        <a:effectLst/>
                        <a:latin typeface="Calibri" panose="020F0502020204030204" pitchFamily="34" charset="0"/>
                      </a:endParaRPr>
                    </a:p>
                  </a:txBody>
                  <a:tcPr marL="6352" marR="6352" marT="6352" marB="0">
                    <a:noFill/>
                  </a:tcPr>
                </a:tc>
                <a:tc>
                  <a:txBody>
                    <a:bodyPr/>
                    <a:lstStyle/>
                    <a:p>
                      <a:pPr algn="l" fontAlgn="ctr"/>
                      <a:r>
                        <a:rPr lang="fr-FR" sz="1000" b="1" u="none" strike="noStrike" dirty="0">
                          <a:effectLst/>
                        </a:rPr>
                        <a:t>3. </a:t>
                      </a:r>
                      <a:r>
                        <a:rPr lang="fr-FR" sz="1000" u="none" strike="noStrike" dirty="0">
                          <a:effectLst/>
                        </a:rPr>
                        <a:t>Identifier la personne responsable à alerter ou la procédure en cas de problème.</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bg1">
                        <a:lumMod val="75000"/>
                      </a:schemeClr>
                    </a:solidFill>
                  </a:tcPr>
                </a:tc>
                <a:tc>
                  <a:txBody>
                    <a:bodyPr/>
                    <a:lstStyle/>
                    <a:p>
                      <a:pPr algn="l" fontAlgn="ctr"/>
                      <a:r>
                        <a:rPr lang="fr-FR" sz="1000" b="1" u="none" strike="noStrike" dirty="0">
                          <a:effectLst/>
                        </a:rPr>
                        <a:t>3.</a:t>
                      </a:r>
                      <a:r>
                        <a:rPr lang="fr-FR" sz="1000" u="none" strike="noStrike" dirty="0">
                          <a:effectLst/>
                        </a:rPr>
                        <a:t> Assurer la sécurité de son camarade.</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bg1">
                        <a:lumMod val="75000"/>
                      </a:schemeClr>
                    </a:solidFill>
                  </a:tcPr>
                </a:tc>
                <a:extLst>
                  <a:ext uri="{0D108BD9-81ED-4DB2-BD59-A6C34878D82A}">
                    <a16:rowId xmlns:a16="http://schemas.microsoft.com/office/drawing/2014/main" val="3009225802"/>
                  </a:ext>
                </a:extLst>
              </a:tr>
              <a:tr h="162583">
                <a:tc vMerge="1">
                  <a:txBody>
                    <a:bodyPr/>
                    <a:lstStyle/>
                    <a:p>
                      <a:pPr algn="l" fontAlgn="t"/>
                      <a:endParaRPr lang="fr-FR" sz="1000" b="0" i="0" u="none" strike="noStrike" dirty="0">
                        <a:solidFill>
                          <a:srgbClr val="000000"/>
                        </a:solidFill>
                        <a:effectLst/>
                        <a:latin typeface="Calibri" panose="020F0502020204030204" pitchFamily="34" charset="0"/>
                      </a:endParaRPr>
                    </a:p>
                  </a:txBody>
                  <a:tcPr marL="6352" marR="6352" marT="6352" marB="0">
                    <a:solidFill>
                      <a:schemeClr val="bg2"/>
                    </a:solidFill>
                  </a:tcPr>
                </a:tc>
                <a:tc>
                  <a:txBody>
                    <a:bodyPr/>
                    <a:lstStyle/>
                    <a:p>
                      <a:pPr algn="l" fontAlgn="ctr"/>
                      <a:r>
                        <a:rPr lang="fr-FR" sz="1000" b="1" u="none" strike="noStrike" dirty="0">
                          <a:effectLst/>
                        </a:rPr>
                        <a:t>4. </a:t>
                      </a:r>
                      <a:r>
                        <a:rPr lang="fr-FR" sz="1000" u="none" strike="noStrike" dirty="0">
                          <a:effectLst/>
                        </a:rPr>
                        <a:t>Valider l’attestation scolaire du savoir nager (ASSN),</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bg1">
                        <a:lumMod val="75000"/>
                      </a:schemeClr>
                    </a:solidFill>
                  </a:tcPr>
                </a:tc>
                <a:tc>
                  <a:txBody>
                    <a:bodyPr/>
                    <a:lstStyle/>
                    <a:p>
                      <a:pPr algn="l" fontAlgn="ctr"/>
                      <a:r>
                        <a:rPr lang="fr-FR" sz="1000" b="1" u="none" strike="noStrike" dirty="0">
                          <a:effectLst/>
                        </a:rPr>
                        <a:t>4.</a:t>
                      </a:r>
                      <a:r>
                        <a:rPr lang="fr-FR" sz="1000" u="none" strike="noStrike" dirty="0">
                          <a:effectLst/>
                        </a:rPr>
                        <a:t> Respecter et faire respecter les règles de sécurité.</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bg1">
                        <a:lumMod val="75000"/>
                      </a:schemeClr>
                    </a:solidFill>
                  </a:tcPr>
                </a:tc>
                <a:extLst>
                  <a:ext uri="{0D108BD9-81ED-4DB2-BD59-A6C34878D82A}">
                    <a16:rowId xmlns:a16="http://schemas.microsoft.com/office/drawing/2014/main" val="4115074867"/>
                  </a:ext>
                </a:extLst>
              </a:tr>
              <a:tr h="402588">
                <a:tc rowSpan="3">
                  <a:txBody>
                    <a:bodyPr/>
                    <a:lstStyle/>
                    <a:p>
                      <a:pPr algn="ctr" fontAlgn="t"/>
                      <a:r>
                        <a:rPr lang="fr-FR" sz="1000" b="1" u="none" strike="noStrike" dirty="0">
                          <a:effectLst/>
                        </a:rPr>
                        <a:t>C.A 3</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B4E686"/>
                    </a:solidFill>
                  </a:tcPr>
                </a:tc>
                <a:tc>
                  <a:txBody>
                    <a:bodyPr/>
                    <a:lstStyle/>
                    <a:p>
                      <a:pPr algn="l" fontAlgn="ctr"/>
                      <a:r>
                        <a:rPr lang="fr-FR" sz="1000" b="1" u="none" strike="noStrike" dirty="0">
                          <a:effectLst/>
                        </a:rPr>
                        <a:t>1. </a:t>
                      </a:r>
                      <a:r>
                        <a:rPr lang="fr-FR" sz="1000" u="none" strike="noStrike" dirty="0">
                          <a:effectLst/>
                        </a:rPr>
                        <a:t>Réaliser en petits groupes 2 séquences : une a visée acrobatique destinée à être jugée, une autre a visée artistique destinée à être appréciée et à émouvoir.</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B4E686"/>
                    </a:solidFill>
                  </a:tcPr>
                </a:tc>
                <a:tc>
                  <a:txBody>
                    <a:bodyPr/>
                    <a:lstStyle/>
                    <a:p>
                      <a:pPr algn="l" fontAlgn="ctr"/>
                      <a:r>
                        <a:rPr lang="fr-FR" sz="1000" b="1" u="none" strike="noStrike" dirty="0">
                          <a:effectLst/>
                        </a:rPr>
                        <a:t>1.</a:t>
                      </a:r>
                      <a:r>
                        <a:rPr lang="fr-FR" sz="1000" u="none" strike="noStrike" dirty="0">
                          <a:effectLst/>
                        </a:rPr>
                        <a:t> Mobiliser les capacités expressives du corps pour imaginer composer et interpréter une séquence artistique ou acrobatique.</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B4E686"/>
                    </a:solidFill>
                  </a:tcPr>
                </a:tc>
                <a:extLst>
                  <a:ext uri="{0D108BD9-81ED-4DB2-BD59-A6C34878D82A}">
                    <a16:rowId xmlns:a16="http://schemas.microsoft.com/office/drawing/2014/main" val="3882485679"/>
                  </a:ext>
                </a:extLst>
              </a:tr>
              <a:tr h="286457">
                <a:tc vMerge="1">
                  <a:txBody>
                    <a:bodyPr/>
                    <a:lstStyle/>
                    <a:p>
                      <a:pPr algn="ctr" fontAlgn="t"/>
                      <a:endParaRPr lang="fr-FR" sz="1000" b="1" i="0" u="none" strike="noStrike" dirty="0">
                        <a:solidFill>
                          <a:srgbClr val="000000"/>
                        </a:solidFill>
                        <a:effectLst/>
                        <a:latin typeface="Times New Roman" panose="02020603050405020304" pitchFamily="18" charset="0"/>
                      </a:endParaRPr>
                    </a:p>
                  </a:txBody>
                  <a:tcPr marL="6352" marR="6352" marT="6352" marB="0">
                    <a:noFill/>
                  </a:tcPr>
                </a:tc>
                <a:tc>
                  <a:txBody>
                    <a:bodyPr/>
                    <a:lstStyle/>
                    <a:p>
                      <a:pPr algn="l" fontAlgn="ctr"/>
                      <a:r>
                        <a:rPr lang="fr-FR" sz="1000" b="1" u="none" strike="noStrike" dirty="0">
                          <a:effectLst/>
                        </a:rPr>
                        <a:t>2. </a:t>
                      </a:r>
                      <a:r>
                        <a:rPr lang="fr-FR" sz="1000" u="none" strike="noStrike" dirty="0">
                          <a:effectLst/>
                        </a:rPr>
                        <a:t>Savoir filmer une prestation pour la revoir et la faire évoluer.</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B4E686"/>
                    </a:solidFill>
                  </a:tcPr>
                </a:tc>
                <a:tc>
                  <a:txBody>
                    <a:bodyPr/>
                    <a:lstStyle/>
                    <a:p>
                      <a:pPr algn="l" fontAlgn="ctr"/>
                      <a:r>
                        <a:rPr lang="fr-FR" sz="1000" b="1" u="none" strike="noStrike" dirty="0">
                          <a:effectLst/>
                        </a:rPr>
                        <a:t>2.</a:t>
                      </a:r>
                      <a:r>
                        <a:rPr lang="fr-FR" sz="1000" u="none" strike="noStrike" dirty="0">
                          <a:effectLst/>
                        </a:rPr>
                        <a:t> Participer activement au sein d’un groupe, à l’élaboration et à la formalisation d’un projet artistique.</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B4E686"/>
                    </a:solidFill>
                  </a:tcPr>
                </a:tc>
                <a:extLst>
                  <a:ext uri="{0D108BD9-81ED-4DB2-BD59-A6C34878D82A}">
                    <a16:rowId xmlns:a16="http://schemas.microsoft.com/office/drawing/2014/main" val="2900940925"/>
                  </a:ext>
                </a:extLst>
              </a:tr>
              <a:tr h="247746">
                <a:tc vMerge="1">
                  <a:txBody>
                    <a:bodyPr/>
                    <a:lstStyle/>
                    <a:p>
                      <a:pPr algn="l" fontAlgn="t"/>
                      <a:endParaRPr lang="fr-FR" sz="1000" b="0" i="0" u="none" strike="noStrike" dirty="0">
                        <a:solidFill>
                          <a:srgbClr val="000000"/>
                        </a:solidFill>
                        <a:effectLst/>
                        <a:latin typeface="Calibri" panose="020F0502020204030204" pitchFamily="34" charset="0"/>
                      </a:endParaRPr>
                    </a:p>
                  </a:txBody>
                  <a:tcPr marL="6352" marR="6352" marT="6352" marB="0">
                    <a:noFill/>
                  </a:tcPr>
                </a:tc>
                <a:tc>
                  <a:txBody>
                    <a:bodyPr/>
                    <a:lstStyle/>
                    <a:p>
                      <a:pPr algn="l" fontAlgn="ctr"/>
                      <a:r>
                        <a:rPr lang="fr-FR" sz="1000" b="1" u="none" strike="noStrike" dirty="0">
                          <a:effectLst/>
                        </a:rPr>
                        <a:t>3. </a:t>
                      </a:r>
                      <a:r>
                        <a:rPr lang="fr-FR" sz="1000" u="none" strike="noStrike" dirty="0">
                          <a:effectLst/>
                        </a:rPr>
                        <a:t>Respecter les prestations des autres et accepter de se produire devant les autres.</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B4E686"/>
                    </a:solidFill>
                  </a:tcPr>
                </a:tc>
                <a:tc>
                  <a:txBody>
                    <a:bodyPr/>
                    <a:lstStyle/>
                    <a:p>
                      <a:pPr algn="l" fontAlgn="ctr"/>
                      <a:r>
                        <a:rPr lang="fr-FR" sz="1000" b="1" u="none" strike="noStrike" dirty="0">
                          <a:effectLst/>
                        </a:rPr>
                        <a:t>3.</a:t>
                      </a:r>
                      <a:r>
                        <a:rPr lang="fr-FR" sz="1000" u="none" strike="noStrike" dirty="0">
                          <a:effectLst/>
                        </a:rPr>
                        <a:t> Apprécier des prestations en utilisant différents supports d’observation et d’analyse.</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B4E686"/>
                    </a:solidFill>
                  </a:tcPr>
                </a:tc>
                <a:extLst>
                  <a:ext uri="{0D108BD9-81ED-4DB2-BD59-A6C34878D82A}">
                    <a16:rowId xmlns:a16="http://schemas.microsoft.com/office/drawing/2014/main" val="1163849900"/>
                  </a:ext>
                </a:extLst>
              </a:tr>
              <a:tr h="275777">
                <a:tc rowSpan="5">
                  <a:txBody>
                    <a:bodyPr/>
                    <a:lstStyle/>
                    <a:p>
                      <a:pPr algn="ctr" fontAlgn="b"/>
                      <a:r>
                        <a:rPr lang="fr-FR" sz="1000" b="1" u="none" strike="noStrike" dirty="0">
                          <a:effectLst/>
                        </a:rPr>
                        <a:t>C.A 4</a:t>
                      </a:r>
                      <a:r>
                        <a:rPr lang="fr-FR" sz="1000" u="none" strike="noStrike" dirty="0">
                          <a:effectLst/>
                        </a:rPr>
                        <a:t> </a:t>
                      </a:r>
                      <a:endParaRPr lang="fr-FR" sz="1000" b="0" i="0" u="none" strike="noStrike" dirty="0">
                        <a:solidFill>
                          <a:srgbClr val="000000"/>
                        </a:solidFill>
                        <a:effectLst/>
                        <a:latin typeface="Calibri" panose="020F0502020204030204" pitchFamily="34" charset="0"/>
                      </a:endParaRPr>
                    </a:p>
                  </a:txBody>
                  <a:tcPr marL="6352" marR="6352" marT="6352" marB="0" anchor="ctr">
                    <a:solidFill>
                      <a:schemeClr val="accent5">
                        <a:lumMod val="40000"/>
                        <a:lumOff val="60000"/>
                      </a:schemeClr>
                    </a:solidFill>
                  </a:tcPr>
                </a:tc>
                <a:tc>
                  <a:txBody>
                    <a:bodyPr/>
                    <a:lstStyle/>
                    <a:p>
                      <a:pPr algn="l" fontAlgn="ctr"/>
                      <a:r>
                        <a:rPr lang="fr-FR" sz="1000" b="1" u="none" strike="noStrike" dirty="0">
                          <a:effectLst/>
                        </a:rPr>
                        <a:t>1. </a:t>
                      </a:r>
                      <a:r>
                        <a:rPr lang="fr-FR" sz="1000" u="none" strike="noStrike" dirty="0">
                          <a:effectLst/>
                        </a:rPr>
                        <a:t>S’organiser tactiquement pour gagner le duel ou le match en identifiant les situations favorables de marque.</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accent5">
                        <a:lumMod val="40000"/>
                        <a:lumOff val="60000"/>
                      </a:schemeClr>
                    </a:solidFill>
                  </a:tcPr>
                </a:tc>
                <a:tc>
                  <a:txBody>
                    <a:bodyPr/>
                    <a:lstStyle/>
                    <a:p>
                      <a:pPr algn="l" fontAlgn="ctr"/>
                      <a:r>
                        <a:rPr lang="fr-FR" sz="1000" b="1" u="none" strike="noStrike" dirty="0">
                          <a:effectLst/>
                        </a:rPr>
                        <a:t>1.</a:t>
                      </a:r>
                      <a:r>
                        <a:rPr lang="fr-FR" sz="1000" u="none" strike="noStrike" dirty="0">
                          <a:effectLst/>
                        </a:rPr>
                        <a:t> Réaliser des actions décisives en situation favorable afin de faire basculer le rapport de force en sa faveur ou en faveur de son équipe.</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accent5">
                        <a:lumMod val="40000"/>
                        <a:lumOff val="60000"/>
                      </a:schemeClr>
                    </a:solidFill>
                  </a:tcPr>
                </a:tc>
                <a:extLst>
                  <a:ext uri="{0D108BD9-81ED-4DB2-BD59-A6C34878D82A}">
                    <a16:rowId xmlns:a16="http://schemas.microsoft.com/office/drawing/2014/main" val="1789436320"/>
                  </a:ext>
                </a:extLst>
              </a:tr>
              <a:tr h="309682">
                <a:tc vMerge="1">
                  <a:txBody>
                    <a:bodyPr/>
                    <a:lstStyle/>
                    <a:p>
                      <a:pPr algn="ctr" fontAlgn="b"/>
                      <a:endParaRPr lang="fr-FR" sz="1000" b="1" i="0" u="none" strike="noStrike" dirty="0">
                        <a:solidFill>
                          <a:srgbClr val="000000"/>
                        </a:solidFill>
                        <a:effectLst/>
                        <a:latin typeface="Times New Roman" panose="02020603050405020304" pitchFamily="18" charset="0"/>
                      </a:endParaRPr>
                    </a:p>
                  </a:txBody>
                  <a:tcPr marL="6352" marR="6352" marT="6352" marB="0" anchor="b">
                    <a:noFill/>
                  </a:tcPr>
                </a:tc>
                <a:tc>
                  <a:txBody>
                    <a:bodyPr/>
                    <a:lstStyle/>
                    <a:p>
                      <a:pPr algn="l" fontAlgn="ctr"/>
                      <a:r>
                        <a:rPr lang="fr-FR" sz="1000" b="1" u="none" strike="noStrike" dirty="0">
                          <a:effectLst/>
                        </a:rPr>
                        <a:t>2. </a:t>
                      </a:r>
                      <a:r>
                        <a:rPr lang="fr-FR" sz="1000" u="none" strike="noStrike" dirty="0">
                          <a:effectLst/>
                        </a:rPr>
                        <a:t>Maintenir un engagement moteur efficace sur tout le temps de jeu prévu.</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accent5">
                        <a:lumMod val="40000"/>
                        <a:lumOff val="60000"/>
                      </a:schemeClr>
                    </a:solidFill>
                  </a:tcPr>
                </a:tc>
                <a:tc>
                  <a:txBody>
                    <a:bodyPr/>
                    <a:lstStyle/>
                    <a:p>
                      <a:pPr algn="l" fontAlgn="ctr"/>
                      <a:r>
                        <a:rPr lang="fr-FR" sz="1000" b="1" u="none" strike="noStrike" dirty="0">
                          <a:effectLst/>
                        </a:rPr>
                        <a:t>2.</a:t>
                      </a:r>
                      <a:r>
                        <a:rPr lang="fr-FR" sz="1000" u="none" strike="noStrike" dirty="0">
                          <a:effectLst/>
                        </a:rPr>
                        <a:t> Adapter son engagement moteur en fonction de son état physique et du rapport de force.</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accent5">
                        <a:lumMod val="40000"/>
                        <a:lumOff val="60000"/>
                      </a:schemeClr>
                    </a:solidFill>
                  </a:tcPr>
                </a:tc>
                <a:extLst>
                  <a:ext uri="{0D108BD9-81ED-4DB2-BD59-A6C34878D82A}">
                    <a16:rowId xmlns:a16="http://schemas.microsoft.com/office/drawing/2014/main" val="2944961288"/>
                  </a:ext>
                </a:extLst>
              </a:tr>
              <a:tr h="263231">
                <a:tc vMerge="1">
                  <a:txBody>
                    <a:bodyPr/>
                    <a:lstStyle/>
                    <a:p>
                      <a:pPr algn="ctr" fontAlgn="t"/>
                      <a:endParaRPr lang="fr-FR" sz="1000" b="1" i="0" u="none" strike="noStrike" dirty="0">
                        <a:solidFill>
                          <a:srgbClr val="000000"/>
                        </a:solidFill>
                        <a:effectLst/>
                        <a:latin typeface="Times New Roman" panose="02020603050405020304" pitchFamily="18" charset="0"/>
                      </a:endParaRPr>
                    </a:p>
                  </a:txBody>
                  <a:tcPr marL="6352" marR="6352" marT="6352" marB="0">
                    <a:noFill/>
                  </a:tcPr>
                </a:tc>
                <a:tc>
                  <a:txBody>
                    <a:bodyPr/>
                    <a:lstStyle/>
                    <a:p>
                      <a:pPr algn="l" fontAlgn="ctr"/>
                      <a:r>
                        <a:rPr lang="fr-FR" sz="1000" b="1" u="none" strike="noStrike" dirty="0">
                          <a:effectLst/>
                        </a:rPr>
                        <a:t>3. </a:t>
                      </a:r>
                      <a:r>
                        <a:rPr lang="fr-FR" sz="1000" u="none" strike="noStrike" dirty="0">
                          <a:effectLst/>
                        </a:rPr>
                        <a:t>Respecter les partenaires, les adversaires et l’arbitre.</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accent5">
                        <a:lumMod val="40000"/>
                        <a:lumOff val="60000"/>
                      </a:schemeClr>
                    </a:solidFill>
                  </a:tcPr>
                </a:tc>
                <a:tc>
                  <a:txBody>
                    <a:bodyPr/>
                    <a:lstStyle/>
                    <a:p>
                      <a:pPr algn="l" fontAlgn="ctr"/>
                      <a:r>
                        <a:rPr lang="fr-FR" sz="1000" b="1" u="none" strike="noStrike" dirty="0">
                          <a:effectLst/>
                        </a:rPr>
                        <a:t>3.</a:t>
                      </a:r>
                      <a:r>
                        <a:rPr lang="fr-FR" sz="1000" u="none" strike="noStrike" dirty="0">
                          <a:effectLst/>
                        </a:rPr>
                        <a:t> Etre solidaire de ses partenaires et respectueux de son (ses) adversaire(s) et de l’arbitre</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accent5">
                        <a:lumMod val="40000"/>
                        <a:lumOff val="60000"/>
                      </a:schemeClr>
                    </a:solidFill>
                  </a:tcPr>
                </a:tc>
                <a:extLst>
                  <a:ext uri="{0D108BD9-81ED-4DB2-BD59-A6C34878D82A}">
                    <a16:rowId xmlns:a16="http://schemas.microsoft.com/office/drawing/2014/main" val="1250544024"/>
                  </a:ext>
                </a:extLst>
              </a:tr>
              <a:tr h="565170">
                <a:tc vMerge="1">
                  <a:txBody>
                    <a:bodyPr/>
                    <a:lstStyle/>
                    <a:p>
                      <a:pPr algn="l" fontAlgn="b"/>
                      <a:endParaRPr lang="fr-FR" sz="1000" b="0" i="0" u="none" strike="noStrike" dirty="0">
                        <a:solidFill>
                          <a:srgbClr val="000000"/>
                        </a:solidFill>
                        <a:effectLst/>
                        <a:latin typeface="Calibri" panose="020F0502020204030204" pitchFamily="34" charset="0"/>
                      </a:endParaRPr>
                    </a:p>
                  </a:txBody>
                  <a:tcPr marL="6352" marR="6352" marT="6352" marB="0" anchor="b">
                    <a:noFill/>
                  </a:tcPr>
                </a:tc>
                <a:tc>
                  <a:txBody>
                    <a:bodyPr/>
                    <a:lstStyle/>
                    <a:p>
                      <a:pPr algn="l" fontAlgn="ctr"/>
                      <a:r>
                        <a:rPr lang="fr-FR" sz="1000" b="1" u="none" strike="noStrike" dirty="0">
                          <a:effectLst/>
                        </a:rPr>
                        <a:t>4. </a:t>
                      </a:r>
                      <a:r>
                        <a:rPr lang="fr-FR" sz="1000" u="none" strike="noStrike" dirty="0">
                          <a:effectLst/>
                        </a:rPr>
                        <a:t>Assurer différents rôles sociaux (joueur, arbitre, observateur) inhérents à l’activité et a l’organisation de la classe.</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accent5">
                        <a:lumMod val="40000"/>
                        <a:lumOff val="60000"/>
                      </a:schemeClr>
                    </a:solidFill>
                  </a:tcPr>
                </a:tc>
                <a:tc>
                  <a:txBody>
                    <a:bodyPr/>
                    <a:lstStyle/>
                    <a:p>
                      <a:pPr algn="l" fontAlgn="ctr"/>
                      <a:r>
                        <a:rPr lang="fr-FR" sz="1000" b="1" u="none" strike="noStrike" dirty="0">
                          <a:effectLst/>
                        </a:rPr>
                        <a:t>4.</a:t>
                      </a:r>
                      <a:r>
                        <a:rPr lang="fr-FR" sz="1000" u="none" strike="noStrike" dirty="0">
                          <a:effectLst/>
                        </a:rPr>
                        <a:t> Observer et Co arbitrer.</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accent5">
                        <a:lumMod val="40000"/>
                        <a:lumOff val="60000"/>
                      </a:schemeClr>
                    </a:solidFill>
                  </a:tcPr>
                </a:tc>
                <a:extLst>
                  <a:ext uri="{0D108BD9-81ED-4DB2-BD59-A6C34878D82A}">
                    <a16:rowId xmlns:a16="http://schemas.microsoft.com/office/drawing/2014/main" val="1669039317"/>
                  </a:ext>
                </a:extLst>
              </a:tr>
              <a:tr h="224519">
                <a:tc vMerge="1">
                  <a:txBody>
                    <a:bodyPr/>
                    <a:lstStyle/>
                    <a:p>
                      <a:pPr algn="l" fontAlgn="t"/>
                      <a:endParaRPr lang="fr-FR" sz="1000" b="0" i="0" u="none" strike="noStrike" dirty="0">
                        <a:solidFill>
                          <a:srgbClr val="000000"/>
                        </a:solidFill>
                        <a:effectLst/>
                        <a:latin typeface="Calibri" panose="020F0502020204030204" pitchFamily="34" charset="0"/>
                      </a:endParaRPr>
                    </a:p>
                  </a:txBody>
                  <a:tcPr marL="6352" marR="6352" marT="6352" marB="0">
                    <a:noFill/>
                  </a:tcPr>
                </a:tc>
                <a:tc>
                  <a:txBody>
                    <a:bodyPr/>
                    <a:lstStyle/>
                    <a:p>
                      <a:pPr algn="l" fontAlgn="ctr"/>
                      <a:r>
                        <a:rPr lang="fr-FR" sz="1000" b="1" u="none" strike="noStrike" dirty="0">
                          <a:effectLst/>
                        </a:rPr>
                        <a:t>5. </a:t>
                      </a:r>
                      <a:r>
                        <a:rPr lang="fr-FR" sz="1000" u="none" strike="noStrike" dirty="0">
                          <a:effectLst/>
                        </a:rPr>
                        <a:t>Accepter le résultat de la rencontre et être capable de le commenter.</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accent5">
                        <a:lumMod val="40000"/>
                        <a:lumOff val="60000"/>
                      </a:schemeClr>
                    </a:solidFill>
                  </a:tcPr>
                </a:tc>
                <a:tc>
                  <a:txBody>
                    <a:bodyPr/>
                    <a:lstStyle/>
                    <a:p>
                      <a:pPr algn="l" fontAlgn="ctr"/>
                      <a:r>
                        <a:rPr lang="fr-FR" sz="1000" b="1" u="none" strike="noStrike" dirty="0">
                          <a:effectLst/>
                        </a:rPr>
                        <a:t>5.</a:t>
                      </a:r>
                      <a:r>
                        <a:rPr lang="fr-FR" sz="1000" u="none" strike="noStrike" dirty="0">
                          <a:effectLst/>
                        </a:rPr>
                        <a:t> Accepter le résultat de la rencontre et savoir l’analyser avec objectivité.</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accent5">
                        <a:lumMod val="40000"/>
                        <a:lumOff val="60000"/>
                      </a:schemeClr>
                    </a:solidFill>
                  </a:tcPr>
                </a:tc>
                <a:extLst>
                  <a:ext uri="{0D108BD9-81ED-4DB2-BD59-A6C34878D82A}">
                    <a16:rowId xmlns:a16="http://schemas.microsoft.com/office/drawing/2014/main" val="2603661398"/>
                  </a:ext>
                </a:extLst>
              </a:tr>
            </a:tbl>
          </a:graphicData>
        </a:graphic>
      </p:graphicFrame>
    </p:spTree>
    <p:extLst>
      <p:ext uri="{BB962C8B-B14F-4D97-AF65-F5344CB8AC3E}">
        <p14:creationId xmlns:p14="http://schemas.microsoft.com/office/powerpoint/2010/main" val="221244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13</a:t>
            </a:fld>
            <a:endParaRPr lang="fr-FR"/>
          </a:p>
        </p:txBody>
      </p:sp>
      <p:graphicFrame>
        <p:nvGraphicFramePr>
          <p:cNvPr id="8" name="Espace réservé du tableau 4"/>
          <p:cNvGraphicFramePr>
            <a:graphicFrameLocks noGrp="1"/>
          </p:cNvGraphicFramePr>
          <p:nvPr>
            <p:ph type="tbl" sz="quarter" idx="13"/>
            <p:extLst>
              <p:ext uri="{D42A27DB-BD31-4B8C-83A1-F6EECF244321}">
                <p14:modId xmlns:p14="http://schemas.microsoft.com/office/powerpoint/2010/main" val="736658719"/>
              </p:ext>
            </p:extLst>
          </p:nvPr>
        </p:nvGraphicFramePr>
        <p:xfrm>
          <a:off x="2061724" y="1381902"/>
          <a:ext cx="9871204" cy="4888866"/>
        </p:xfrm>
        <a:graphic>
          <a:graphicData uri="http://schemas.openxmlformats.org/drawingml/2006/table">
            <a:tbl>
              <a:tblPr firstRow="1" bandRow="1">
                <a:tableStyleId>{0505E3EF-67EA-436B-97B2-0124C06EBD24}</a:tableStyleId>
              </a:tblPr>
              <a:tblGrid>
                <a:gridCol w="691204">
                  <a:extLst>
                    <a:ext uri="{9D8B030D-6E8A-4147-A177-3AD203B41FA5}">
                      <a16:colId xmlns:a16="http://schemas.microsoft.com/office/drawing/2014/main" val="589515113"/>
                    </a:ext>
                  </a:extLst>
                </a:gridCol>
                <a:gridCol w="1008000">
                  <a:extLst>
                    <a:ext uri="{9D8B030D-6E8A-4147-A177-3AD203B41FA5}">
                      <a16:colId xmlns:a16="http://schemas.microsoft.com/office/drawing/2014/main" val="520600992"/>
                    </a:ext>
                  </a:extLst>
                </a:gridCol>
                <a:gridCol w="2412000">
                  <a:extLst>
                    <a:ext uri="{9D8B030D-6E8A-4147-A177-3AD203B41FA5}">
                      <a16:colId xmlns:a16="http://schemas.microsoft.com/office/drawing/2014/main" val="1244575306"/>
                    </a:ext>
                  </a:extLst>
                </a:gridCol>
                <a:gridCol w="720000">
                  <a:extLst>
                    <a:ext uri="{9D8B030D-6E8A-4147-A177-3AD203B41FA5}">
                      <a16:colId xmlns:a16="http://schemas.microsoft.com/office/drawing/2014/main" val="3069199156"/>
                    </a:ext>
                  </a:extLst>
                </a:gridCol>
                <a:gridCol w="2412000">
                  <a:extLst>
                    <a:ext uri="{9D8B030D-6E8A-4147-A177-3AD203B41FA5}">
                      <a16:colId xmlns:a16="http://schemas.microsoft.com/office/drawing/2014/main" val="645311889"/>
                    </a:ext>
                  </a:extLst>
                </a:gridCol>
                <a:gridCol w="2628000">
                  <a:extLst>
                    <a:ext uri="{9D8B030D-6E8A-4147-A177-3AD203B41FA5}">
                      <a16:colId xmlns:a16="http://schemas.microsoft.com/office/drawing/2014/main" val="1262130421"/>
                    </a:ext>
                  </a:extLst>
                </a:gridCol>
              </a:tblGrid>
              <a:tr h="360000">
                <a:tc>
                  <a:txBody>
                    <a:bodyPr/>
                    <a:lstStyle/>
                    <a:p>
                      <a:endParaRPr lang="fr-FR"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dirty="0"/>
                        <a:t>Activités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Cycle 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APSA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1 Cycle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2 Cycle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2893182"/>
                  </a:ext>
                </a:extLst>
              </a:tr>
              <a:tr h="1507702">
                <a:tc rowSpan="3">
                  <a:txBody>
                    <a:bodyPr/>
                    <a:lstStyle/>
                    <a:p>
                      <a:pPr algn="ctr"/>
                      <a:r>
                        <a:rPr lang="fr-FR" dirty="0"/>
                        <a:t>C.A 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6810460"/>
                  </a:ext>
                </a:extLst>
              </a:tr>
              <a:tr h="1507702">
                <a:tc vMerge="1">
                  <a:txBody>
                    <a:bodyPr/>
                    <a:lstStyle/>
                    <a:p>
                      <a:pPr algn="ctr"/>
                      <a:endParaRPr lang="fr-FR" dirty="0"/>
                    </a:p>
                  </a:txBody>
                  <a:tcPr anchor="ct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551413"/>
                  </a:ext>
                </a:extLst>
              </a:tr>
              <a:tr h="1507702">
                <a:tc vMerge="1">
                  <a:txBody>
                    <a:bodyPr/>
                    <a:lstStyle/>
                    <a:p>
                      <a:pPr algn="ctr"/>
                      <a:endParaRPr lang="fr-FR" dirty="0"/>
                    </a:p>
                  </a:txBody>
                  <a:tcPr anchor="ct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732797"/>
                  </a:ext>
                </a:extLst>
              </a:tr>
            </a:tbl>
          </a:graphicData>
        </a:graphic>
      </p:graphicFrame>
    </p:spTree>
    <p:extLst>
      <p:ext uri="{BB962C8B-B14F-4D97-AF65-F5344CB8AC3E}">
        <p14:creationId xmlns:p14="http://schemas.microsoft.com/office/powerpoint/2010/main" val="34662771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14</a:t>
            </a:fld>
            <a:endParaRPr lang="fr-FR"/>
          </a:p>
        </p:txBody>
      </p:sp>
      <p:graphicFrame>
        <p:nvGraphicFramePr>
          <p:cNvPr id="8" name="Espace réservé du tableau 4"/>
          <p:cNvGraphicFramePr>
            <a:graphicFrameLocks noGrp="1"/>
          </p:cNvGraphicFramePr>
          <p:nvPr>
            <p:ph type="tbl" sz="quarter" idx="13"/>
            <p:extLst>
              <p:ext uri="{D42A27DB-BD31-4B8C-83A1-F6EECF244321}">
                <p14:modId xmlns:p14="http://schemas.microsoft.com/office/powerpoint/2010/main" val="980592565"/>
              </p:ext>
            </p:extLst>
          </p:nvPr>
        </p:nvGraphicFramePr>
        <p:xfrm>
          <a:off x="2071451" y="1304081"/>
          <a:ext cx="9871204" cy="4888866"/>
        </p:xfrm>
        <a:graphic>
          <a:graphicData uri="http://schemas.openxmlformats.org/drawingml/2006/table">
            <a:tbl>
              <a:tblPr firstRow="1" bandRow="1">
                <a:tableStyleId>{0505E3EF-67EA-436B-97B2-0124C06EBD24}</a:tableStyleId>
              </a:tblPr>
              <a:tblGrid>
                <a:gridCol w="691204">
                  <a:extLst>
                    <a:ext uri="{9D8B030D-6E8A-4147-A177-3AD203B41FA5}">
                      <a16:colId xmlns:a16="http://schemas.microsoft.com/office/drawing/2014/main" val="589515113"/>
                    </a:ext>
                  </a:extLst>
                </a:gridCol>
                <a:gridCol w="1008000">
                  <a:extLst>
                    <a:ext uri="{9D8B030D-6E8A-4147-A177-3AD203B41FA5}">
                      <a16:colId xmlns:a16="http://schemas.microsoft.com/office/drawing/2014/main" val="520600992"/>
                    </a:ext>
                  </a:extLst>
                </a:gridCol>
                <a:gridCol w="2412000">
                  <a:extLst>
                    <a:ext uri="{9D8B030D-6E8A-4147-A177-3AD203B41FA5}">
                      <a16:colId xmlns:a16="http://schemas.microsoft.com/office/drawing/2014/main" val="1244575306"/>
                    </a:ext>
                  </a:extLst>
                </a:gridCol>
                <a:gridCol w="720000">
                  <a:extLst>
                    <a:ext uri="{9D8B030D-6E8A-4147-A177-3AD203B41FA5}">
                      <a16:colId xmlns:a16="http://schemas.microsoft.com/office/drawing/2014/main" val="3069199156"/>
                    </a:ext>
                  </a:extLst>
                </a:gridCol>
                <a:gridCol w="2412000">
                  <a:extLst>
                    <a:ext uri="{9D8B030D-6E8A-4147-A177-3AD203B41FA5}">
                      <a16:colId xmlns:a16="http://schemas.microsoft.com/office/drawing/2014/main" val="645311889"/>
                    </a:ext>
                  </a:extLst>
                </a:gridCol>
                <a:gridCol w="2628000">
                  <a:extLst>
                    <a:ext uri="{9D8B030D-6E8A-4147-A177-3AD203B41FA5}">
                      <a16:colId xmlns:a16="http://schemas.microsoft.com/office/drawing/2014/main" val="1262130421"/>
                    </a:ext>
                  </a:extLst>
                </a:gridCol>
              </a:tblGrid>
              <a:tr h="360000">
                <a:tc>
                  <a:txBody>
                    <a:bodyPr/>
                    <a:lstStyle/>
                    <a:p>
                      <a:endParaRPr lang="fr-FR"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dirty="0"/>
                        <a:t>Activités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Cycle 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APSA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1 Cycle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2 Cycle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2893182"/>
                  </a:ext>
                </a:extLst>
              </a:tr>
              <a:tr h="1507702">
                <a:tc rowSpan="3">
                  <a:txBody>
                    <a:bodyPr/>
                    <a:lstStyle/>
                    <a:p>
                      <a:pPr algn="ctr"/>
                      <a:r>
                        <a:rPr lang="fr-FR" dirty="0"/>
                        <a:t>C.A 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6810460"/>
                  </a:ext>
                </a:extLst>
              </a:tr>
              <a:tr h="1507702">
                <a:tc vMerge="1">
                  <a:txBody>
                    <a:bodyPr/>
                    <a:lstStyle/>
                    <a:p>
                      <a:pPr algn="ctr"/>
                      <a:endParaRPr lang="fr-FR" dirty="0"/>
                    </a:p>
                  </a:txBody>
                  <a:tcPr anchor="ct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551413"/>
                  </a:ext>
                </a:extLst>
              </a:tr>
              <a:tr h="1507702">
                <a:tc vMerge="1">
                  <a:txBody>
                    <a:bodyPr/>
                    <a:lstStyle/>
                    <a:p>
                      <a:pPr algn="ctr"/>
                      <a:endParaRPr lang="fr-FR" dirty="0"/>
                    </a:p>
                  </a:txBody>
                  <a:tcPr anchor="ct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732797"/>
                  </a:ext>
                </a:extLst>
              </a:tr>
            </a:tbl>
          </a:graphicData>
        </a:graphic>
      </p:graphicFrame>
    </p:spTree>
    <p:extLst>
      <p:ext uri="{BB962C8B-B14F-4D97-AF65-F5344CB8AC3E}">
        <p14:creationId xmlns:p14="http://schemas.microsoft.com/office/powerpoint/2010/main" val="39742602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15</a:t>
            </a:fld>
            <a:endParaRPr lang="fr-FR"/>
          </a:p>
        </p:txBody>
      </p:sp>
      <p:graphicFrame>
        <p:nvGraphicFramePr>
          <p:cNvPr id="7" name="Espace réservé du tableau 4"/>
          <p:cNvGraphicFramePr>
            <a:graphicFrameLocks noGrp="1"/>
          </p:cNvGraphicFramePr>
          <p:nvPr>
            <p:ph type="tbl" sz="quarter" idx="13"/>
            <p:extLst>
              <p:ext uri="{D42A27DB-BD31-4B8C-83A1-F6EECF244321}">
                <p14:modId xmlns:p14="http://schemas.microsoft.com/office/powerpoint/2010/main" val="193803547"/>
              </p:ext>
            </p:extLst>
          </p:nvPr>
        </p:nvGraphicFramePr>
        <p:xfrm>
          <a:off x="2051996" y="1323536"/>
          <a:ext cx="9871204" cy="4888866"/>
        </p:xfrm>
        <a:graphic>
          <a:graphicData uri="http://schemas.openxmlformats.org/drawingml/2006/table">
            <a:tbl>
              <a:tblPr firstRow="1" bandRow="1">
                <a:tableStyleId>{0505E3EF-67EA-436B-97B2-0124C06EBD24}</a:tableStyleId>
              </a:tblPr>
              <a:tblGrid>
                <a:gridCol w="691204">
                  <a:extLst>
                    <a:ext uri="{9D8B030D-6E8A-4147-A177-3AD203B41FA5}">
                      <a16:colId xmlns:a16="http://schemas.microsoft.com/office/drawing/2014/main" val="589515113"/>
                    </a:ext>
                  </a:extLst>
                </a:gridCol>
                <a:gridCol w="1008000">
                  <a:extLst>
                    <a:ext uri="{9D8B030D-6E8A-4147-A177-3AD203B41FA5}">
                      <a16:colId xmlns:a16="http://schemas.microsoft.com/office/drawing/2014/main" val="520600992"/>
                    </a:ext>
                  </a:extLst>
                </a:gridCol>
                <a:gridCol w="2412000">
                  <a:extLst>
                    <a:ext uri="{9D8B030D-6E8A-4147-A177-3AD203B41FA5}">
                      <a16:colId xmlns:a16="http://schemas.microsoft.com/office/drawing/2014/main" val="1244575306"/>
                    </a:ext>
                  </a:extLst>
                </a:gridCol>
                <a:gridCol w="720000">
                  <a:extLst>
                    <a:ext uri="{9D8B030D-6E8A-4147-A177-3AD203B41FA5}">
                      <a16:colId xmlns:a16="http://schemas.microsoft.com/office/drawing/2014/main" val="3069199156"/>
                    </a:ext>
                  </a:extLst>
                </a:gridCol>
                <a:gridCol w="2412000">
                  <a:extLst>
                    <a:ext uri="{9D8B030D-6E8A-4147-A177-3AD203B41FA5}">
                      <a16:colId xmlns:a16="http://schemas.microsoft.com/office/drawing/2014/main" val="645311889"/>
                    </a:ext>
                  </a:extLst>
                </a:gridCol>
                <a:gridCol w="2628000">
                  <a:extLst>
                    <a:ext uri="{9D8B030D-6E8A-4147-A177-3AD203B41FA5}">
                      <a16:colId xmlns:a16="http://schemas.microsoft.com/office/drawing/2014/main" val="1262130421"/>
                    </a:ext>
                  </a:extLst>
                </a:gridCol>
              </a:tblGrid>
              <a:tr h="360000">
                <a:tc>
                  <a:txBody>
                    <a:bodyPr/>
                    <a:lstStyle/>
                    <a:p>
                      <a:endParaRPr lang="fr-FR"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dirty="0"/>
                        <a:t>Activités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Cycle 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APSA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1 Cycle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2 Cycle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2893182"/>
                  </a:ext>
                </a:extLst>
              </a:tr>
              <a:tr h="1507702">
                <a:tc rowSpan="3">
                  <a:txBody>
                    <a:bodyPr/>
                    <a:lstStyle/>
                    <a:p>
                      <a:pPr algn="ctr"/>
                      <a:r>
                        <a:rPr lang="fr-FR" dirty="0"/>
                        <a:t>C.A 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6810460"/>
                  </a:ext>
                </a:extLst>
              </a:tr>
              <a:tr h="1507702">
                <a:tc vMerge="1">
                  <a:txBody>
                    <a:bodyPr/>
                    <a:lstStyle/>
                    <a:p>
                      <a:pPr algn="ctr"/>
                      <a:endParaRPr lang="fr-FR" dirty="0"/>
                    </a:p>
                  </a:txBody>
                  <a:tcPr anchor="ct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551413"/>
                  </a:ext>
                </a:extLst>
              </a:tr>
              <a:tr h="1507702">
                <a:tc vMerge="1">
                  <a:txBody>
                    <a:bodyPr/>
                    <a:lstStyle/>
                    <a:p>
                      <a:pPr algn="ctr"/>
                      <a:endParaRPr lang="fr-FR" dirty="0"/>
                    </a:p>
                  </a:txBody>
                  <a:tcPr anchor="ct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732797"/>
                  </a:ext>
                </a:extLst>
              </a:tr>
            </a:tbl>
          </a:graphicData>
        </a:graphic>
      </p:graphicFrame>
    </p:spTree>
    <p:extLst>
      <p:ext uri="{BB962C8B-B14F-4D97-AF65-F5344CB8AC3E}">
        <p14:creationId xmlns:p14="http://schemas.microsoft.com/office/powerpoint/2010/main" val="399781385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16</a:t>
            </a:fld>
            <a:endParaRPr lang="fr-FR"/>
          </a:p>
        </p:txBody>
      </p:sp>
      <p:graphicFrame>
        <p:nvGraphicFramePr>
          <p:cNvPr id="7" name="Espace réservé du tableau 4"/>
          <p:cNvGraphicFramePr>
            <a:graphicFrameLocks noGrp="1"/>
          </p:cNvGraphicFramePr>
          <p:nvPr>
            <p:ph type="tbl" sz="quarter" idx="13"/>
            <p:extLst>
              <p:ext uri="{D42A27DB-BD31-4B8C-83A1-F6EECF244321}">
                <p14:modId xmlns:p14="http://schemas.microsoft.com/office/powerpoint/2010/main" val="3376786136"/>
              </p:ext>
            </p:extLst>
          </p:nvPr>
        </p:nvGraphicFramePr>
        <p:xfrm>
          <a:off x="2061724" y="1323537"/>
          <a:ext cx="9871204" cy="4888866"/>
        </p:xfrm>
        <a:graphic>
          <a:graphicData uri="http://schemas.openxmlformats.org/drawingml/2006/table">
            <a:tbl>
              <a:tblPr firstRow="1" bandRow="1">
                <a:tableStyleId>{0505E3EF-67EA-436B-97B2-0124C06EBD24}</a:tableStyleId>
              </a:tblPr>
              <a:tblGrid>
                <a:gridCol w="691204">
                  <a:extLst>
                    <a:ext uri="{9D8B030D-6E8A-4147-A177-3AD203B41FA5}">
                      <a16:colId xmlns:a16="http://schemas.microsoft.com/office/drawing/2014/main" val="589515113"/>
                    </a:ext>
                  </a:extLst>
                </a:gridCol>
                <a:gridCol w="1008000">
                  <a:extLst>
                    <a:ext uri="{9D8B030D-6E8A-4147-A177-3AD203B41FA5}">
                      <a16:colId xmlns:a16="http://schemas.microsoft.com/office/drawing/2014/main" val="520600992"/>
                    </a:ext>
                  </a:extLst>
                </a:gridCol>
                <a:gridCol w="2412000">
                  <a:extLst>
                    <a:ext uri="{9D8B030D-6E8A-4147-A177-3AD203B41FA5}">
                      <a16:colId xmlns:a16="http://schemas.microsoft.com/office/drawing/2014/main" val="1244575306"/>
                    </a:ext>
                  </a:extLst>
                </a:gridCol>
                <a:gridCol w="720000">
                  <a:extLst>
                    <a:ext uri="{9D8B030D-6E8A-4147-A177-3AD203B41FA5}">
                      <a16:colId xmlns:a16="http://schemas.microsoft.com/office/drawing/2014/main" val="3069199156"/>
                    </a:ext>
                  </a:extLst>
                </a:gridCol>
                <a:gridCol w="2412000">
                  <a:extLst>
                    <a:ext uri="{9D8B030D-6E8A-4147-A177-3AD203B41FA5}">
                      <a16:colId xmlns:a16="http://schemas.microsoft.com/office/drawing/2014/main" val="645311889"/>
                    </a:ext>
                  </a:extLst>
                </a:gridCol>
                <a:gridCol w="2628000">
                  <a:extLst>
                    <a:ext uri="{9D8B030D-6E8A-4147-A177-3AD203B41FA5}">
                      <a16:colId xmlns:a16="http://schemas.microsoft.com/office/drawing/2014/main" val="1262130421"/>
                    </a:ext>
                  </a:extLst>
                </a:gridCol>
              </a:tblGrid>
              <a:tr h="360000">
                <a:tc>
                  <a:txBody>
                    <a:bodyPr/>
                    <a:lstStyle/>
                    <a:p>
                      <a:endParaRPr lang="fr-FR"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dirty="0"/>
                        <a:t>Activités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Cycle 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APSA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1 Cycle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2 Cycle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2893182"/>
                  </a:ext>
                </a:extLst>
              </a:tr>
              <a:tr h="1507702">
                <a:tc rowSpan="3">
                  <a:txBody>
                    <a:bodyPr/>
                    <a:lstStyle/>
                    <a:p>
                      <a:pPr algn="ctr"/>
                      <a:r>
                        <a:rPr lang="fr-FR" dirty="0"/>
                        <a:t>C.A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6810460"/>
                  </a:ext>
                </a:extLst>
              </a:tr>
              <a:tr h="1507702">
                <a:tc vMerge="1">
                  <a:txBody>
                    <a:bodyPr/>
                    <a:lstStyle/>
                    <a:p>
                      <a:pPr algn="ctr"/>
                      <a:endParaRPr lang="fr-FR" dirty="0"/>
                    </a:p>
                  </a:txBody>
                  <a:tcPr anchor="ct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551413"/>
                  </a:ext>
                </a:extLst>
              </a:tr>
              <a:tr h="1507702">
                <a:tc vMerge="1">
                  <a:txBody>
                    <a:bodyPr/>
                    <a:lstStyle/>
                    <a:p>
                      <a:pPr algn="ctr"/>
                      <a:endParaRPr lang="fr-FR" dirty="0"/>
                    </a:p>
                  </a:txBody>
                  <a:tcPr anchor="ct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732797"/>
                  </a:ext>
                </a:extLst>
              </a:tr>
            </a:tbl>
          </a:graphicData>
        </a:graphic>
      </p:graphicFrame>
    </p:spTree>
    <p:extLst>
      <p:ext uri="{BB962C8B-B14F-4D97-AF65-F5344CB8AC3E}">
        <p14:creationId xmlns:p14="http://schemas.microsoft.com/office/powerpoint/2010/main" val="40146767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7" name="Espace réservé du contenu 5"/>
          <p:cNvGraphicFramePr>
            <a:graphicFrameLocks noGrp="1"/>
          </p:cNvGraphicFramePr>
          <p:nvPr>
            <p:ph sz="quarter" idx="13"/>
            <p:extLst>
              <p:ext uri="{D42A27DB-BD31-4B8C-83A1-F6EECF244321}">
                <p14:modId xmlns:p14="http://schemas.microsoft.com/office/powerpoint/2010/main" val="382772349"/>
              </p:ext>
            </p:extLst>
          </p:nvPr>
        </p:nvGraphicFramePr>
        <p:xfrm>
          <a:off x="1995488" y="1271588"/>
          <a:ext cx="10076514" cy="5086314"/>
        </p:xfrm>
        <a:graphic>
          <a:graphicData uri="http://schemas.openxmlformats.org/drawingml/2006/table">
            <a:tbl>
              <a:tblPr firstRow="1" bandRow="1">
                <a:tableStyleId>{0505E3EF-67EA-436B-97B2-0124C06EBD24}</a:tableStyleId>
              </a:tblPr>
              <a:tblGrid>
                <a:gridCol w="1679419">
                  <a:extLst>
                    <a:ext uri="{9D8B030D-6E8A-4147-A177-3AD203B41FA5}">
                      <a16:colId xmlns:a16="http://schemas.microsoft.com/office/drawing/2014/main" val="4182410255"/>
                    </a:ext>
                  </a:extLst>
                </a:gridCol>
                <a:gridCol w="1679419">
                  <a:extLst>
                    <a:ext uri="{9D8B030D-6E8A-4147-A177-3AD203B41FA5}">
                      <a16:colId xmlns:a16="http://schemas.microsoft.com/office/drawing/2014/main" val="2089536938"/>
                    </a:ext>
                  </a:extLst>
                </a:gridCol>
                <a:gridCol w="1679419">
                  <a:extLst>
                    <a:ext uri="{9D8B030D-6E8A-4147-A177-3AD203B41FA5}">
                      <a16:colId xmlns:a16="http://schemas.microsoft.com/office/drawing/2014/main" val="2726607891"/>
                    </a:ext>
                  </a:extLst>
                </a:gridCol>
                <a:gridCol w="1679419">
                  <a:extLst>
                    <a:ext uri="{9D8B030D-6E8A-4147-A177-3AD203B41FA5}">
                      <a16:colId xmlns:a16="http://schemas.microsoft.com/office/drawing/2014/main" val="3867186255"/>
                    </a:ext>
                  </a:extLst>
                </a:gridCol>
                <a:gridCol w="1679419">
                  <a:extLst>
                    <a:ext uri="{9D8B030D-6E8A-4147-A177-3AD203B41FA5}">
                      <a16:colId xmlns:a16="http://schemas.microsoft.com/office/drawing/2014/main" val="1653128982"/>
                    </a:ext>
                  </a:extLst>
                </a:gridCol>
                <a:gridCol w="1679419">
                  <a:extLst>
                    <a:ext uri="{9D8B030D-6E8A-4147-A177-3AD203B41FA5}">
                      <a16:colId xmlns:a16="http://schemas.microsoft.com/office/drawing/2014/main" val="1963641523"/>
                    </a:ext>
                  </a:extLst>
                </a:gridCol>
              </a:tblGrid>
              <a:tr h="504000">
                <a:tc>
                  <a:txBody>
                    <a:bodyPr/>
                    <a:lstStyle/>
                    <a:p>
                      <a:pPr algn="ctr"/>
                      <a:r>
                        <a:rPr lang="fr-FR" sz="1400" dirty="0">
                          <a:solidFill>
                            <a:schemeClr val="tx1"/>
                          </a:solidFill>
                        </a:rPr>
                        <a:t>Objectifs d’apprentissage</a:t>
                      </a: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Lien au(x) domaine(s) du socle</a:t>
                      </a: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Lien</a:t>
                      </a:r>
                      <a:r>
                        <a:rPr lang="fr-FR" sz="1400" baseline="0" dirty="0">
                          <a:solidFill>
                            <a:schemeClr val="tx1"/>
                          </a:solidFill>
                        </a:rPr>
                        <a:t> aux attendus de fin de cycle </a:t>
                      </a:r>
                      <a:endParaRPr lang="fr-FR" sz="1400" dirty="0">
                        <a:solidFill>
                          <a:schemeClr val="tx1"/>
                        </a:solidFill>
                      </a:endParaRP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Classe(s) concernée(s)</a:t>
                      </a: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Nombre</a:t>
                      </a:r>
                      <a:r>
                        <a:rPr lang="fr-FR" sz="1400" baseline="0" dirty="0">
                          <a:solidFill>
                            <a:schemeClr val="tx1"/>
                          </a:solidFill>
                        </a:rPr>
                        <a:t> d’heures</a:t>
                      </a:r>
                      <a:endParaRPr lang="fr-FR" sz="1400" dirty="0">
                        <a:solidFill>
                          <a:schemeClr val="tx1"/>
                        </a:solidFill>
                      </a:endParaRP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Professeur(s)</a:t>
                      </a:r>
                      <a:r>
                        <a:rPr lang="fr-FR" sz="1400" baseline="0" dirty="0">
                          <a:solidFill>
                            <a:schemeClr val="tx1"/>
                          </a:solidFill>
                        </a:rPr>
                        <a:t> concerné(s)</a:t>
                      </a:r>
                      <a:endParaRPr lang="fr-FR" sz="1400" dirty="0">
                        <a:solidFill>
                          <a:schemeClr val="tx1"/>
                        </a:solidFill>
                      </a:endParaRP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1522718">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6584"/>
                  </a:ext>
                </a:extLst>
              </a:tr>
              <a:tr h="1522718">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bl>
          </a:graphicData>
        </a:graphic>
      </p:graphicFrame>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17</a:t>
            </a:fld>
            <a:endParaRPr lang="fr-FR"/>
          </a:p>
        </p:txBody>
      </p:sp>
    </p:spTree>
    <p:extLst>
      <p:ext uri="{BB962C8B-B14F-4D97-AF65-F5344CB8AC3E}">
        <p14:creationId xmlns:p14="http://schemas.microsoft.com/office/powerpoint/2010/main" val="33990802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sz="quarter" idx="13"/>
            <p:extLst>
              <p:ext uri="{D42A27DB-BD31-4B8C-83A1-F6EECF244321}">
                <p14:modId xmlns:p14="http://schemas.microsoft.com/office/powerpoint/2010/main" val="477029090"/>
              </p:ext>
            </p:extLst>
          </p:nvPr>
        </p:nvGraphicFramePr>
        <p:xfrm>
          <a:off x="1995488" y="1271588"/>
          <a:ext cx="10076514" cy="5513034"/>
        </p:xfrm>
        <a:graphic>
          <a:graphicData uri="http://schemas.openxmlformats.org/drawingml/2006/table">
            <a:tbl>
              <a:tblPr firstRow="1" bandRow="1">
                <a:tableStyleId>{0505E3EF-67EA-436B-97B2-0124C06EBD24}</a:tableStyleId>
              </a:tblPr>
              <a:tblGrid>
                <a:gridCol w="1679419">
                  <a:extLst>
                    <a:ext uri="{9D8B030D-6E8A-4147-A177-3AD203B41FA5}">
                      <a16:colId xmlns:a16="http://schemas.microsoft.com/office/drawing/2014/main" val="4182410255"/>
                    </a:ext>
                  </a:extLst>
                </a:gridCol>
                <a:gridCol w="1679419">
                  <a:extLst>
                    <a:ext uri="{9D8B030D-6E8A-4147-A177-3AD203B41FA5}">
                      <a16:colId xmlns:a16="http://schemas.microsoft.com/office/drawing/2014/main" val="2089536938"/>
                    </a:ext>
                  </a:extLst>
                </a:gridCol>
                <a:gridCol w="1679419">
                  <a:extLst>
                    <a:ext uri="{9D8B030D-6E8A-4147-A177-3AD203B41FA5}">
                      <a16:colId xmlns:a16="http://schemas.microsoft.com/office/drawing/2014/main" val="2726607891"/>
                    </a:ext>
                  </a:extLst>
                </a:gridCol>
                <a:gridCol w="1679419">
                  <a:extLst>
                    <a:ext uri="{9D8B030D-6E8A-4147-A177-3AD203B41FA5}">
                      <a16:colId xmlns:a16="http://schemas.microsoft.com/office/drawing/2014/main" val="3867186255"/>
                    </a:ext>
                  </a:extLst>
                </a:gridCol>
                <a:gridCol w="1679419">
                  <a:extLst>
                    <a:ext uri="{9D8B030D-6E8A-4147-A177-3AD203B41FA5}">
                      <a16:colId xmlns:a16="http://schemas.microsoft.com/office/drawing/2014/main" val="1653128982"/>
                    </a:ext>
                  </a:extLst>
                </a:gridCol>
                <a:gridCol w="1679419">
                  <a:extLst>
                    <a:ext uri="{9D8B030D-6E8A-4147-A177-3AD203B41FA5}">
                      <a16:colId xmlns:a16="http://schemas.microsoft.com/office/drawing/2014/main" val="1963641523"/>
                    </a:ext>
                  </a:extLst>
                </a:gridCol>
              </a:tblGrid>
              <a:tr h="504000">
                <a:tc>
                  <a:txBody>
                    <a:bodyPr/>
                    <a:lstStyle/>
                    <a:p>
                      <a:pPr algn="ctr"/>
                      <a:r>
                        <a:rPr lang="fr-FR" sz="1400" dirty="0"/>
                        <a:t>Thème</a:t>
                      </a:r>
                    </a:p>
                    <a:p>
                      <a:pPr algn="ctr"/>
                      <a:r>
                        <a:rPr lang="fr-FR" sz="1400" dirty="0"/>
                        <a:t>Et Titre</a:t>
                      </a: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Objectifs d’apprentissage</a:t>
                      </a: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Lien au(x)</a:t>
                      </a:r>
                      <a:r>
                        <a:rPr lang="fr-FR" sz="1400" baseline="0" dirty="0">
                          <a:solidFill>
                            <a:schemeClr val="tx1"/>
                          </a:solidFill>
                        </a:rPr>
                        <a:t> domaine(s) du socle</a:t>
                      </a:r>
                      <a:endParaRPr lang="fr-FR" sz="1400" dirty="0">
                        <a:solidFill>
                          <a:schemeClr val="tx1"/>
                        </a:solidFill>
                      </a:endParaRP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Lien aux attendus de fin de cycle</a:t>
                      </a: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Classe(s)</a:t>
                      </a:r>
                      <a:r>
                        <a:rPr lang="fr-FR" sz="1400" baseline="0" dirty="0">
                          <a:solidFill>
                            <a:schemeClr val="tx1"/>
                          </a:solidFill>
                        </a:rPr>
                        <a:t> concernée(s) et Disciplines associées</a:t>
                      </a:r>
                      <a:endParaRPr lang="fr-FR" sz="1400" dirty="0">
                        <a:solidFill>
                          <a:schemeClr val="tx1"/>
                        </a:solidFill>
                      </a:endParaRP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Nombre d’heures</a:t>
                      </a: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1522718">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6584"/>
                  </a:ext>
                </a:extLst>
              </a:tr>
              <a:tr h="1522718">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bl>
          </a:graphicData>
        </a:graphic>
      </p:graphicFrame>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18</a:t>
            </a:fld>
            <a:endParaRPr lang="fr-FR"/>
          </a:p>
        </p:txBody>
      </p:sp>
    </p:spTree>
    <p:extLst>
      <p:ext uri="{BB962C8B-B14F-4D97-AF65-F5344CB8AC3E}">
        <p14:creationId xmlns:p14="http://schemas.microsoft.com/office/powerpoint/2010/main" val="5997403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19</a:t>
            </a:fld>
            <a:endParaRPr lang="fr-FR"/>
          </a:p>
        </p:txBody>
      </p:sp>
    </p:spTree>
    <p:extLst>
      <p:ext uri="{BB962C8B-B14F-4D97-AF65-F5344CB8AC3E}">
        <p14:creationId xmlns:p14="http://schemas.microsoft.com/office/powerpoint/2010/main" val="14598186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a:t>
            </a:fld>
            <a:endParaRPr lang="fr-FR"/>
          </a:p>
        </p:txBody>
      </p:sp>
    </p:spTree>
    <p:extLst>
      <p:ext uri="{BB962C8B-B14F-4D97-AF65-F5344CB8AC3E}">
        <p14:creationId xmlns:p14="http://schemas.microsoft.com/office/powerpoint/2010/main" val="34276810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10" name="Espace réservé du tableau 9"/>
          <p:cNvGraphicFramePr>
            <a:graphicFrameLocks noGrp="1"/>
          </p:cNvGraphicFramePr>
          <p:nvPr>
            <p:ph type="tbl" sz="quarter" idx="4294967295"/>
            <p:extLst>
              <p:ext uri="{D42A27DB-BD31-4B8C-83A1-F6EECF244321}">
                <p14:modId xmlns:p14="http://schemas.microsoft.com/office/powerpoint/2010/main" val="2021563937"/>
              </p:ext>
            </p:extLst>
          </p:nvPr>
        </p:nvGraphicFramePr>
        <p:xfrm>
          <a:off x="2071688" y="919162"/>
          <a:ext cx="9267530" cy="5778896"/>
        </p:xfrm>
        <a:graphic>
          <a:graphicData uri="http://schemas.openxmlformats.org/drawingml/2006/table">
            <a:tbl>
              <a:tblPr firstRow="1" bandRow="1">
                <a:tableStyleId>{F5AB1C69-6EDB-4FF4-983F-18BD219EF322}</a:tableStyleId>
              </a:tblPr>
              <a:tblGrid>
                <a:gridCol w="1637506">
                  <a:extLst>
                    <a:ext uri="{9D8B030D-6E8A-4147-A177-3AD203B41FA5}">
                      <a16:colId xmlns:a16="http://schemas.microsoft.com/office/drawing/2014/main" val="526625030"/>
                    </a:ext>
                  </a:extLst>
                </a:gridCol>
                <a:gridCol w="1080000">
                  <a:extLst>
                    <a:ext uri="{9D8B030D-6E8A-4147-A177-3AD203B41FA5}">
                      <a16:colId xmlns:a16="http://schemas.microsoft.com/office/drawing/2014/main" val="59381372"/>
                    </a:ext>
                  </a:extLst>
                </a:gridCol>
                <a:gridCol w="1637506">
                  <a:extLst>
                    <a:ext uri="{9D8B030D-6E8A-4147-A177-3AD203B41FA5}">
                      <a16:colId xmlns:a16="http://schemas.microsoft.com/office/drawing/2014/main" val="557231695"/>
                    </a:ext>
                  </a:extLst>
                </a:gridCol>
                <a:gridCol w="1637506">
                  <a:extLst>
                    <a:ext uri="{9D8B030D-6E8A-4147-A177-3AD203B41FA5}">
                      <a16:colId xmlns:a16="http://schemas.microsoft.com/office/drawing/2014/main" val="3293723395"/>
                    </a:ext>
                  </a:extLst>
                </a:gridCol>
                <a:gridCol w="1637506">
                  <a:extLst>
                    <a:ext uri="{9D8B030D-6E8A-4147-A177-3AD203B41FA5}">
                      <a16:colId xmlns:a16="http://schemas.microsoft.com/office/drawing/2014/main" val="331253883"/>
                    </a:ext>
                  </a:extLst>
                </a:gridCol>
                <a:gridCol w="1637506">
                  <a:extLst>
                    <a:ext uri="{9D8B030D-6E8A-4147-A177-3AD203B41FA5}">
                      <a16:colId xmlns:a16="http://schemas.microsoft.com/office/drawing/2014/main" val="545970627"/>
                    </a:ext>
                  </a:extLst>
                </a:gridCol>
              </a:tblGrid>
              <a:tr h="367261">
                <a:tc rowSpan="3">
                  <a:txBody>
                    <a:bodyPr/>
                    <a:lstStyle/>
                    <a:p>
                      <a:pPr algn="ctr"/>
                      <a:r>
                        <a:rPr lang="fr-FR" dirty="0"/>
                        <a:t>PROJET SPORT SCOLAIRE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a:r>
                        <a:rPr lang="fr-FR" dirty="0"/>
                        <a:t>Actions de l'AS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Accessibilité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dirty="0"/>
                        <a:t>Innovation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dirty="0"/>
                        <a:t>Responsabilité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dirty="0"/>
                        <a:t>Évaluation des actions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23116273"/>
                  </a:ext>
                </a:extLst>
              </a:tr>
              <a:tr h="679648">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27599096"/>
                  </a:ext>
                </a:extLst>
              </a:tr>
              <a:tr h="679648">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65102234"/>
                  </a:ext>
                </a:extLst>
              </a:tr>
              <a:tr h="0">
                <a:tc gridSpan="6">
                  <a:txBody>
                    <a:bodyPr/>
                    <a:lstStyle/>
                    <a:p>
                      <a:endParaRPr lang="fr-FR" sz="2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833956441"/>
                  </a:ext>
                </a:extLst>
              </a:tr>
              <a:tr h="944880">
                <a:tc rowSpan="4">
                  <a:txBody>
                    <a:bodyPr/>
                    <a:lstStyle/>
                    <a:p>
                      <a:pPr algn="ctr"/>
                      <a:r>
                        <a:rPr lang="fr-FR" dirty="0"/>
                        <a:t>PARCOURS ÉDUCATIFS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100" b="1" dirty="0"/>
                        <a:t>Parcours Santé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1191986"/>
                  </a:ext>
                </a:extLst>
              </a:tr>
              <a:tr h="94488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100" b="1" dirty="0"/>
                        <a:t>Parcours Éducation Artistique et Culturel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3363795"/>
                  </a:ext>
                </a:extLst>
              </a:tr>
              <a:tr h="94488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100" b="1" dirty="0"/>
                        <a:t>Parcours Citoyen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44353450"/>
                  </a:ext>
                </a:extLst>
              </a:tr>
              <a:tr h="94488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100" b="1" dirty="0"/>
                        <a:t>Parcours Avenir</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4271758"/>
                  </a:ext>
                </a:extLst>
              </a:tr>
            </a:tbl>
          </a:graphicData>
        </a:graphic>
      </p:graphicFrame>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a:xfrm>
            <a:off x="11544525" y="6385457"/>
            <a:ext cx="439366" cy="365125"/>
          </a:xfrm>
        </p:spPr>
        <p:txBody>
          <a:bodyPr/>
          <a:lstStyle/>
          <a:p>
            <a:fld id="{29D95BAB-573C-4664-9C7F-EB8E05CD89B7}" type="slidenum">
              <a:rPr lang="fr-FR" smtClean="0"/>
              <a:t>20</a:t>
            </a:fld>
            <a:endParaRPr lang="fr-FR" dirty="0"/>
          </a:p>
        </p:txBody>
      </p:sp>
    </p:spTree>
    <p:extLst>
      <p:ext uri="{BB962C8B-B14F-4D97-AF65-F5344CB8AC3E}">
        <p14:creationId xmlns:p14="http://schemas.microsoft.com/office/powerpoint/2010/main" val="2551285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21</a:t>
            </a:fld>
            <a:endParaRPr lang="fr-FR"/>
          </a:p>
        </p:txBody>
      </p:sp>
      <p:graphicFrame>
        <p:nvGraphicFramePr>
          <p:cNvPr id="5" name="Espace réservé du tableau 7"/>
          <p:cNvGraphicFramePr>
            <a:graphicFrameLocks noGrp="1"/>
          </p:cNvGraphicFramePr>
          <p:nvPr>
            <p:ph type="tbl" sz="quarter" idx="13"/>
            <p:extLst>
              <p:ext uri="{D42A27DB-BD31-4B8C-83A1-F6EECF244321}">
                <p14:modId xmlns:p14="http://schemas.microsoft.com/office/powerpoint/2010/main" val="3020772809"/>
              </p:ext>
            </p:extLst>
          </p:nvPr>
        </p:nvGraphicFramePr>
        <p:xfrm>
          <a:off x="2071688" y="919163"/>
          <a:ext cx="9825431" cy="5445800"/>
        </p:xfrm>
        <a:graphic>
          <a:graphicData uri="http://schemas.openxmlformats.org/drawingml/2006/table">
            <a:tbl>
              <a:tblPr firstRow="1" bandRow="1">
                <a:tableStyleId>{F5AB1C69-6EDB-4FF4-983F-18BD219EF322}</a:tableStyleId>
              </a:tblPr>
              <a:tblGrid>
                <a:gridCol w="1449074">
                  <a:extLst>
                    <a:ext uri="{9D8B030D-6E8A-4147-A177-3AD203B41FA5}">
                      <a16:colId xmlns:a16="http://schemas.microsoft.com/office/drawing/2014/main" val="327600713"/>
                    </a:ext>
                  </a:extLst>
                </a:gridCol>
                <a:gridCol w="2792119">
                  <a:extLst>
                    <a:ext uri="{9D8B030D-6E8A-4147-A177-3AD203B41FA5}">
                      <a16:colId xmlns:a16="http://schemas.microsoft.com/office/drawing/2014/main" val="2261043051"/>
                    </a:ext>
                  </a:extLst>
                </a:gridCol>
                <a:gridCol w="2792119">
                  <a:extLst>
                    <a:ext uri="{9D8B030D-6E8A-4147-A177-3AD203B41FA5}">
                      <a16:colId xmlns:a16="http://schemas.microsoft.com/office/drawing/2014/main" val="635469951"/>
                    </a:ext>
                  </a:extLst>
                </a:gridCol>
                <a:gridCol w="2792119">
                  <a:extLst>
                    <a:ext uri="{9D8B030D-6E8A-4147-A177-3AD203B41FA5}">
                      <a16:colId xmlns:a16="http://schemas.microsoft.com/office/drawing/2014/main" val="3696434364"/>
                    </a:ext>
                  </a:extLst>
                </a:gridCol>
              </a:tblGrid>
              <a:tr h="277339">
                <a:tc gridSpan="3">
                  <a:txBody>
                    <a:bodyPr/>
                    <a:lstStyle/>
                    <a:p>
                      <a:pPr algn="ctr"/>
                      <a:r>
                        <a:rPr lang="fr-FR" sz="1200" dirty="0">
                          <a:solidFill>
                            <a:schemeClr val="tx1"/>
                          </a:solidFill>
                        </a:rPr>
                        <a:t>COMPÉTENCE SOCLÉE (ÉVALUÉE UNIQUEMENT SI VALORISATION)</a:t>
                      </a:r>
                    </a:p>
                  </a:txBody>
                  <a:tcPr marL="89772" marR="897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l"/>
                      <a:endParaRPr lang="fr-FR" sz="12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l"/>
                      <a:endParaRPr lang="fr-FR" sz="12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200" dirty="0">
                          <a:solidFill>
                            <a:schemeClr val="tx1"/>
                          </a:solidFill>
                        </a:rPr>
                        <a:t>CADRE ÉVALUATION</a:t>
                      </a:r>
                    </a:p>
                  </a:txBody>
                  <a:tcPr marL="89772" marR="897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7025180"/>
                  </a:ext>
                </a:extLst>
              </a:tr>
              <a:tr h="992221">
                <a:tc gridSpan="3">
                  <a:txBody>
                    <a:bodyPr/>
                    <a:lstStyle/>
                    <a:p>
                      <a:pPr algn="l"/>
                      <a:endParaRPr lang="fr-FR" sz="1200" dirty="0">
                        <a:solidFill>
                          <a:schemeClr val="tx1"/>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fr-FR"/>
                    </a:p>
                  </a:txBody>
                  <a:tcPr/>
                </a:tc>
                <a:tc hMerge="1">
                  <a:txBody>
                    <a:bodyPr/>
                    <a:lstStyle/>
                    <a:p>
                      <a:endParaRPr lang="fr-FR"/>
                    </a:p>
                  </a:txBody>
                  <a:tcPr/>
                </a:tc>
                <a:tc>
                  <a:txBody>
                    <a:bodyPr/>
                    <a:lstStyle/>
                    <a:p>
                      <a:pPr algn="l"/>
                      <a:endParaRPr lang="fr-FR" sz="1200" dirty="0">
                        <a:solidFill>
                          <a:schemeClr val="tx1"/>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21895629"/>
                  </a:ext>
                </a:extLst>
              </a:tr>
              <a:tr h="192967">
                <a:tc>
                  <a:txBody>
                    <a:bodyPr/>
                    <a:lstStyle/>
                    <a:p>
                      <a:pPr algn="ctr"/>
                      <a:r>
                        <a:rPr lang="fr-FR" sz="1000" b="1" dirty="0"/>
                        <a:t>Domaines et Eléments du socle évalués</a:t>
                      </a:r>
                    </a:p>
                  </a:txBody>
                  <a:tcPr marL="89772" marR="897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1000" b="1" dirty="0"/>
                        <a:t>Compétence attendue</a:t>
                      </a:r>
                    </a:p>
                  </a:txBody>
                  <a:tcPr marL="89772" marR="897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1000" b="1" dirty="0"/>
                        <a:t>Maîtrise satisfaisante</a:t>
                      </a:r>
                    </a:p>
                  </a:txBody>
                  <a:tcPr marL="89772" marR="897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E285"/>
                    </a:solidFill>
                  </a:tcPr>
                </a:tc>
                <a:tc>
                  <a:txBody>
                    <a:bodyPr/>
                    <a:lstStyle/>
                    <a:p>
                      <a:pPr algn="ctr"/>
                      <a:r>
                        <a:rPr lang="fr-FR" sz="1000" b="1" dirty="0"/>
                        <a:t>Très bonne maîtrise</a:t>
                      </a:r>
                    </a:p>
                  </a:txBody>
                  <a:tcPr marL="89772" marR="897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E285"/>
                    </a:solidFill>
                  </a:tcPr>
                </a:tc>
                <a:extLst>
                  <a:ext uri="{0D108BD9-81ED-4DB2-BD59-A6C34878D82A}">
                    <a16:rowId xmlns:a16="http://schemas.microsoft.com/office/drawing/2014/main" val="2004352658"/>
                  </a:ext>
                </a:extLst>
              </a:tr>
              <a:tr h="756000">
                <a:tc>
                  <a:txBody>
                    <a:bodyPr/>
                    <a:lstStyle/>
                    <a:p>
                      <a:r>
                        <a:rPr lang="fr-FR" sz="1000" dirty="0">
                          <a:solidFill>
                            <a:srgbClr val="00B050"/>
                          </a:solidFill>
                        </a:rPr>
                        <a:t>Domaine 1.4 :</a:t>
                      </a:r>
                    </a:p>
                    <a:p>
                      <a:r>
                        <a:rPr lang="fr-FR" sz="1000" dirty="0">
                          <a:solidFill>
                            <a:srgbClr val="00B050"/>
                          </a:solidFill>
                        </a:rPr>
                        <a:t>Comprendre, s’exprimer en utilisant les langages des arts et du corps</a:t>
                      </a: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00B050"/>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00B050"/>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00B050"/>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9175658"/>
                  </a:ext>
                </a:extLst>
              </a:tr>
              <a:tr h="756000">
                <a:tc>
                  <a:txBody>
                    <a:bodyPr/>
                    <a:lstStyle/>
                    <a:p>
                      <a:r>
                        <a:rPr lang="fr-FR" sz="1000" dirty="0">
                          <a:solidFill>
                            <a:schemeClr val="accent5">
                              <a:lumMod val="75000"/>
                            </a:schemeClr>
                          </a:solidFill>
                        </a:rPr>
                        <a:t>Domaine 2 :</a:t>
                      </a:r>
                    </a:p>
                    <a:p>
                      <a:r>
                        <a:rPr lang="fr-FR" sz="1000" dirty="0">
                          <a:solidFill>
                            <a:schemeClr val="accent5">
                              <a:lumMod val="75000"/>
                            </a:schemeClr>
                          </a:solidFill>
                        </a:rPr>
                        <a:t>Les méthodes et outils pour apprendre</a:t>
                      </a: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chemeClr val="accent5">
                            <a:lumMod val="75000"/>
                          </a:schemeClr>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chemeClr val="accent5">
                            <a:lumMod val="75000"/>
                          </a:schemeClr>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chemeClr val="accent5">
                            <a:lumMod val="75000"/>
                          </a:schemeClr>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986898"/>
                  </a:ext>
                </a:extLst>
              </a:tr>
              <a:tr h="756000">
                <a:tc>
                  <a:txBody>
                    <a:bodyPr/>
                    <a:lstStyle/>
                    <a:p>
                      <a:r>
                        <a:rPr lang="fr-FR" sz="1000" dirty="0">
                          <a:solidFill>
                            <a:srgbClr val="C00000"/>
                          </a:solidFill>
                        </a:rPr>
                        <a:t>Domaine 3 :</a:t>
                      </a:r>
                    </a:p>
                    <a:p>
                      <a:r>
                        <a:rPr lang="fr-FR" sz="1000" dirty="0">
                          <a:solidFill>
                            <a:srgbClr val="C00000"/>
                          </a:solidFill>
                        </a:rPr>
                        <a:t>La formation de la personne et du citoyen</a:t>
                      </a: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C00000"/>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C00000"/>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C00000"/>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089188"/>
                  </a:ext>
                </a:extLst>
              </a:tr>
              <a:tr h="756000">
                <a:tc>
                  <a:txBody>
                    <a:bodyPr/>
                    <a:lstStyle/>
                    <a:p>
                      <a:r>
                        <a:rPr lang="fr-FR" sz="1000" dirty="0">
                          <a:solidFill>
                            <a:srgbClr val="7030A0"/>
                          </a:solidFill>
                        </a:rPr>
                        <a:t>Domaine 4 :</a:t>
                      </a:r>
                    </a:p>
                    <a:p>
                      <a:r>
                        <a:rPr lang="fr-FR" sz="1000" dirty="0">
                          <a:solidFill>
                            <a:srgbClr val="7030A0"/>
                          </a:solidFill>
                        </a:rPr>
                        <a:t>Les systèmes naturels et techniques</a:t>
                      </a: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7030A0"/>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7030A0"/>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7030A0"/>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3401763"/>
                  </a:ext>
                </a:extLst>
              </a:tr>
              <a:tr h="756000">
                <a:tc>
                  <a:txBody>
                    <a:bodyPr/>
                    <a:lstStyle/>
                    <a:p>
                      <a:r>
                        <a:rPr lang="fr-FR" sz="1000" dirty="0">
                          <a:solidFill>
                            <a:schemeClr val="tx1"/>
                          </a:solidFill>
                        </a:rPr>
                        <a:t>Domaine 5 :</a:t>
                      </a:r>
                    </a:p>
                    <a:p>
                      <a:r>
                        <a:rPr lang="fr-FR" sz="1000" dirty="0">
                          <a:solidFill>
                            <a:schemeClr val="tx1"/>
                          </a:solidFill>
                        </a:rPr>
                        <a:t>Les représentations du monde et de l’activité humaine</a:t>
                      </a: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chemeClr val="tx1"/>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8569504"/>
                  </a:ext>
                </a:extLst>
              </a:tr>
            </a:tbl>
          </a:graphicData>
        </a:graphic>
      </p:graphicFrame>
    </p:spTree>
    <p:extLst>
      <p:ext uri="{BB962C8B-B14F-4D97-AF65-F5344CB8AC3E}">
        <p14:creationId xmlns:p14="http://schemas.microsoft.com/office/powerpoint/2010/main" val="36067254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22</a:t>
            </a:fld>
            <a:endParaRPr lang="fr-FR"/>
          </a:p>
        </p:txBody>
      </p:sp>
      <p:graphicFrame>
        <p:nvGraphicFramePr>
          <p:cNvPr id="6" name="Espace réservé du tableau 5"/>
          <p:cNvGraphicFramePr>
            <a:graphicFrameLocks noGrp="1"/>
          </p:cNvGraphicFramePr>
          <p:nvPr>
            <p:ph type="tbl" sz="quarter" idx="13"/>
            <p:extLst>
              <p:ext uri="{D42A27DB-BD31-4B8C-83A1-F6EECF244321}">
                <p14:modId xmlns:p14="http://schemas.microsoft.com/office/powerpoint/2010/main" val="3978835663"/>
              </p:ext>
            </p:extLst>
          </p:nvPr>
        </p:nvGraphicFramePr>
        <p:xfrm>
          <a:off x="1917939" y="902979"/>
          <a:ext cx="10133056" cy="4752000"/>
        </p:xfrm>
        <a:graphic>
          <a:graphicData uri="http://schemas.openxmlformats.org/drawingml/2006/table">
            <a:tbl>
              <a:tblPr firstRow="1" bandRow="1">
                <a:tableStyleId>{2A488322-F2BA-4B5B-9748-0D474271808F}</a:tableStyleId>
              </a:tblPr>
              <a:tblGrid>
                <a:gridCol w="1241056">
                  <a:extLst>
                    <a:ext uri="{9D8B030D-6E8A-4147-A177-3AD203B41FA5}">
                      <a16:colId xmlns:a16="http://schemas.microsoft.com/office/drawing/2014/main" val="3778876083"/>
                    </a:ext>
                  </a:extLst>
                </a:gridCol>
                <a:gridCol w="1728000">
                  <a:extLst>
                    <a:ext uri="{9D8B030D-6E8A-4147-A177-3AD203B41FA5}">
                      <a16:colId xmlns:a16="http://schemas.microsoft.com/office/drawing/2014/main" val="3648906975"/>
                    </a:ext>
                  </a:extLst>
                </a:gridCol>
                <a:gridCol w="1224000">
                  <a:extLst>
                    <a:ext uri="{9D8B030D-6E8A-4147-A177-3AD203B41FA5}">
                      <a16:colId xmlns:a16="http://schemas.microsoft.com/office/drawing/2014/main" val="3657758309"/>
                    </a:ext>
                  </a:extLst>
                </a:gridCol>
                <a:gridCol w="1728000">
                  <a:extLst>
                    <a:ext uri="{9D8B030D-6E8A-4147-A177-3AD203B41FA5}">
                      <a16:colId xmlns:a16="http://schemas.microsoft.com/office/drawing/2014/main" val="751188711"/>
                    </a:ext>
                  </a:extLst>
                </a:gridCol>
                <a:gridCol w="1224000">
                  <a:extLst>
                    <a:ext uri="{9D8B030D-6E8A-4147-A177-3AD203B41FA5}">
                      <a16:colId xmlns:a16="http://schemas.microsoft.com/office/drawing/2014/main" val="1251927346"/>
                    </a:ext>
                  </a:extLst>
                </a:gridCol>
                <a:gridCol w="1764000">
                  <a:extLst>
                    <a:ext uri="{9D8B030D-6E8A-4147-A177-3AD203B41FA5}">
                      <a16:colId xmlns:a16="http://schemas.microsoft.com/office/drawing/2014/main" val="2395130719"/>
                    </a:ext>
                  </a:extLst>
                </a:gridCol>
                <a:gridCol w="1224000">
                  <a:extLst>
                    <a:ext uri="{9D8B030D-6E8A-4147-A177-3AD203B41FA5}">
                      <a16:colId xmlns:a16="http://schemas.microsoft.com/office/drawing/2014/main" val="1761832900"/>
                    </a:ext>
                  </a:extLst>
                </a:gridCol>
              </a:tblGrid>
              <a:tr h="1152000">
                <a:tc>
                  <a:txBody>
                    <a:bodyPr/>
                    <a:lstStyle/>
                    <a:p>
                      <a:pPr algn="ctr"/>
                      <a:r>
                        <a:rPr lang="fr-FR" sz="1600" b="1" dirty="0"/>
                        <a:t>Enseignants</a:t>
                      </a:r>
                    </a:p>
                  </a:txBody>
                  <a:tcPr marL="87563" marR="87563" anchor="ctr">
                    <a:lnR w="3175" cap="flat" cmpd="sng" algn="ctr">
                      <a:solidFill>
                        <a:schemeClr val="tx1"/>
                      </a:solidFill>
                      <a:prstDash val="solid"/>
                      <a:round/>
                      <a:headEnd type="none" w="med" len="med"/>
                      <a:tailEnd type="none" w="med" len="med"/>
                    </a:lnR>
                  </a:tcPr>
                </a:tc>
                <a:tc>
                  <a:txBody>
                    <a:bodyPr/>
                    <a:lstStyle/>
                    <a:p>
                      <a:pPr algn="ctr"/>
                      <a:r>
                        <a:rPr lang="fr-FR" sz="1600" b="1" dirty="0"/>
                        <a:t>Accessibilité</a:t>
                      </a:r>
                    </a:p>
                    <a:p>
                      <a:pPr algn="ctr"/>
                      <a:r>
                        <a:rPr lang="fr-FR" sz="1200" b="1" dirty="0"/>
                        <a:t>APSA(S) support(s) :</a:t>
                      </a:r>
                      <a:br>
                        <a:rPr lang="fr-FR" sz="1200" b="1" dirty="0"/>
                      </a:br>
                      <a:r>
                        <a:rPr lang="fr-FR" sz="1200" b="1" dirty="0"/>
                        <a:t>loisir, compétition, découverte…</a:t>
                      </a:r>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fr-FR" sz="1200" b="1" dirty="0"/>
                        <a:t>Jours et horaires / ponctuel ou annuel</a:t>
                      </a:r>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fr-FR" sz="1600" b="1" dirty="0"/>
                        <a:t>Innovation</a:t>
                      </a:r>
                      <a:r>
                        <a:rPr lang="fr-FR" sz="1200" b="1" dirty="0"/>
                        <a:t> </a:t>
                      </a:r>
                    </a:p>
                    <a:p>
                      <a:pPr algn="ctr"/>
                      <a:r>
                        <a:rPr lang="fr-FR" sz="1200" b="1" dirty="0"/>
                        <a:t>APSA(S) support(s) :</a:t>
                      </a:r>
                      <a:br>
                        <a:rPr lang="fr-FR" sz="1200" b="1" dirty="0"/>
                      </a:br>
                      <a:r>
                        <a:rPr lang="fr-FR" sz="1200" b="1" dirty="0"/>
                        <a:t>tout ce qui ne rentre pas dans les deux autres</a:t>
                      </a:r>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fr-FR" sz="1200" b="1" dirty="0"/>
                        <a:t>Jours et horaires / ponctuel ou annuel</a:t>
                      </a:r>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fr-FR" sz="1600" b="1" dirty="0"/>
                        <a:t>Responsabilisation</a:t>
                      </a:r>
                    </a:p>
                    <a:p>
                      <a:pPr algn="ctr"/>
                      <a:r>
                        <a:rPr lang="fr-FR" sz="1200" b="1" dirty="0"/>
                        <a:t>APSA(S) support(s) :</a:t>
                      </a:r>
                      <a:br>
                        <a:rPr lang="fr-FR" sz="1200" b="1" dirty="0"/>
                      </a:br>
                      <a:r>
                        <a:rPr lang="fr-FR" sz="1200" b="1" dirty="0"/>
                        <a:t>Jeune officiel (Juge, arbitre, reporter, dirigeant, secouriste…) </a:t>
                      </a:r>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fr-FR" sz="1200" b="1" dirty="0"/>
                        <a:t>Jours et horaires / ponctuel ou annuel</a:t>
                      </a:r>
                    </a:p>
                  </a:txBody>
                  <a:tcPr marL="87563" marR="87563"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67091886"/>
                  </a:ext>
                </a:extLst>
              </a:tr>
              <a:tr h="720000">
                <a:tc>
                  <a:txBody>
                    <a:bodyPr/>
                    <a:lstStyle/>
                    <a:p>
                      <a:endParaRPr lang="fr-FR" sz="1000" dirty="0"/>
                    </a:p>
                  </a:txBody>
                  <a:tcPr marL="87563" marR="87563" anchor="ctr">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120944"/>
                  </a:ext>
                </a:extLst>
              </a:tr>
              <a:tr h="720000">
                <a:tc>
                  <a:txBody>
                    <a:bodyPr/>
                    <a:lstStyle/>
                    <a:p>
                      <a:endParaRPr lang="fr-FR" sz="1000" dirty="0"/>
                    </a:p>
                  </a:txBody>
                  <a:tcPr marL="87563" marR="87563" anchor="ctr">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96507121"/>
                  </a:ext>
                </a:extLst>
              </a:tr>
              <a:tr h="720000">
                <a:tc>
                  <a:txBody>
                    <a:bodyPr/>
                    <a:lstStyle/>
                    <a:p>
                      <a:endParaRPr lang="fr-FR" sz="1000" dirty="0"/>
                    </a:p>
                  </a:txBody>
                  <a:tcPr marL="87563" marR="87563" anchor="ctr">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23225780"/>
                  </a:ext>
                </a:extLst>
              </a:tr>
              <a:tr h="720000">
                <a:tc>
                  <a:txBody>
                    <a:bodyPr/>
                    <a:lstStyle/>
                    <a:p>
                      <a:endParaRPr lang="fr-FR" sz="1000" dirty="0"/>
                    </a:p>
                  </a:txBody>
                  <a:tcPr marL="87563" marR="87563" anchor="ctr">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26562758"/>
                  </a:ext>
                </a:extLst>
              </a:tr>
              <a:tr h="720000">
                <a:tc>
                  <a:txBody>
                    <a:bodyPr/>
                    <a:lstStyle/>
                    <a:p>
                      <a:endParaRPr lang="fr-FR" sz="1000" dirty="0"/>
                    </a:p>
                  </a:txBody>
                  <a:tcPr marL="87563" marR="87563" anchor="ctr">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0065980"/>
                  </a:ext>
                </a:extLst>
              </a:tr>
            </a:tbl>
          </a:graphicData>
        </a:graphic>
      </p:graphicFrame>
    </p:spTree>
    <p:extLst>
      <p:ext uri="{BB962C8B-B14F-4D97-AF65-F5344CB8AC3E}">
        <p14:creationId xmlns:p14="http://schemas.microsoft.com/office/powerpoint/2010/main" val="14921305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23</a:t>
            </a:fld>
            <a:endParaRPr lang="fr-FR"/>
          </a:p>
        </p:txBody>
      </p:sp>
    </p:spTree>
    <p:extLst>
      <p:ext uri="{BB962C8B-B14F-4D97-AF65-F5344CB8AC3E}">
        <p14:creationId xmlns:p14="http://schemas.microsoft.com/office/powerpoint/2010/main" val="42387220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24</a:t>
            </a:fld>
            <a:endParaRPr lang="fr-FR"/>
          </a:p>
        </p:txBody>
      </p:sp>
      <p:graphicFrame>
        <p:nvGraphicFramePr>
          <p:cNvPr id="7" name="Espace réservé du contenu 5"/>
          <p:cNvGraphicFramePr>
            <a:graphicFrameLocks/>
          </p:cNvGraphicFramePr>
          <p:nvPr>
            <p:extLst>
              <p:ext uri="{D42A27DB-BD31-4B8C-83A1-F6EECF244321}">
                <p14:modId xmlns:p14="http://schemas.microsoft.com/office/powerpoint/2010/main" val="25055084"/>
              </p:ext>
            </p:extLst>
          </p:nvPr>
        </p:nvGraphicFramePr>
        <p:xfrm>
          <a:off x="2052638" y="1287463"/>
          <a:ext cx="9941568" cy="5086314"/>
        </p:xfrm>
        <a:graphic>
          <a:graphicData uri="http://schemas.openxmlformats.org/drawingml/2006/table">
            <a:tbl>
              <a:tblPr firstRow="1" bandRow="1">
                <a:tableStyleId>{0505E3EF-67EA-436B-97B2-0124C06EBD24}</a:tableStyleId>
              </a:tblPr>
              <a:tblGrid>
                <a:gridCol w="1656928">
                  <a:extLst>
                    <a:ext uri="{9D8B030D-6E8A-4147-A177-3AD203B41FA5}">
                      <a16:colId xmlns:a16="http://schemas.microsoft.com/office/drawing/2014/main" val="4182410255"/>
                    </a:ext>
                  </a:extLst>
                </a:gridCol>
                <a:gridCol w="1656928">
                  <a:extLst>
                    <a:ext uri="{9D8B030D-6E8A-4147-A177-3AD203B41FA5}">
                      <a16:colId xmlns:a16="http://schemas.microsoft.com/office/drawing/2014/main" val="2089536938"/>
                    </a:ext>
                  </a:extLst>
                </a:gridCol>
                <a:gridCol w="1656928">
                  <a:extLst>
                    <a:ext uri="{9D8B030D-6E8A-4147-A177-3AD203B41FA5}">
                      <a16:colId xmlns:a16="http://schemas.microsoft.com/office/drawing/2014/main" val="2726607891"/>
                    </a:ext>
                  </a:extLst>
                </a:gridCol>
                <a:gridCol w="1656928">
                  <a:extLst>
                    <a:ext uri="{9D8B030D-6E8A-4147-A177-3AD203B41FA5}">
                      <a16:colId xmlns:a16="http://schemas.microsoft.com/office/drawing/2014/main" val="3867186255"/>
                    </a:ext>
                  </a:extLst>
                </a:gridCol>
                <a:gridCol w="1656928">
                  <a:extLst>
                    <a:ext uri="{9D8B030D-6E8A-4147-A177-3AD203B41FA5}">
                      <a16:colId xmlns:a16="http://schemas.microsoft.com/office/drawing/2014/main" val="1653128982"/>
                    </a:ext>
                  </a:extLst>
                </a:gridCol>
                <a:gridCol w="1656928">
                  <a:extLst>
                    <a:ext uri="{9D8B030D-6E8A-4147-A177-3AD203B41FA5}">
                      <a16:colId xmlns:a16="http://schemas.microsoft.com/office/drawing/2014/main" val="1963641523"/>
                    </a:ext>
                  </a:extLst>
                </a:gridCol>
              </a:tblGrid>
              <a:tr h="504000">
                <a:tc>
                  <a:txBody>
                    <a:bodyPr/>
                    <a:lstStyle/>
                    <a:p>
                      <a:pPr algn="ctr"/>
                      <a:r>
                        <a:rPr lang="fr-FR" sz="1400" dirty="0"/>
                        <a:t>Dénomination de l’action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Public concerné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Nombre d’heures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Lieu(x) de pratique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Objectifs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Professeur(s) concerné(s)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6584"/>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bl>
          </a:graphicData>
        </a:graphic>
      </p:graphicFrame>
    </p:spTree>
    <p:extLst>
      <p:ext uri="{BB962C8B-B14F-4D97-AF65-F5344CB8AC3E}">
        <p14:creationId xmlns:p14="http://schemas.microsoft.com/office/powerpoint/2010/main" val="24552425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25</a:t>
            </a:fld>
            <a:endParaRPr lang="fr-FR"/>
          </a:p>
        </p:txBody>
      </p:sp>
      <p:graphicFrame>
        <p:nvGraphicFramePr>
          <p:cNvPr id="9" name="Espace réservé du contenu 5"/>
          <p:cNvGraphicFramePr>
            <a:graphicFrameLocks/>
          </p:cNvGraphicFramePr>
          <p:nvPr>
            <p:extLst>
              <p:ext uri="{D42A27DB-BD31-4B8C-83A1-F6EECF244321}">
                <p14:modId xmlns:p14="http://schemas.microsoft.com/office/powerpoint/2010/main" val="2253494519"/>
              </p:ext>
            </p:extLst>
          </p:nvPr>
        </p:nvGraphicFramePr>
        <p:xfrm>
          <a:off x="2052638" y="1287463"/>
          <a:ext cx="9941568" cy="5299674"/>
        </p:xfrm>
        <a:graphic>
          <a:graphicData uri="http://schemas.openxmlformats.org/drawingml/2006/table">
            <a:tbl>
              <a:tblPr firstRow="1" bandRow="1">
                <a:tableStyleId>{0505E3EF-67EA-436B-97B2-0124C06EBD24}</a:tableStyleId>
              </a:tblPr>
              <a:tblGrid>
                <a:gridCol w="1420224">
                  <a:extLst>
                    <a:ext uri="{9D8B030D-6E8A-4147-A177-3AD203B41FA5}">
                      <a16:colId xmlns:a16="http://schemas.microsoft.com/office/drawing/2014/main" val="4182410255"/>
                    </a:ext>
                  </a:extLst>
                </a:gridCol>
                <a:gridCol w="1420224">
                  <a:extLst>
                    <a:ext uri="{9D8B030D-6E8A-4147-A177-3AD203B41FA5}">
                      <a16:colId xmlns:a16="http://schemas.microsoft.com/office/drawing/2014/main" val="2089536938"/>
                    </a:ext>
                  </a:extLst>
                </a:gridCol>
                <a:gridCol w="1420224">
                  <a:extLst>
                    <a:ext uri="{9D8B030D-6E8A-4147-A177-3AD203B41FA5}">
                      <a16:colId xmlns:a16="http://schemas.microsoft.com/office/drawing/2014/main" val="2726607891"/>
                    </a:ext>
                  </a:extLst>
                </a:gridCol>
                <a:gridCol w="1420224">
                  <a:extLst>
                    <a:ext uri="{9D8B030D-6E8A-4147-A177-3AD203B41FA5}">
                      <a16:colId xmlns:a16="http://schemas.microsoft.com/office/drawing/2014/main" val="3867186255"/>
                    </a:ext>
                  </a:extLst>
                </a:gridCol>
                <a:gridCol w="1420224">
                  <a:extLst>
                    <a:ext uri="{9D8B030D-6E8A-4147-A177-3AD203B41FA5}">
                      <a16:colId xmlns:a16="http://schemas.microsoft.com/office/drawing/2014/main" val="1653128982"/>
                    </a:ext>
                  </a:extLst>
                </a:gridCol>
                <a:gridCol w="1420224">
                  <a:extLst>
                    <a:ext uri="{9D8B030D-6E8A-4147-A177-3AD203B41FA5}">
                      <a16:colId xmlns:a16="http://schemas.microsoft.com/office/drawing/2014/main" val="1963641523"/>
                    </a:ext>
                  </a:extLst>
                </a:gridCol>
                <a:gridCol w="1420224">
                  <a:extLst>
                    <a:ext uri="{9D8B030D-6E8A-4147-A177-3AD203B41FA5}">
                      <a16:colId xmlns:a16="http://schemas.microsoft.com/office/drawing/2014/main" val="477449636"/>
                    </a:ext>
                  </a:extLst>
                </a:gridCol>
              </a:tblGrid>
              <a:tr h="504000">
                <a:tc>
                  <a:txBody>
                    <a:bodyPr/>
                    <a:lstStyle/>
                    <a:p>
                      <a:pPr algn="ctr"/>
                      <a:r>
                        <a:rPr lang="fr-FR" sz="1400" dirty="0">
                          <a:solidFill>
                            <a:schemeClr val="tx1"/>
                          </a:solidFill>
                        </a:rPr>
                        <a:t>APSA support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Niveaux</a:t>
                      </a:r>
                      <a:r>
                        <a:rPr lang="fr-FR" sz="1400" baseline="0" dirty="0">
                          <a:solidFill>
                            <a:schemeClr val="tx1"/>
                          </a:solidFill>
                        </a:rPr>
                        <a:t> de classes</a:t>
                      </a:r>
                      <a:r>
                        <a:rPr lang="fr-FR" sz="1400" dirty="0">
                          <a:solidFill>
                            <a:schemeClr val="tx1"/>
                          </a:solidFill>
                        </a:rPr>
                        <a:t> concernés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Nombre d’heures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Lieu(x) de pratique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Objectifs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Intervenants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Nom du professeur coordonnateur</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6584"/>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bl>
          </a:graphicData>
        </a:graphic>
      </p:graphicFrame>
    </p:spTree>
    <p:extLst>
      <p:ext uri="{BB962C8B-B14F-4D97-AF65-F5344CB8AC3E}">
        <p14:creationId xmlns:p14="http://schemas.microsoft.com/office/powerpoint/2010/main" val="155882195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26</a:t>
            </a:fld>
            <a:endParaRPr lang="fr-FR"/>
          </a:p>
        </p:txBody>
      </p:sp>
      <p:graphicFrame>
        <p:nvGraphicFramePr>
          <p:cNvPr id="9" name="Espace réservé du contenu 5"/>
          <p:cNvGraphicFramePr>
            <a:graphicFrameLocks/>
          </p:cNvGraphicFramePr>
          <p:nvPr>
            <p:extLst>
              <p:ext uri="{D42A27DB-BD31-4B8C-83A1-F6EECF244321}">
                <p14:modId xmlns:p14="http://schemas.microsoft.com/office/powerpoint/2010/main" val="2946899249"/>
              </p:ext>
            </p:extLst>
          </p:nvPr>
        </p:nvGraphicFramePr>
        <p:xfrm>
          <a:off x="2052638" y="1287463"/>
          <a:ext cx="9941568" cy="5086314"/>
        </p:xfrm>
        <a:graphic>
          <a:graphicData uri="http://schemas.openxmlformats.org/drawingml/2006/table">
            <a:tbl>
              <a:tblPr firstRow="1" bandRow="1">
                <a:tableStyleId>{0505E3EF-67EA-436B-97B2-0124C06EBD24}</a:tableStyleId>
              </a:tblPr>
              <a:tblGrid>
                <a:gridCol w="1656928">
                  <a:extLst>
                    <a:ext uri="{9D8B030D-6E8A-4147-A177-3AD203B41FA5}">
                      <a16:colId xmlns:a16="http://schemas.microsoft.com/office/drawing/2014/main" val="4182410255"/>
                    </a:ext>
                  </a:extLst>
                </a:gridCol>
                <a:gridCol w="1656928">
                  <a:extLst>
                    <a:ext uri="{9D8B030D-6E8A-4147-A177-3AD203B41FA5}">
                      <a16:colId xmlns:a16="http://schemas.microsoft.com/office/drawing/2014/main" val="2089536938"/>
                    </a:ext>
                  </a:extLst>
                </a:gridCol>
                <a:gridCol w="1656928">
                  <a:extLst>
                    <a:ext uri="{9D8B030D-6E8A-4147-A177-3AD203B41FA5}">
                      <a16:colId xmlns:a16="http://schemas.microsoft.com/office/drawing/2014/main" val="2726607891"/>
                    </a:ext>
                  </a:extLst>
                </a:gridCol>
                <a:gridCol w="1656928">
                  <a:extLst>
                    <a:ext uri="{9D8B030D-6E8A-4147-A177-3AD203B41FA5}">
                      <a16:colId xmlns:a16="http://schemas.microsoft.com/office/drawing/2014/main" val="3867186255"/>
                    </a:ext>
                  </a:extLst>
                </a:gridCol>
                <a:gridCol w="1656928">
                  <a:extLst>
                    <a:ext uri="{9D8B030D-6E8A-4147-A177-3AD203B41FA5}">
                      <a16:colId xmlns:a16="http://schemas.microsoft.com/office/drawing/2014/main" val="1653128982"/>
                    </a:ext>
                  </a:extLst>
                </a:gridCol>
                <a:gridCol w="1656928">
                  <a:extLst>
                    <a:ext uri="{9D8B030D-6E8A-4147-A177-3AD203B41FA5}">
                      <a16:colId xmlns:a16="http://schemas.microsoft.com/office/drawing/2014/main" val="1963641523"/>
                    </a:ext>
                  </a:extLst>
                </a:gridCol>
              </a:tblGrid>
              <a:tr h="504000">
                <a:tc>
                  <a:txBody>
                    <a:bodyPr/>
                    <a:lstStyle/>
                    <a:p>
                      <a:pPr algn="ctr"/>
                      <a:r>
                        <a:rPr lang="fr-FR" sz="1400" dirty="0"/>
                        <a:t>Dénomination de l’action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Public concerné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Nombre d’heures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Lieu(x) de pratique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Objectifs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Professeur(s) concerné(s)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6584"/>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bl>
          </a:graphicData>
        </a:graphic>
      </p:graphicFrame>
    </p:spTree>
    <p:extLst>
      <p:ext uri="{BB962C8B-B14F-4D97-AF65-F5344CB8AC3E}">
        <p14:creationId xmlns:p14="http://schemas.microsoft.com/office/powerpoint/2010/main" val="24383112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27</a:t>
            </a:fld>
            <a:endParaRPr lang="fr-FR"/>
          </a:p>
        </p:txBody>
      </p:sp>
      <p:graphicFrame>
        <p:nvGraphicFramePr>
          <p:cNvPr id="9" name="Espace réservé du contenu 5"/>
          <p:cNvGraphicFramePr>
            <a:graphicFrameLocks/>
          </p:cNvGraphicFramePr>
          <p:nvPr>
            <p:extLst>
              <p:ext uri="{D42A27DB-BD31-4B8C-83A1-F6EECF244321}">
                <p14:modId xmlns:p14="http://schemas.microsoft.com/office/powerpoint/2010/main" val="1071133856"/>
              </p:ext>
            </p:extLst>
          </p:nvPr>
        </p:nvGraphicFramePr>
        <p:xfrm>
          <a:off x="2052638" y="1287463"/>
          <a:ext cx="9941568" cy="5086314"/>
        </p:xfrm>
        <a:graphic>
          <a:graphicData uri="http://schemas.openxmlformats.org/drawingml/2006/table">
            <a:tbl>
              <a:tblPr firstRow="1" bandRow="1">
                <a:tableStyleId>{0505E3EF-67EA-436B-97B2-0124C06EBD24}</a:tableStyleId>
              </a:tblPr>
              <a:tblGrid>
                <a:gridCol w="1656928">
                  <a:extLst>
                    <a:ext uri="{9D8B030D-6E8A-4147-A177-3AD203B41FA5}">
                      <a16:colId xmlns:a16="http://schemas.microsoft.com/office/drawing/2014/main" val="4182410255"/>
                    </a:ext>
                  </a:extLst>
                </a:gridCol>
                <a:gridCol w="1656928">
                  <a:extLst>
                    <a:ext uri="{9D8B030D-6E8A-4147-A177-3AD203B41FA5}">
                      <a16:colId xmlns:a16="http://schemas.microsoft.com/office/drawing/2014/main" val="2089536938"/>
                    </a:ext>
                  </a:extLst>
                </a:gridCol>
                <a:gridCol w="1656928">
                  <a:extLst>
                    <a:ext uri="{9D8B030D-6E8A-4147-A177-3AD203B41FA5}">
                      <a16:colId xmlns:a16="http://schemas.microsoft.com/office/drawing/2014/main" val="2726607891"/>
                    </a:ext>
                  </a:extLst>
                </a:gridCol>
                <a:gridCol w="1656928">
                  <a:extLst>
                    <a:ext uri="{9D8B030D-6E8A-4147-A177-3AD203B41FA5}">
                      <a16:colId xmlns:a16="http://schemas.microsoft.com/office/drawing/2014/main" val="3867186255"/>
                    </a:ext>
                  </a:extLst>
                </a:gridCol>
                <a:gridCol w="1656928">
                  <a:extLst>
                    <a:ext uri="{9D8B030D-6E8A-4147-A177-3AD203B41FA5}">
                      <a16:colId xmlns:a16="http://schemas.microsoft.com/office/drawing/2014/main" val="1653128982"/>
                    </a:ext>
                  </a:extLst>
                </a:gridCol>
                <a:gridCol w="1656928">
                  <a:extLst>
                    <a:ext uri="{9D8B030D-6E8A-4147-A177-3AD203B41FA5}">
                      <a16:colId xmlns:a16="http://schemas.microsoft.com/office/drawing/2014/main" val="1963641523"/>
                    </a:ext>
                  </a:extLst>
                </a:gridCol>
              </a:tblGrid>
              <a:tr h="504000">
                <a:tc>
                  <a:txBody>
                    <a:bodyPr/>
                    <a:lstStyle/>
                    <a:p>
                      <a:pPr algn="ctr"/>
                      <a:r>
                        <a:rPr lang="fr-FR" sz="1400" dirty="0"/>
                        <a:t>Dénomination de l’action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Public concerné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Nombre d’heures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Lieu(x) de pratique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Objectifs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Professeur(s) concerné(s)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6584"/>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bl>
          </a:graphicData>
        </a:graphic>
      </p:graphicFrame>
    </p:spTree>
    <p:extLst>
      <p:ext uri="{BB962C8B-B14F-4D97-AF65-F5344CB8AC3E}">
        <p14:creationId xmlns:p14="http://schemas.microsoft.com/office/powerpoint/2010/main" val="39180017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28</a:t>
            </a:fld>
            <a:endParaRPr lang="fr-FR"/>
          </a:p>
        </p:txBody>
      </p:sp>
    </p:spTree>
    <p:extLst>
      <p:ext uri="{BB962C8B-B14F-4D97-AF65-F5344CB8AC3E}">
        <p14:creationId xmlns:p14="http://schemas.microsoft.com/office/powerpoint/2010/main" val="8833069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8" name="Espace réservé du tableau 7"/>
          <p:cNvGraphicFramePr>
            <a:graphicFrameLocks noGrp="1"/>
          </p:cNvGraphicFramePr>
          <p:nvPr>
            <p:ph type="tbl" sz="quarter" idx="14"/>
            <p:extLst>
              <p:ext uri="{D42A27DB-BD31-4B8C-83A1-F6EECF244321}">
                <p14:modId xmlns:p14="http://schemas.microsoft.com/office/powerpoint/2010/main" val="1238594793"/>
              </p:ext>
            </p:extLst>
          </p:nvPr>
        </p:nvGraphicFramePr>
        <p:xfrm>
          <a:off x="1987550" y="709614"/>
          <a:ext cx="9967914" cy="5869370"/>
        </p:xfrm>
        <a:graphic>
          <a:graphicData uri="http://schemas.openxmlformats.org/drawingml/2006/table">
            <a:tbl>
              <a:tblPr firstRow="1" bandRow="1">
                <a:tableStyleId>{F5AB1C69-6EDB-4FF4-983F-18BD219EF322}</a:tableStyleId>
              </a:tblPr>
              <a:tblGrid>
                <a:gridCol w="1661319">
                  <a:extLst>
                    <a:ext uri="{9D8B030D-6E8A-4147-A177-3AD203B41FA5}">
                      <a16:colId xmlns:a16="http://schemas.microsoft.com/office/drawing/2014/main" val="327600713"/>
                    </a:ext>
                  </a:extLst>
                </a:gridCol>
                <a:gridCol w="1661319">
                  <a:extLst>
                    <a:ext uri="{9D8B030D-6E8A-4147-A177-3AD203B41FA5}">
                      <a16:colId xmlns:a16="http://schemas.microsoft.com/office/drawing/2014/main" val="2261043051"/>
                    </a:ext>
                  </a:extLst>
                </a:gridCol>
                <a:gridCol w="1661319">
                  <a:extLst>
                    <a:ext uri="{9D8B030D-6E8A-4147-A177-3AD203B41FA5}">
                      <a16:colId xmlns:a16="http://schemas.microsoft.com/office/drawing/2014/main" val="635469951"/>
                    </a:ext>
                  </a:extLst>
                </a:gridCol>
                <a:gridCol w="1661319">
                  <a:extLst>
                    <a:ext uri="{9D8B030D-6E8A-4147-A177-3AD203B41FA5}">
                      <a16:colId xmlns:a16="http://schemas.microsoft.com/office/drawing/2014/main" val="3696434364"/>
                    </a:ext>
                  </a:extLst>
                </a:gridCol>
                <a:gridCol w="1661319">
                  <a:extLst>
                    <a:ext uri="{9D8B030D-6E8A-4147-A177-3AD203B41FA5}">
                      <a16:colId xmlns:a16="http://schemas.microsoft.com/office/drawing/2014/main" val="3676029035"/>
                    </a:ext>
                  </a:extLst>
                </a:gridCol>
                <a:gridCol w="1661319">
                  <a:extLst>
                    <a:ext uri="{9D8B030D-6E8A-4147-A177-3AD203B41FA5}">
                      <a16:colId xmlns:a16="http://schemas.microsoft.com/office/drawing/2014/main" val="3124636956"/>
                    </a:ext>
                  </a:extLst>
                </a:gridCol>
              </a:tblGrid>
              <a:tr h="1130500">
                <a:tc gridSpan="2">
                  <a:txBody>
                    <a:bodyPr/>
                    <a:lstStyle/>
                    <a:p>
                      <a:pPr algn="l"/>
                      <a:r>
                        <a:rPr lang="fr-FR" sz="1200" dirty="0">
                          <a:solidFill>
                            <a:schemeClr val="tx1"/>
                          </a:solidFill>
                        </a:rPr>
                        <a:t>Compétence attendue </a:t>
                      </a:r>
                      <a:r>
                        <a:rPr lang="fr-FR" sz="1200" dirty="0" err="1">
                          <a:solidFill>
                            <a:schemeClr val="tx1"/>
                          </a:solidFill>
                        </a:rPr>
                        <a:t>soclée</a:t>
                      </a:r>
                      <a:r>
                        <a:rPr lang="fr-FR" sz="1200" dirty="0">
                          <a:solidFill>
                            <a:schemeClr val="tx1"/>
                          </a:solidFill>
                        </a:rPr>
                        <a:t> :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c gridSpan="4">
                  <a:txBody>
                    <a:bodyPr/>
                    <a:lstStyle/>
                    <a:p>
                      <a:pPr algn="l"/>
                      <a:r>
                        <a:rPr lang="fr-FR" sz="1200" dirty="0">
                          <a:solidFill>
                            <a:schemeClr val="tx1"/>
                          </a:solidFill>
                        </a:rPr>
                        <a:t>Contexte possible pour identifier le niveau de maîtrise des élèves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2327025180"/>
                  </a:ext>
                </a:extLst>
              </a:tr>
              <a:tr h="192967">
                <a:tc>
                  <a:txBody>
                    <a:bodyPr/>
                    <a:lstStyle/>
                    <a:p>
                      <a:pPr algn="ctr"/>
                      <a:r>
                        <a:rPr lang="fr-FR" sz="1000" b="1" dirty="0"/>
                        <a:t>Domaines et Eléments du socle évalués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1000" b="1" dirty="0"/>
                        <a:t>Compétence attendue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1000" b="1" dirty="0"/>
                        <a:t>Maîtrise insuffisante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E285"/>
                    </a:solidFill>
                  </a:tcPr>
                </a:tc>
                <a:tc>
                  <a:txBody>
                    <a:bodyPr/>
                    <a:lstStyle/>
                    <a:p>
                      <a:pPr algn="ctr"/>
                      <a:r>
                        <a:rPr lang="fr-FR" sz="1000" b="1" dirty="0"/>
                        <a:t>Maîtrise fragile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E285"/>
                    </a:solidFill>
                  </a:tcPr>
                </a:tc>
                <a:tc>
                  <a:txBody>
                    <a:bodyPr/>
                    <a:lstStyle/>
                    <a:p>
                      <a:pPr algn="ctr"/>
                      <a:r>
                        <a:rPr lang="fr-FR" sz="1000" b="1" dirty="0"/>
                        <a:t>Maîtrise satisfaisante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E285"/>
                    </a:solidFill>
                  </a:tcPr>
                </a:tc>
                <a:tc>
                  <a:txBody>
                    <a:bodyPr/>
                    <a:lstStyle/>
                    <a:p>
                      <a:pPr algn="ctr"/>
                      <a:r>
                        <a:rPr lang="fr-FR" sz="1000" b="1" dirty="0"/>
                        <a:t>Très bonne maîtrise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E285"/>
                    </a:solidFill>
                  </a:tcPr>
                </a:tc>
                <a:extLst>
                  <a:ext uri="{0D108BD9-81ED-4DB2-BD59-A6C34878D82A}">
                    <a16:rowId xmlns:a16="http://schemas.microsoft.com/office/drawing/2014/main" val="2004352658"/>
                  </a:ext>
                </a:extLst>
              </a:tr>
              <a:tr h="868526">
                <a:tc>
                  <a:txBody>
                    <a:bodyPr/>
                    <a:lstStyle/>
                    <a:p>
                      <a:r>
                        <a:rPr lang="fr-FR" sz="1000" dirty="0">
                          <a:solidFill>
                            <a:srgbClr val="00B050"/>
                          </a:solidFill>
                        </a:rPr>
                        <a:t>Domaine 1.4 :</a:t>
                      </a:r>
                    </a:p>
                    <a:p>
                      <a:r>
                        <a:rPr lang="fr-FR" sz="1000" dirty="0">
                          <a:solidFill>
                            <a:srgbClr val="00B050"/>
                          </a:solidFill>
                        </a:rPr>
                        <a:t>Comprendre, s’exprimer en utilisant les langages des arts et du corps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00B05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00B05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00B05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00B05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00B05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9175658"/>
                  </a:ext>
                </a:extLst>
              </a:tr>
              <a:tr h="868526">
                <a:tc>
                  <a:txBody>
                    <a:bodyPr/>
                    <a:lstStyle/>
                    <a:p>
                      <a:r>
                        <a:rPr lang="fr-FR" sz="1000" dirty="0">
                          <a:solidFill>
                            <a:schemeClr val="accent5">
                              <a:lumMod val="75000"/>
                            </a:schemeClr>
                          </a:solidFill>
                        </a:rPr>
                        <a:t>Domaine 2 :</a:t>
                      </a:r>
                    </a:p>
                    <a:p>
                      <a:r>
                        <a:rPr lang="fr-FR" sz="1000" dirty="0">
                          <a:solidFill>
                            <a:schemeClr val="accent5">
                              <a:lumMod val="75000"/>
                            </a:schemeClr>
                          </a:solidFill>
                        </a:rPr>
                        <a:t>Les méthodes et outils pour apprendre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chemeClr val="accent5">
                            <a:lumMod val="75000"/>
                          </a:schemeClr>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chemeClr val="accent5">
                            <a:lumMod val="75000"/>
                          </a:schemeClr>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chemeClr val="accent5">
                            <a:lumMod val="75000"/>
                          </a:schemeClr>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chemeClr val="accent5">
                            <a:lumMod val="75000"/>
                          </a:schemeClr>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chemeClr val="accent5">
                            <a:lumMod val="75000"/>
                          </a:schemeClr>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986898"/>
                  </a:ext>
                </a:extLst>
              </a:tr>
              <a:tr h="868526">
                <a:tc>
                  <a:txBody>
                    <a:bodyPr/>
                    <a:lstStyle/>
                    <a:p>
                      <a:r>
                        <a:rPr lang="fr-FR" sz="1000" dirty="0">
                          <a:solidFill>
                            <a:srgbClr val="C00000"/>
                          </a:solidFill>
                        </a:rPr>
                        <a:t>Domaine 3 :</a:t>
                      </a:r>
                    </a:p>
                    <a:p>
                      <a:r>
                        <a:rPr lang="fr-FR" sz="1000" dirty="0">
                          <a:solidFill>
                            <a:srgbClr val="C00000"/>
                          </a:solidFill>
                        </a:rPr>
                        <a:t>La formation de la personne et du citoyen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C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C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C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C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C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089188"/>
                  </a:ext>
                </a:extLst>
              </a:tr>
              <a:tr h="868526">
                <a:tc>
                  <a:txBody>
                    <a:bodyPr/>
                    <a:lstStyle/>
                    <a:p>
                      <a:r>
                        <a:rPr lang="fr-FR" sz="1000" dirty="0">
                          <a:solidFill>
                            <a:srgbClr val="7030A0"/>
                          </a:solidFill>
                        </a:rPr>
                        <a:t>Domaine 4 :</a:t>
                      </a:r>
                    </a:p>
                    <a:p>
                      <a:r>
                        <a:rPr lang="fr-FR" sz="1000" dirty="0">
                          <a:solidFill>
                            <a:srgbClr val="7030A0"/>
                          </a:solidFill>
                        </a:rPr>
                        <a:t>Les systèmes naturels et techniques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7030A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7030A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7030A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7030A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7030A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3401763"/>
                  </a:ext>
                </a:extLst>
              </a:tr>
              <a:tr h="868526">
                <a:tc>
                  <a:txBody>
                    <a:bodyPr/>
                    <a:lstStyle/>
                    <a:p>
                      <a:r>
                        <a:rPr lang="fr-FR" sz="1000" dirty="0">
                          <a:solidFill>
                            <a:schemeClr val="tx1"/>
                          </a:solidFill>
                        </a:rPr>
                        <a:t>Domaine 5 :</a:t>
                      </a:r>
                    </a:p>
                    <a:p>
                      <a:r>
                        <a:rPr lang="fr-FR" sz="1000" dirty="0">
                          <a:solidFill>
                            <a:schemeClr val="tx1"/>
                          </a:solidFill>
                        </a:rPr>
                        <a:t>Les représentations du monde et de l’activité humaine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8569504"/>
                  </a:ext>
                </a:extLst>
              </a:tr>
            </a:tbl>
          </a:graphicData>
        </a:graphic>
      </p:graphicFrame>
      <p:sp>
        <p:nvSpPr>
          <p:cNvPr id="3" name="Espace réservé du pied de page 2"/>
          <p:cNvSpPr>
            <a:spLocks noGrp="1"/>
          </p:cNvSpPr>
          <p:nvPr>
            <p:ph type="ftr" sz="quarter" idx="11"/>
          </p:nvPr>
        </p:nvSpPr>
        <p:spPr/>
        <p:txBody>
          <a:bodyPr/>
          <a:lstStyle/>
          <a:p>
            <a:r>
              <a:rPr lang="fr-FR" dirty="0"/>
              <a:t>Inspection pédagogique régionale</a:t>
            </a:r>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29</a:t>
            </a:fld>
            <a:endParaRPr lang="fr-FR"/>
          </a:p>
        </p:txBody>
      </p:sp>
      <p:sp>
        <p:nvSpPr>
          <p:cNvPr id="6" name="Espace réservé du texte 5"/>
          <p:cNvSpPr>
            <a:spLocks noGrp="1"/>
          </p:cNvSpPr>
          <p:nvPr>
            <p:ph type="body" sz="quarter" idx="13"/>
          </p:nvPr>
        </p:nvSpPr>
        <p:spPr/>
        <p:txBody>
          <a:bodyPr/>
          <a:lstStyle/>
          <a:p>
            <a:endParaRPr lang="fr-FR" dirty="0"/>
          </a:p>
        </p:txBody>
      </p:sp>
    </p:spTree>
    <p:extLst>
      <p:ext uri="{BB962C8B-B14F-4D97-AF65-F5344CB8AC3E}">
        <p14:creationId xmlns:p14="http://schemas.microsoft.com/office/powerpoint/2010/main" val="26895337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a:t>
            </a:fld>
            <a:endParaRPr lang="fr-FR"/>
          </a:p>
        </p:txBody>
      </p:sp>
    </p:spTree>
    <p:extLst>
      <p:ext uri="{BB962C8B-B14F-4D97-AF65-F5344CB8AC3E}">
        <p14:creationId xmlns:p14="http://schemas.microsoft.com/office/powerpoint/2010/main" val="1015061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30</a:t>
            </a:fld>
            <a:endParaRPr lang="fr-FR"/>
          </a:p>
        </p:txBody>
      </p:sp>
      <p:graphicFrame>
        <p:nvGraphicFramePr>
          <p:cNvPr id="10" name="Espace réservé du tableau 9">
            <a:extLst>
              <a:ext uri="{FF2B5EF4-FFF2-40B4-BE49-F238E27FC236}">
                <a16:creationId xmlns:a16="http://schemas.microsoft.com/office/drawing/2014/main" id="{6B35108E-0C18-465E-A75F-1F37B0AC4290}"/>
              </a:ext>
            </a:extLst>
          </p:cNvPr>
          <p:cNvGraphicFramePr>
            <a:graphicFrameLocks noGrp="1"/>
          </p:cNvGraphicFramePr>
          <p:nvPr>
            <p:ph type="tbl" sz="quarter" idx="13"/>
            <p:extLst>
              <p:ext uri="{D42A27DB-BD31-4B8C-83A1-F6EECF244321}">
                <p14:modId xmlns:p14="http://schemas.microsoft.com/office/powerpoint/2010/main" val="416269290"/>
              </p:ext>
            </p:extLst>
          </p:nvPr>
        </p:nvGraphicFramePr>
        <p:xfrm>
          <a:off x="2043953" y="860425"/>
          <a:ext cx="9756000" cy="5587970"/>
        </p:xfrm>
        <a:graphic>
          <a:graphicData uri="http://schemas.openxmlformats.org/drawingml/2006/table">
            <a:tbl>
              <a:tblPr firstRow="1" firstCol="1" bandRow="1"/>
              <a:tblGrid>
                <a:gridCol w="1116000">
                  <a:extLst>
                    <a:ext uri="{9D8B030D-6E8A-4147-A177-3AD203B41FA5}">
                      <a16:colId xmlns:a16="http://schemas.microsoft.com/office/drawing/2014/main" val="1025558591"/>
                    </a:ext>
                  </a:extLst>
                </a:gridCol>
                <a:gridCol w="2880000">
                  <a:extLst>
                    <a:ext uri="{9D8B030D-6E8A-4147-A177-3AD203B41FA5}">
                      <a16:colId xmlns:a16="http://schemas.microsoft.com/office/drawing/2014/main" val="1670025408"/>
                    </a:ext>
                  </a:extLst>
                </a:gridCol>
                <a:gridCol w="2880000">
                  <a:extLst>
                    <a:ext uri="{9D8B030D-6E8A-4147-A177-3AD203B41FA5}">
                      <a16:colId xmlns:a16="http://schemas.microsoft.com/office/drawing/2014/main" val="247831510"/>
                    </a:ext>
                  </a:extLst>
                </a:gridCol>
                <a:gridCol w="2880000">
                  <a:extLst>
                    <a:ext uri="{9D8B030D-6E8A-4147-A177-3AD203B41FA5}">
                      <a16:colId xmlns:a16="http://schemas.microsoft.com/office/drawing/2014/main" val="4170513877"/>
                    </a:ext>
                  </a:extLst>
                </a:gridCol>
              </a:tblGrid>
              <a:tr h="281842">
                <a:tc>
                  <a:txBody>
                    <a:bodyPr/>
                    <a:lstStyle/>
                    <a:p>
                      <a:pPr algn="ctr">
                        <a:lnSpc>
                          <a:spcPct val="107000"/>
                        </a:lnSpc>
                        <a:spcAft>
                          <a:spcPts val="0"/>
                        </a:spcAft>
                      </a:pPr>
                      <a:r>
                        <a:rPr lang="fr-FR" sz="1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Axes du projet EPS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fr-FR" sz="1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Points forts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7000"/>
                        </a:lnSpc>
                        <a:spcAft>
                          <a:spcPts val="0"/>
                        </a:spcAft>
                      </a:pPr>
                      <a:r>
                        <a:rPr lang="fr-FR" sz="1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Points faibles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07000"/>
                        </a:lnSpc>
                        <a:spcAft>
                          <a:spcPts val="0"/>
                        </a:spcAft>
                      </a:pPr>
                      <a:r>
                        <a:rPr lang="fr-FR" sz="1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Evolutions et actions à envisager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3123764175"/>
                  </a:ext>
                </a:extLst>
              </a:tr>
              <a:tr h="828000">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Choix éducatifs prioritaires au regard du contexte local</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1565723629"/>
                  </a:ext>
                </a:extLst>
              </a:tr>
              <a:tr h="845527">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Prise en compte des caractéristiques des élèves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233991709"/>
                  </a:ext>
                </a:extLst>
              </a:tr>
              <a:tr h="845527">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Parcours de formation en EPS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7854046"/>
                  </a:ext>
                </a:extLst>
              </a:tr>
              <a:tr h="845527">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Projet AS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723489506"/>
                  </a:ext>
                </a:extLst>
              </a:tr>
              <a:tr h="845527">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Evaluation et certification</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584600108"/>
                  </a:ext>
                </a:extLst>
              </a:tr>
              <a:tr h="986448">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Autres espaces d’enseignement</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520612185"/>
                  </a:ext>
                </a:extLst>
              </a:tr>
            </a:tbl>
          </a:graphicData>
        </a:graphic>
      </p:graphicFrame>
    </p:spTree>
    <p:extLst>
      <p:ext uri="{BB962C8B-B14F-4D97-AF65-F5344CB8AC3E}">
        <p14:creationId xmlns:p14="http://schemas.microsoft.com/office/powerpoint/2010/main" val="31837366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31</a:t>
            </a:fld>
            <a:endParaRPr lang="fr-FR"/>
          </a:p>
        </p:txBody>
      </p:sp>
      <p:graphicFrame>
        <p:nvGraphicFramePr>
          <p:cNvPr id="7" name="Espace réservé du tableau 6"/>
          <p:cNvGraphicFramePr>
            <a:graphicFrameLocks noGrp="1"/>
          </p:cNvGraphicFramePr>
          <p:nvPr>
            <p:ph type="tbl" sz="quarter" idx="13"/>
            <p:extLst>
              <p:ext uri="{D42A27DB-BD31-4B8C-83A1-F6EECF244321}">
                <p14:modId xmlns:p14="http://schemas.microsoft.com/office/powerpoint/2010/main" val="1042738126"/>
              </p:ext>
            </p:extLst>
          </p:nvPr>
        </p:nvGraphicFramePr>
        <p:xfrm>
          <a:off x="2726113" y="1373195"/>
          <a:ext cx="7956716" cy="2499317"/>
        </p:xfrm>
        <a:graphic>
          <a:graphicData uri="http://schemas.openxmlformats.org/drawingml/2006/table">
            <a:tbl>
              <a:tblPr firstRow="1" bandRow="1">
                <a:tableStyleId>{F5AB1C69-6EDB-4FF4-983F-18BD219EF322}</a:tableStyleId>
              </a:tblPr>
              <a:tblGrid>
                <a:gridCol w="6317219">
                  <a:extLst>
                    <a:ext uri="{9D8B030D-6E8A-4147-A177-3AD203B41FA5}">
                      <a16:colId xmlns:a16="http://schemas.microsoft.com/office/drawing/2014/main" val="428607600"/>
                    </a:ext>
                  </a:extLst>
                </a:gridCol>
                <a:gridCol w="1639497">
                  <a:extLst>
                    <a:ext uri="{9D8B030D-6E8A-4147-A177-3AD203B41FA5}">
                      <a16:colId xmlns:a16="http://schemas.microsoft.com/office/drawing/2014/main" val="4050648493"/>
                    </a:ext>
                  </a:extLst>
                </a:gridCol>
              </a:tblGrid>
              <a:tr h="453893">
                <a:tc>
                  <a:txBody>
                    <a:bodyPr/>
                    <a:lstStyle/>
                    <a:p>
                      <a:r>
                        <a:rPr lang="fr-FR" sz="1200" dirty="0"/>
                        <a:t>Impression globale à la lecture du projet</a:t>
                      </a:r>
                    </a:p>
                  </a:txBody>
                  <a:tcPr marL="92922" marR="92922" anchor="ctr"/>
                </a:tc>
                <a:tc>
                  <a:txBody>
                    <a:bodyPr/>
                    <a:lstStyle/>
                    <a:p>
                      <a:pPr algn="ctr"/>
                      <a:r>
                        <a:rPr lang="fr-FR" sz="1200" dirty="0"/>
                        <a:t>Indiquez uniquement le numéro de la proposition qui correspond le plus à votre situation</a:t>
                      </a:r>
                    </a:p>
                  </a:txBody>
                  <a:tcPr marL="92922" marR="92922" anchor="ctr"/>
                </a:tc>
                <a:extLst>
                  <a:ext uri="{0D108BD9-81ED-4DB2-BD59-A6C34878D82A}">
                    <a16:rowId xmlns:a16="http://schemas.microsoft.com/office/drawing/2014/main" val="202594398"/>
                  </a:ext>
                </a:extLst>
              </a:tr>
              <a:tr h="198120">
                <a:tc>
                  <a:txBody>
                    <a:bodyPr/>
                    <a:lstStyle/>
                    <a:p>
                      <a:r>
                        <a:rPr lang="fr-FR" sz="1000" dirty="0"/>
                        <a:t>1. Un projet absent</a:t>
                      </a:r>
                    </a:p>
                  </a:txBody>
                  <a:tcPr marL="92922" marR="92922" anchor="ctr"/>
                </a:tc>
                <a:tc rowSpan="5">
                  <a:txBody>
                    <a:bodyPr/>
                    <a:lstStyle/>
                    <a:p>
                      <a:pPr algn="ctr"/>
                      <a:endParaRPr lang="fr-FR" sz="4000" b="1" dirty="0">
                        <a:solidFill>
                          <a:srgbClr val="FF0000"/>
                        </a:solidFill>
                      </a:endParaRPr>
                    </a:p>
                  </a:txBody>
                  <a:tcPr marL="92922" marR="92922" anchor="ctr"/>
                </a:tc>
                <a:extLst>
                  <a:ext uri="{0D108BD9-81ED-4DB2-BD59-A6C34878D82A}">
                    <a16:rowId xmlns:a16="http://schemas.microsoft.com/office/drawing/2014/main" val="4033421943"/>
                  </a:ext>
                </a:extLst>
              </a:tr>
              <a:tr h="198120">
                <a:tc>
                  <a:txBody>
                    <a:bodyPr/>
                    <a:lstStyle/>
                    <a:p>
                      <a:r>
                        <a:rPr lang="fr-FR" sz="1000" dirty="0"/>
                        <a:t>2. Un projet qui organise au minimum le travail d’équipe (programmation)</a:t>
                      </a:r>
                    </a:p>
                  </a:txBody>
                  <a:tcPr marL="92922" marR="92922" anchor="ctr"/>
                </a:tc>
                <a:tc vMerge="1">
                  <a:txBody>
                    <a:bodyPr/>
                    <a:lstStyle/>
                    <a:p>
                      <a:pPr algn="ctr"/>
                      <a:endParaRPr lang="fr-FR" sz="1000" b="1" dirty="0"/>
                    </a:p>
                  </a:txBody>
                  <a:tcPr marL="92922" marR="92922" anchor="ctr"/>
                </a:tc>
                <a:extLst>
                  <a:ext uri="{0D108BD9-81ED-4DB2-BD59-A6C34878D82A}">
                    <a16:rowId xmlns:a16="http://schemas.microsoft.com/office/drawing/2014/main" val="1306643129"/>
                  </a:ext>
                </a:extLst>
              </a:tr>
              <a:tr h="396197">
                <a:tc>
                  <a:txBody>
                    <a:bodyPr/>
                    <a:lstStyle/>
                    <a:p>
                      <a:r>
                        <a:rPr lang="fr-FR" sz="1000" dirty="0"/>
                        <a:t>3. Un projet incomplet  en cours de construction, qui traduit une réflexion collective</a:t>
                      </a:r>
                    </a:p>
                  </a:txBody>
                  <a:tcPr marL="92922" marR="92922" anchor="ctr"/>
                </a:tc>
                <a:tc vMerge="1">
                  <a:txBody>
                    <a:bodyPr/>
                    <a:lstStyle/>
                    <a:p>
                      <a:pPr algn="ctr"/>
                      <a:endParaRPr lang="fr-FR" sz="1000" b="1" dirty="0"/>
                    </a:p>
                  </a:txBody>
                  <a:tcPr marL="92922" marR="92922" anchor="ctr"/>
                </a:tc>
                <a:extLst>
                  <a:ext uri="{0D108BD9-81ED-4DB2-BD59-A6C34878D82A}">
                    <a16:rowId xmlns:a16="http://schemas.microsoft.com/office/drawing/2014/main" val="2993910209"/>
                  </a:ext>
                </a:extLst>
              </a:tr>
              <a:tr h="198120">
                <a:tc>
                  <a:txBody>
                    <a:bodyPr/>
                    <a:lstStyle/>
                    <a:p>
                      <a:r>
                        <a:rPr lang="fr-FR" sz="1000" dirty="0"/>
                        <a:t>4. Un projet adapté et pertinent au regard des besoins de tous les élèves (parcours de formation, évaluation…)</a:t>
                      </a:r>
                    </a:p>
                  </a:txBody>
                  <a:tcPr marL="92922" marR="92922" anchor="ctr"/>
                </a:tc>
                <a:tc vMerge="1">
                  <a:txBody>
                    <a:bodyPr/>
                    <a:lstStyle/>
                    <a:p>
                      <a:pPr algn="l"/>
                      <a:endParaRPr lang="fr-FR" sz="1000" b="1" dirty="0"/>
                    </a:p>
                  </a:txBody>
                  <a:tcPr marL="92922" marR="92922"/>
                </a:tc>
                <a:extLst>
                  <a:ext uri="{0D108BD9-81ED-4DB2-BD59-A6C34878D82A}">
                    <a16:rowId xmlns:a16="http://schemas.microsoft.com/office/drawing/2014/main" val="1168365551"/>
                  </a:ext>
                </a:extLst>
              </a:tr>
              <a:tr h="198120">
                <a:tc>
                  <a:txBody>
                    <a:bodyPr/>
                    <a:lstStyle/>
                    <a:p>
                      <a:r>
                        <a:rPr lang="fr-FR" sz="1000" dirty="0"/>
                        <a:t>5. Un projet disciplinaire qui offre une plus-value aux élèves et à l’établissement</a:t>
                      </a:r>
                    </a:p>
                  </a:txBody>
                  <a:tcPr marL="92922" marR="92922" anchor="ctr"/>
                </a:tc>
                <a:tc vMerge="1">
                  <a:txBody>
                    <a:bodyPr/>
                    <a:lstStyle/>
                    <a:p>
                      <a:pPr algn="l"/>
                      <a:endParaRPr lang="fr-FR" sz="1000" b="1" dirty="0"/>
                    </a:p>
                  </a:txBody>
                  <a:tcPr marL="92922" marR="92922"/>
                </a:tc>
                <a:extLst>
                  <a:ext uri="{0D108BD9-81ED-4DB2-BD59-A6C34878D82A}">
                    <a16:rowId xmlns:a16="http://schemas.microsoft.com/office/drawing/2014/main" val="3235676405"/>
                  </a:ext>
                </a:extLst>
              </a:tr>
              <a:tr h="0">
                <a:tc gridSpan="2">
                  <a:txBody>
                    <a:bodyPr/>
                    <a:lstStyle/>
                    <a:p>
                      <a:endParaRPr lang="fr-FR" sz="200" dirty="0"/>
                    </a:p>
                  </a:txBody>
                  <a:tcPr marL="92922" marR="92922" anchor="ctr">
                    <a:solidFill>
                      <a:schemeClr val="bg1">
                        <a:lumMod val="50000"/>
                      </a:schemeClr>
                    </a:solidFill>
                  </a:tcPr>
                </a:tc>
                <a:tc hMerge="1">
                  <a:txBody>
                    <a:bodyPr/>
                    <a:lstStyle/>
                    <a:p>
                      <a:pPr algn="l"/>
                      <a:endParaRPr lang="fr-FR" sz="1000" b="1" dirty="0"/>
                    </a:p>
                  </a:txBody>
                  <a:tcPr anchor="ctr">
                    <a:solidFill>
                      <a:schemeClr val="bg1">
                        <a:lumMod val="50000"/>
                      </a:schemeClr>
                    </a:solidFill>
                  </a:tcPr>
                </a:tc>
                <a:extLst>
                  <a:ext uri="{0D108BD9-81ED-4DB2-BD59-A6C34878D82A}">
                    <a16:rowId xmlns:a16="http://schemas.microsoft.com/office/drawing/2014/main" val="1308359513"/>
                  </a:ext>
                </a:extLst>
              </a:tr>
            </a:tbl>
          </a:graphicData>
        </a:graphic>
      </p:graphicFrame>
    </p:spTree>
    <p:extLst>
      <p:ext uri="{BB962C8B-B14F-4D97-AF65-F5344CB8AC3E}">
        <p14:creationId xmlns:p14="http://schemas.microsoft.com/office/powerpoint/2010/main" val="1128359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32</a:t>
            </a:fld>
            <a:endParaRPr lang="fr-FR"/>
          </a:p>
        </p:txBody>
      </p:sp>
      <p:graphicFrame>
        <p:nvGraphicFramePr>
          <p:cNvPr id="6" name="Espace réservé du tableau 6"/>
          <p:cNvGraphicFramePr>
            <a:graphicFrameLocks noGrp="1"/>
          </p:cNvGraphicFramePr>
          <p:nvPr>
            <p:ph type="tbl" sz="quarter" idx="13"/>
            <p:extLst>
              <p:ext uri="{D42A27DB-BD31-4B8C-83A1-F6EECF244321}">
                <p14:modId xmlns:p14="http://schemas.microsoft.com/office/powerpoint/2010/main" val="1080219608"/>
              </p:ext>
            </p:extLst>
          </p:nvPr>
        </p:nvGraphicFramePr>
        <p:xfrm>
          <a:off x="1965325" y="919163"/>
          <a:ext cx="10155670" cy="4931813"/>
        </p:xfrm>
        <a:graphic>
          <a:graphicData uri="http://schemas.openxmlformats.org/drawingml/2006/table">
            <a:tbl>
              <a:tblPr firstRow="1" bandRow="1">
                <a:tableStyleId>{F5AB1C69-6EDB-4FF4-983F-18BD219EF322}</a:tableStyleId>
              </a:tblPr>
              <a:tblGrid>
                <a:gridCol w="10155670">
                  <a:extLst>
                    <a:ext uri="{9D8B030D-6E8A-4147-A177-3AD203B41FA5}">
                      <a16:colId xmlns:a16="http://schemas.microsoft.com/office/drawing/2014/main" val="428607600"/>
                    </a:ext>
                  </a:extLst>
                </a:gridCol>
              </a:tblGrid>
              <a:tr h="453893">
                <a:tc>
                  <a:txBody>
                    <a:bodyPr/>
                    <a:lstStyle/>
                    <a:p>
                      <a:r>
                        <a:rPr lang="pt-BR" sz="1200" dirty="0"/>
                        <a:t>Bilan de visite IA-IPR EPS</a:t>
                      </a:r>
                      <a:endParaRPr lang="fr-FR" sz="1200" dirty="0"/>
                    </a:p>
                  </a:txBody>
                  <a:tcPr marL="96200" marR="96200" anchor="ctr"/>
                </a:tc>
                <a:extLst>
                  <a:ext uri="{0D108BD9-81ED-4DB2-BD59-A6C34878D82A}">
                    <a16:rowId xmlns:a16="http://schemas.microsoft.com/office/drawing/2014/main" val="202594398"/>
                  </a:ext>
                </a:extLst>
              </a:tr>
              <a:tr h="4356000">
                <a:tc>
                  <a:txBody>
                    <a:bodyPr/>
                    <a:lstStyle/>
                    <a:p>
                      <a:pPr algn="l"/>
                      <a:endParaRPr lang="fr-FR" sz="1000" dirty="0"/>
                    </a:p>
                  </a:txBody>
                  <a:tcPr marL="96200" marR="96200"/>
                </a:tc>
                <a:extLst>
                  <a:ext uri="{0D108BD9-81ED-4DB2-BD59-A6C34878D82A}">
                    <a16:rowId xmlns:a16="http://schemas.microsoft.com/office/drawing/2014/main" val="4033421943"/>
                  </a:ext>
                </a:extLst>
              </a:tr>
              <a:tr h="0">
                <a:tc>
                  <a:txBody>
                    <a:bodyPr/>
                    <a:lstStyle/>
                    <a:p>
                      <a:endParaRPr lang="fr-FR" sz="200" dirty="0"/>
                    </a:p>
                  </a:txBody>
                  <a:tcPr marL="96200" marR="96200" anchor="ctr">
                    <a:solidFill>
                      <a:schemeClr val="bg1">
                        <a:lumMod val="50000"/>
                      </a:schemeClr>
                    </a:solidFill>
                  </a:tcPr>
                </a:tc>
                <a:extLst>
                  <a:ext uri="{0D108BD9-81ED-4DB2-BD59-A6C34878D82A}">
                    <a16:rowId xmlns:a16="http://schemas.microsoft.com/office/drawing/2014/main" val="1308359513"/>
                  </a:ext>
                </a:extLst>
              </a:tr>
            </a:tbl>
          </a:graphicData>
        </a:graphic>
      </p:graphicFrame>
    </p:spTree>
    <p:extLst>
      <p:ext uri="{BB962C8B-B14F-4D97-AF65-F5344CB8AC3E}">
        <p14:creationId xmlns:p14="http://schemas.microsoft.com/office/powerpoint/2010/main" val="27704556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9D95BAB-573C-4664-9C7F-EB8E05CD89B7}" type="slidenum">
              <a:rPr lang="fr-FR" smtClean="0"/>
              <a:t>33</a:t>
            </a:fld>
            <a:endParaRPr lang="fr-FR"/>
          </a:p>
        </p:txBody>
      </p:sp>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Tree>
    <p:extLst>
      <p:ext uri="{BB962C8B-B14F-4D97-AF65-F5344CB8AC3E}">
        <p14:creationId xmlns:p14="http://schemas.microsoft.com/office/powerpoint/2010/main" val="31646809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34</a:t>
            </a:fld>
            <a:endParaRPr lang="fr-FR"/>
          </a:p>
        </p:txBody>
      </p:sp>
    </p:spTree>
    <p:extLst>
      <p:ext uri="{BB962C8B-B14F-4D97-AF65-F5344CB8AC3E}">
        <p14:creationId xmlns:p14="http://schemas.microsoft.com/office/powerpoint/2010/main" val="26213758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4294967295"/>
          </p:nvPr>
        </p:nvSpPr>
        <p:spPr>
          <a:xfrm>
            <a:off x="0" y="6415088"/>
            <a:ext cx="1574800" cy="306387"/>
          </a:xfrm>
        </p:spPr>
        <p:txBody>
          <a:bodyPr/>
          <a:lstStyle/>
          <a:p>
            <a:r>
              <a:rPr lang="fr-FR"/>
              <a:t>Inspection pédagogique régionale</a:t>
            </a:r>
            <a:endParaRPr lang="fr-FR" dirty="0"/>
          </a:p>
        </p:txBody>
      </p:sp>
      <p:sp>
        <p:nvSpPr>
          <p:cNvPr id="4" name="Espace réservé du numéro de diapositive 3"/>
          <p:cNvSpPr>
            <a:spLocks noGrp="1"/>
          </p:cNvSpPr>
          <p:nvPr>
            <p:ph type="sldNum" sz="quarter" idx="4294967295"/>
          </p:nvPr>
        </p:nvSpPr>
        <p:spPr>
          <a:xfrm>
            <a:off x="11752263" y="6356350"/>
            <a:ext cx="439737" cy="365125"/>
          </a:xfrm>
        </p:spPr>
        <p:txBody>
          <a:bodyPr/>
          <a:lstStyle/>
          <a:p>
            <a:fld id="{29D95BAB-573C-4664-9C7F-EB8E05CD89B7}" type="slidenum">
              <a:rPr lang="fr-FR" smtClean="0"/>
              <a:t>35</a:t>
            </a:fld>
            <a:endParaRPr lang="fr-FR"/>
          </a:p>
        </p:txBody>
      </p:sp>
    </p:spTree>
    <p:extLst>
      <p:ext uri="{BB962C8B-B14F-4D97-AF65-F5344CB8AC3E}">
        <p14:creationId xmlns:p14="http://schemas.microsoft.com/office/powerpoint/2010/main" val="40598196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4</a:t>
            </a:fld>
            <a:endParaRPr lang="fr-FR"/>
          </a:p>
        </p:txBody>
      </p:sp>
    </p:spTree>
    <p:extLst>
      <p:ext uri="{BB962C8B-B14F-4D97-AF65-F5344CB8AC3E}">
        <p14:creationId xmlns:p14="http://schemas.microsoft.com/office/powerpoint/2010/main" val="31157127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Inspection pédagogique régionale</a:t>
            </a:r>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5</a:t>
            </a:fld>
            <a:endParaRPr lang="fr-FR" dirty="0"/>
          </a:p>
        </p:txBody>
      </p:sp>
      <p:graphicFrame>
        <p:nvGraphicFramePr>
          <p:cNvPr id="7" name="Espace réservé du contenu 6"/>
          <p:cNvGraphicFramePr>
            <a:graphicFrameLocks/>
          </p:cNvGraphicFramePr>
          <p:nvPr>
            <p:extLst>
              <p:ext uri="{D42A27DB-BD31-4B8C-83A1-F6EECF244321}">
                <p14:modId xmlns:p14="http://schemas.microsoft.com/office/powerpoint/2010/main" val="2499243929"/>
              </p:ext>
            </p:extLst>
          </p:nvPr>
        </p:nvGraphicFramePr>
        <p:xfrm>
          <a:off x="2020465" y="1125347"/>
          <a:ext cx="9716104" cy="5210162"/>
        </p:xfrm>
        <a:graphic>
          <a:graphicData uri="http://schemas.openxmlformats.org/drawingml/2006/table">
            <a:tbl>
              <a:tblPr firstRow="1" bandRow="1">
                <a:tableStyleId>{5C22544A-7EE6-4342-B048-85BDC9FD1C3A}</a:tableStyleId>
              </a:tblPr>
              <a:tblGrid>
                <a:gridCol w="426720">
                  <a:extLst>
                    <a:ext uri="{9D8B030D-6E8A-4147-A177-3AD203B41FA5}">
                      <a16:colId xmlns:a16="http://schemas.microsoft.com/office/drawing/2014/main" val="20000"/>
                    </a:ext>
                  </a:extLst>
                </a:gridCol>
                <a:gridCol w="3096461">
                  <a:extLst>
                    <a:ext uri="{9D8B030D-6E8A-4147-A177-3AD203B41FA5}">
                      <a16:colId xmlns:a16="http://schemas.microsoft.com/office/drawing/2014/main" val="20001"/>
                    </a:ext>
                  </a:extLst>
                </a:gridCol>
                <a:gridCol w="3096462">
                  <a:extLst>
                    <a:ext uri="{9D8B030D-6E8A-4147-A177-3AD203B41FA5}">
                      <a16:colId xmlns:a16="http://schemas.microsoft.com/office/drawing/2014/main" val="1600169817"/>
                    </a:ext>
                  </a:extLst>
                </a:gridCol>
                <a:gridCol w="3096461">
                  <a:extLst>
                    <a:ext uri="{9D8B030D-6E8A-4147-A177-3AD203B41FA5}">
                      <a16:colId xmlns:a16="http://schemas.microsoft.com/office/drawing/2014/main" val="1619546659"/>
                    </a:ext>
                  </a:extLst>
                </a:gridCol>
              </a:tblGrid>
              <a:tr h="565888">
                <a:tc>
                  <a:txBody>
                    <a:bodyPr/>
                    <a:lstStyle/>
                    <a:p>
                      <a:pPr algn="ctr"/>
                      <a:endParaRPr lang="fr-FR" sz="1000" b="1" dirty="0"/>
                    </a:p>
                  </a:txBody>
                  <a:tcPr vert="vert270" anchor="ctr">
                    <a:lnR w="3175" cap="flat" cmpd="sng" algn="ctr">
                      <a:solidFill>
                        <a:schemeClr val="bg1">
                          <a:lumMod val="50000"/>
                        </a:schemeClr>
                      </a:solidFill>
                      <a:prstDash val="solid"/>
                      <a:round/>
                      <a:headEnd type="none" w="med" len="med"/>
                      <a:tailEnd type="none" w="med" len="med"/>
                    </a:lnR>
                    <a:noFill/>
                  </a:tcPr>
                </a:tc>
                <a:tc>
                  <a:txBody>
                    <a:bodyPr/>
                    <a:lstStyle/>
                    <a:p>
                      <a:pPr algn="ctr"/>
                      <a:r>
                        <a:rPr lang="fr-FR" sz="2400" dirty="0">
                          <a:solidFill>
                            <a:schemeClr val="bg1"/>
                          </a:solidFill>
                        </a:rPr>
                        <a:t>Ressources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pPr algn="ctr"/>
                      <a:r>
                        <a:rPr lang="fr-FR" sz="2400" dirty="0">
                          <a:solidFill>
                            <a:schemeClr val="bg1"/>
                          </a:solidFill>
                        </a:rPr>
                        <a:t>Contraintes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pPr algn="ctr"/>
                      <a:r>
                        <a:rPr lang="fr-FR" sz="2400" dirty="0">
                          <a:solidFill>
                            <a:schemeClr val="bg1"/>
                          </a:solidFill>
                        </a:rPr>
                        <a:t>Besoins</a:t>
                      </a:r>
                    </a:p>
                  </a:txBody>
                  <a:tcPr anchor="ctr">
                    <a:lnL w="3175" cap="flat" cmpd="sng" algn="ctr">
                      <a:solidFill>
                        <a:schemeClr val="bg1">
                          <a:lumMod val="50000"/>
                        </a:schemeClr>
                      </a:solidFill>
                      <a:prstDash val="solid"/>
                      <a:round/>
                      <a:headEnd type="none" w="med" len="med"/>
                      <a:tailEnd type="none" w="med" len="med"/>
                    </a:lnL>
                    <a:solidFill>
                      <a:schemeClr val="bg2">
                        <a:lumMod val="75000"/>
                      </a:schemeClr>
                    </a:solidFill>
                  </a:tcPr>
                </a:tc>
                <a:extLst>
                  <a:ext uri="{0D108BD9-81ED-4DB2-BD59-A6C34878D82A}">
                    <a16:rowId xmlns:a16="http://schemas.microsoft.com/office/drawing/2014/main" val="3702796181"/>
                  </a:ext>
                </a:extLst>
              </a:tr>
              <a:tr h="2322137">
                <a:tc>
                  <a:txBody>
                    <a:bodyPr/>
                    <a:lstStyle/>
                    <a:p>
                      <a:pPr algn="ctr"/>
                      <a:r>
                        <a:rPr lang="fr-FR" sz="1600" b="1" dirty="0"/>
                        <a:t>Humains</a:t>
                      </a:r>
                    </a:p>
                  </a:txBody>
                  <a:tcPr vert="vert270" anchor="ctr">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chemeClr val="bg2"/>
                    </a:solidFill>
                  </a:tcPr>
                </a:tc>
                <a:extLst>
                  <a:ext uri="{0D108BD9-81ED-4DB2-BD59-A6C34878D82A}">
                    <a16:rowId xmlns:a16="http://schemas.microsoft.com/office/drawing/2014/main" val="10006"/>
                  </a:ext>
                </a:extLst>
              </a:tr>
              <a:tr h="2322137">
                <a:tc>
                  <a:txBody>
                    <a:bodyPr/>
                    <a:lstStyle/>
                    <a:p>
                      <a:pPr algn="ctr"/>
                      <a:r>
                        <a:rPr lang="fr-FR" sz="1600" b="1" dirty="0"/>
                        <a:t>Matériels</a:t>
                      </a:r>
                    </a:p>
                  </a:txBody>
                  <a:tcPr vert="vert270" anchor="ctr">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rgbClr val="E9EBF5"/>
                    </a:solidFill>
                  </a:tcPr>
                </a:tc>
                <a:extLst>
                  <a:ext uri="{0D108BD9-81ED-4DB2-BD59-A6C34878D82A}">
                    <a16:rowId xmlns:a16="http://schemas.microsoft.com/office/drawing/2014/main" val="2921357660"/>
                  </a:ext>
                </a:extLst>
              </a:tr>
            </a:tbl>
          </a:graphicData>
        </a:graphic>
      </p:graphicFrame>
    </p:spTree>
    <p:extLst>
      <p:ext uri="{BB962C8B-B14F-4D97-AF65-F5344CB8AC3E}">
        <p14:creationId xmlns:p14="http://schemas.microsoft.com/office/powerpoint/2010/main" val="205098014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Inspection pédagogique régionale</a:t>
            </a:r>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6</a:t>
            </a:fld>
            <a:endParaRPr lang="fr-FR" dirty="0"/>
          </a:p>
        </p:txBody>
      </p:sp>
      <p:graphicFrame>
        <p:nvGraphicFramePr>
          <p:cNvPr id="5" name="Espace réservé du contenu 6"/>
          <p:cNvGraphicFramePr>
            <a:graphicFrameLocks/>
          </p:cNvGraphicFramePr>
          <p:nvPr>
            <p:extLst>
              <p:ext uri="{D42A27DB-BD31-4B8C-83A1-F6EECF244321}">
                <p14:modId xmlns:p14="http://schemas.microsoft.com/office/powerpoint/2010/main" val="1548544859"/>
              </p:ext>
            </p:extLst>
          </p:nvPr>
        </p:nvGraphicFramePr>
        <p:xfrm>
          <a:off x="2051205" y="1039448"/>
          <a:ext cx="10041330" cy="5153323"/>
        </p:xfrm>
        <a:graphic>
          <a:graphicData uri="http://schemas.openxmlformats.org/drawingml/2006/table">
            <a:tbl>
              <a:tblPr firstRow="1" bandRow="1">
                <a:tableStyleId>{5C22544A-7EE6-4342-B048-85BDC9FD1C3A}</a:tableStyleId>
              </a:tblPr>
              <a:tblGrid>
                <a:gridCol w="357330">
                  <a:extLst>
                    <a:ext uri="{9D8B030D-6E8A-4147-A177-3AD203B41FA5}">
                      <a16:colId xmlns:a16="http://schemas.microsoft.com/office/drawing/2014/main" val="20000"/>
                    </a:ext>
                  </a:extLst>
                </a:gridCol>
                <a:gridCol w="468000">
                  <a:extLst>
                    <a:ext uri="{9D8B030D-6E8A-4147-A177-3AD203B41FA5}">
                      <a16:colId xmlns:a16="http://schemas.microsoft.com/office/drawing/2014/main" val="20001"/>
                    </a:ext>
                  </a:extLst>
                </a:gridCol>
                <a:gridCol w="2088000">
                  <a:extLst>
                    <a:ext uri="{9D8B030D-6E8A-4147-A177-3AD203B41FA5}">
                      <a16:colId xmlns:a16="http://schemas.microsoft.com/office/drawing/2014/main" val="20002"/>
                    </a:ext>
                  </a:extLst>
                </a:gridCol>
                <a:gridCol w="864000">
                  <a:extLst>
                    <a:ext uri="{9D8B030D-6E8A-4147-A177-3AD203B41FA5}">
                      <a16:colId xmlns:a16="http://schemas.microsoft.com/office/drawing/2014/main" val="20003"/>
                    </a:ext>
                  </a:extLst>
                </a:gridCol>
                <a:gridCol w="2088000">
                  <a:extLst>
                    <a:ext uri="{9D8B030D-6E8A-4147-A177-3AD203B41FA5}">
                      <a16:colId xmlns:a16="http://schemas.microsoft.com/office/drawing/2014/main" val="20004"/>
                    </a:ext>
                  </a:extLst>
                </a:gridCol>
                <a:gridCol w="2088000">
                  <a:extLst>
                    <a:ext uri="{9D8B030D-6E8A-4147-A177-3AD203B41FA5}">
                      <a16:colId xmlns:a16="http://schemas.microsoft.com/office/drawing/2014/main" val="20006"/>
                    </a:ext>
                  </a:extLst>
                </a:gridCol>
                <a:gridCol w="2088000">
                  <a:extLst>
                    <a:ext uri="{9D8B030D-6E8A-4147-A177-3AD203B41FA5}">
                      <a16:colId xmlns:a16="http://schemas.microsoft.com/office/drawing/2014/main" val="20008"/>
                    </a:ext>
                  </a:extLst>
                </a:gridCol>
              </a:tblGrid>
              <a:tr h="1394026">
                <a:tc>
                  <a:txBody>
                    <a:bodyPr/>
                    <a:lstStyle/>
                    <a:p>
                      <a:pPr algn="ctr"/>
                      <a:r>
                        <a:rPr lang="fr-FR" sz="1000" b="1" dirty="0">
                          <a:solidFill>
                            <a:schemeClr val="tx1"/>
                          </a:solidFill>
                        </a:rPr>
                        <a:t>Eléments forts du contexte</a:t>
                      </a:r>
                    </a:p>
                  </a:txBody>
                  <a:tcPr vert="vert270" anchor="ctr">
                    <a:solidFill>
                      <a:schemeClr val="bg2">
                        <a:lumMod val="75000"/>
                      </a:schemeClr>
                    </a:solidFill>
                  </a:tcPr>
                </a:tc>
                <a:tc gridSpan="6">
                  <a:txBody>
                    <a:bodyPr/>
                    <a:lstStyle/>
                    <a:p>
                      <a:endParaRPr lang="fr-FR" sz="900" b="0" dirty="0">
                        <a:solidFill>
                          <a:schemeClr val="tx1"/>
                        </a:solidFill>
                      </a:endParaRPr>
                    </a:p>
                  </a:txBody>
                  <a:tcPr>
                    <a:solidFill>
                      <a:schemeClr val="bg2"/>
                    </a:solidFill>
                  </a:tcPr>
                </a:tc>
                <a:tc hMerge="1">
                  <a:txBody>
                    <a:bodyPr/>
                    <a:lstStyle/>
                    <a:p>
                      <a:endParaRPr lang="fr-FR" dirty="0"/>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498110">
                <a:tc rowSpan="5">
                  <a:txBody>
                    <a:bodyPr/>
                    <a:lstStyle/>
                    <a:p>
                      <a:pPr algn="ctr"/>
                      <a:r>
                        <a:rPr lang="fr-FR" sz="1000" b="1" dirty="0">
                          <a:solidFill>
                            <a:schemeClr val="tx1"/>
                          </a:solidFill>
                        </a:rPr>
                        <a:t>Objectifs</a:t>
                      </a:r>
                    </a:p>
                  </a:txBody>
                  <a:tcPr vert="vert270" anchor="ctr">
                    <a:lnR w="3175" cap="flat" cmpd="sng" algn="ctr">
                      <a:solidFill>
                        <a:schemeClr val="bg1">
                          <a:lumMod val="50000"/>
                        </a:schemeClr>
                      </a:solid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b="1" dirty="0"/>
                        <a:t>Projet EPLE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hMerge="1">
                  <a:txBody>
                    <a:bodyPr/>
                    <a:lstStyle/>
                    <a:p>
                      <a:endParaRPr lang="fr-FR"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b="1" dirty="0"/>
                        <a:t>Contrat d’objectifs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hMerge="1">
                  <a:txBody>
                    <a:bodyPr/>
                    <a:lstStyle/>
                    <a:p>
                      <a:endParaRPr lang="fr-F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b="1" dirty="0"/>
                        <a:t>Projet EPS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Projet AS</a:t>
                      </a:r>
                    </a:p>
                  </a:txBody>
                  <a:tcPr>
                    <a:lnL w="3175"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10001"/>
                  </a:ext>
                </a:extLst>
              </a:tr>
              <a:tr h="345187">
                <a:tc vMerge="1">
                  <a:txBody>
                    <a:bodyPr/>
                    <a:lstStyle/>
                    <a:p>
                      <a:endParaRPr lang="fr-FR" dirty="0"/>
                    </a:p>
                  </a:txBody>
                  <a:tcPr/>
                </a:tc>
                <a:tc>
                  <a:txBody>
                    <a:bodyPr/>
                    <a:lstStyle/>
                    <a:p>
                      <a:pPr algn="ctr"/>
                      <a:r>
                        <a:rPr lang="fr-FR" sz="1000" b="1" dirty="0"/>
                        <a:t>Axes</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Ce que nous retenons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Axes</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b="1" dirty="0"/>
                        <a:t>Ce que nous retenons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Choix envisagés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Choix envisagés</a:t>
                      </a:r>
                    </a:p>
                  </a:txBody>
                  <a:tcPr anchor="ctr">
                    <a:lnL w="3175"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10002"/>
                  </a:ext>
                </a:extLst>
              </a:tr>
              <a:tr h="972000">
                <a:tc vMerge="1">
                  <a:txBody>
                    <a:bodyPr/>
                    <a:lstStyle/>
                    <a:p>
                      <a:endParaRPr lang="fr-FR" dirty="0"/>
                    </a:p>
                  </a:txBody>
                  <a:tcP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chemeClr val="bg1"/>
                    </a:solidFill>
                  </a:tcPr>
                </a:tc>
                <a:extLst>
                  <a:ext uri="{0D108BD9-81ED-4DB2-BD59-A6C34878D82A}">
                    <a16:rowId xmlns:a16="http://schemas.microsoft.com/office/drawing/2014/main" val="10003"/>
                  </a:ext>
                </a:extLst>
              </a:tr>
              <a:tr h="972000">
                <a:tc vMerge="1">
                  <a:txBody>
                    <a:bodyPr/>
                    <a:lstStyle/>
                    <a:p>
                      <a:endParaRPr lang="fr-FR" dirty="0"/>
                    </a:p>
                  </a:txBody>
                  <a:tcP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chemeClr val="accent4">
                        <a:lumMod val="20000"/>
                        <a:lumOff val="80000"/>
                      </a:schemeClr>
                    </a:solidFill>
                  </a:tcPr>
                </a:tc>
                <a:extLst>
                  <a:ext uri="{0D108BD9-81ED-4DB2-BD59-A6C34878D82A}">
                    <a16:rowId xmlns:a16="http://schemas.microsoft.com/office/drawing/2014/main" val="10004"/>
                  </a:ext>
                </a:extLst>
              </a:tr>
              <a:tr h="972000">
                <a:tc vMerge="1">
                  <a:txBody>
                    <a:bodyPr/>
                    <a:lstStyle/>
                    <a:p>
                      <a:pPr algn="ctr"/>
                      <a:endParaRPr lang="fr-FR" sz="1000" b="1" dirty="0">
                        <a:solidFill>
                          <a:schemeClr val="tx1"/>
                        </a:solidFill>
                      </a:endParaRPr>
                    </a:p>
                  </a:txBody>
                  <a:tcPr vert="vert270" anchor="ct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rgbClr val="E9EBF5"/>
                    </a:solidFill>
                  </a:tcPr>
                </a:tc>
                <a:extLst>
                  <a:ext uri="{0D108BD9-81ED-4DB2-BD59-A6C34878D82A}">
                    <a16:rowId xmlns:a16="http://schemas.microsoft.com/office/drawing/2014/main" val="3108721399"/>
                  </a:ext>
                </a:extLst>
              </a:tr>
            </a:tbl>
          </a:graphicData>
        </a:graphic>
      </p:graphicFrame>
    </p:spTree>
    <p:extLst>
      <p:ext uri="{BB962C8B-B14F-4D97-AF65-F5344CB8AC3E}">
        <p14:creationId xmlns:p14="http://schemas.microsoft.com/office/powerpoint/2010/main" val="10053212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7</a:t>
            </a:fld>
            <a:endParaRPr lang="fr-FR"/>
          </a:p>
        </p:txBody>
      </p:sp>
    </p:spTree>
    <p:extLst>
      <p:ext uri="{BB962C8B-B14F-4D97-AF65-F5344CB8AC3E}">
        <p14:creationId xmlns:p14="http://schemas.microsoft.com/office/powerpoint/2010/main" val="32312024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8</a:t>
            </a:fld>
            <a:endParaRPr lang="fr-FR"/>
          </a:p>
        </p:txBody>
      </p:sp>
      <p:graphicFrame>
        <p:nvGraphicFramePr>
          <p:cNvPr id="7" name="Espace réservé du contenu 4"/>
          <p:cNvGraphicFramePr>
            <a:graphicFrameLocks noGrp="1"/>
          </p:cNvGraphicFramePr>
          <p:nvPr>
            <p:ph sz="quarter" idx="13"/>
            <p:extLst>
              <p:ext uri="{D42A27DB-BD31-4B8C-83A1-F6EECF244321}">
                <p14:modId xmlns:p14="http://schemas.microsoft.com/office/powerpoint/2010/main" val="371436379"/>
              </p:ext>
            </p:extLst>
          </p:nvPr>
        </p:nvGraphicFramePr>
        <p:xfrm>
          <a:off x="1995488" y="1271588"/>
          <a:ext cx="10008000" cy="4827397"/>
        </p:xfrm>
        <a:graphic>
          <a:graphicData uri="http://schemas.openxmlformats.org/drawingml/2006/table">
            <a:tbl>
              <a:tblPr firstRow="1" bandRow="1">
                <a:tableStyleId>{0505E3EF-67EA-436B-97B2-0124C06EBD24}</a:tableStyleId>
              </a:tblPr>
              <a:tblGrid>
                <a:gridCol w="792000">
                  <a:extLst>
                    <a:ext uri="{9D8B030D-6E8A-4147-A177-3AD203B41FA5}">
                      <a16:colId xmlns:a16="http://schemas.microsoft.com/office/drawing/2014/main" val="1760091078"/>
                    </a:ext>
                  </a:extLst>
                </a:gridCol>
                <a:gridCol w="576000">
                  <a:extLst>
                    <a:ext uri="{9D8B030D-6E8A-4147-A177-3AD203B41FA5}">
                      <a16:colId xmlns:a16="http://schemas.microsoft.com/office/drawing/2014/main" val="215818726"/>
                    </a:ext>
                  </a:extLst>
                </a:gridCol>
                <a:gridCol w="1728000">
                  <a:extLst>
                    <a:ext uri="{9D8B030D-6E8A-4147-A177-3AD203B41FA5}">
                      <a16:colId xmlns:a16="http://schemas.microsoft.com/office/drawing/2014/main" val="1372489060"/>
                    </a:ext>
                  </a:extLst>
                </a:gridCol>
                <a:gridCol w="1728000">
                  <a:extLst>
                    <a:ext uri="{9D8B030D-6E8A-4147-A177-3AD203B41FA5}">
                      <a16:colId xmlns:a16="http://schemas.microsoft.com/office/drawing/2014/main" val="1717619405"/>
                    </a:ext>
                  </a:extLst>
                </a:gridCol>
                <a:gridCol w="1728000">
                  <a:extLst>
                    <a:ext uri="{9D8B030D-6E8A-4147-A177-3AD203B41FA5}">
                      <a16:colId xmlns:a16="http://schemas.microsoft.com/office/drawing/2014/main" val="731413385"/>
                    </a:ext>
                  </a:extLst>
                </a:gridCol>
                <a:gridCol w="1728000">
                  <a:extLst>
                    <a:ext uri="{9D8B030D-6E8A-4147-A177-3AD203B41FA5}">
                      <a16:colId xmlns:a16="http://schemas.microsoft.com/office/drawing/2014/main" val="2995590151"/>
                    </a:ext>
                  </a:extLst>
                </a:gridCol>
                <a:gridCol w="1728000">
                  <a:extLst>
                    <a:ext uri="{9D8B030D-6E8A-4147-A177-3AD203B41FA5}">
                      <a16:colId xmlns:a16="http://schemas.microsoft.com/office/drawing/2014/main" val="356503934"/>
                    </a:ext>
                  </a:extLst>
                </a:gridCol>
              </a:tblGrid>
              <a:tr h="491703">
                <a:tc>
                  <a:txBody>
                    <a:bodyPr/>
                    <a:lstStyle/>
                    <a:p>
                      <a:endParaRPr lang="fr-FR" dirty="0"/>
                    </a:p>
                  </a:txBody>
                  <a:tcPr marL="93397" marR="9339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dirty="0"/>
                    </a:p>
                  </a:txBody>
                  <a:tcPr marL="93397" marR="93397">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400" dirty="0"/>
                        <a:t>Domaine 1 : C. G. 1</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Domaine 2 : C. G. 2</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Domaine 3 : C. G. 3</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Domaine 4 : C. G. 4</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Domaine 5 : C. G. 5</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170849"/>
                  </a:ext>
                </a:extLst>
              </a:tr>
              <a:tr h="540000">
                <a:tc>
                  <a:txBody>
                    <a:bodyPr/>
                    <a:lstStyle/>
                    <a:p>
                      <a:endParaRPr lang="fr-FR" dirty="0"/>
                    </a:p>
                  </a:txBody>
                  <a:tcPr marL="93397" marR="9339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dirty="0"/>
                    </a:p>
                  </a:txBody>
                  <a:tcPr marL="93397" marR="93397">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fr-FR" sz="1000" dirty="0"/>
                        <a:t>Développer sa motricité et apprendre à s'exprimer en utilisant son corps</a:t>
                      </a:r>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000" dirty="0"/>
                        <a:t>S'approprier par la pratique physique et sportive, des méthodes et outils</a:t>
                      </a:r>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000" dirty="0"/>
                        <a:t>Partager des règles, assumer des rôles et responsabilités</a:t>
                      </a:r>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000" dirty="0"/>
                        <a:t>Apprendre à entretenir sa santé par une activité physique régulière</a:t>
                      </a:r>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000" dirty="0"/>
                        <a:t>S'approprier une culture physique sportive et artistique</a:t>
                      </a:r>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941149"/>
                  </a:ext>
                </a:extLst>
              </a:tr>
              <a:tr h="1259070">
                <a:tc>
                  <a:txBody>
                    <a:bodyPr/>
                    <a:lstStyle/>
                    <a:p>
                      <a:pPr algn="ctr"/>
                      <a:r>
                        <a:rPr lang="fr-FR" sz="1400" b="1" dirty="0"/>
                        <a:t>Cycle 3</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pPr algn="ctr"/>
                      <a:r>
                        <a:rPr lang="fr-FR" sz="1400" b="1" dirty="0"/>
                        <a:t>6</a:t>
                      </a:r>
                      <a:r>
                        <a:rPr lang="fr-FR" sz="1400" b="1" baseline="30000" dirty="0"/>
                        <a:t>ème</a:t>
                      </a:r>
                      <a:endParaRPr lang="fr-FR" sz="1400" b="1" dirty="0"/>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endParaRPr lang="fr-FR" sz="900" dirty="0"/>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endParaRPr lang="fr-FR" sz="20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endParaRPr lang="fr-FR" sz="9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endParaRPr lang="fr-FR" sz="9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endParaRPr lang="fr-FR" sz="9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extLst>
                  <a:ext uri="{0D108BD9-81ED-4DB2-BD59-A6C34878D82A}">
                    <a16:rowId xmlns:a16="http://schemas.microsoft.com/office/drawing/2014/main" val="1586581292"/>
                  </a:ext>
                </a:extLst>
              </a:tr>
              <a:tr h="1257750">
                <a:tc>
                  <a:txBody>
                    <a:bodyPr/>
                    <a:lstStyle/>
                    <a:p>
                      <a:pPr algn="ctr"/>
                      <a:r>
                        <a:rPr lang="fr-FR" sz="1400" b="1" dirty="0"/>
                        <a:t>Cycle 4</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a:t>5</a:t>
                      </a:r>
                      <a:r>
                        <a:rPr lang="fr-FR" sz="1400" b="1" baseline="30000" dirty="0"/>
                        <a:t>ème</a:t>
                      </a:r>
                      <a:br>
                        <a:rPr lang="fr-FR" sz="1400" b="1" dirty="0"/>
                      </a:br>
                      <a:r>
                        <a:rPr lang="fr-FR" sz="1400" b="1" dirty="0"/>
                        <a:t>4</a:t>
                      </a:r>
                      <a:r>
                        <a:rPr lang="fr-FR" sz="1400" b="1" baseline="30000" dirty="0"/>
                        <a:t>ème</a:t>
                      </a:r>
                      <a:br>
                        <a:rPr lang="fr-FR" sz="1400" b="1" dirty="0"/>
                      </a:br>
                      <a:r>
                        <a:rPr lang="fr-FR" sz="1400" b="1" dirty="0"/>
                        <a:t>3</a:t>
                      </a:r>
                      <a:r>
                        <a:rPr lang="fr-FR" sz="1400" b="1" baseline="30000" dirty="0"/>
                        <a:t>ème</a:t>
                      </a:r>
                      <a:endParaRPr lang="fr-FR" sz="1400" b="1" dirty="0"/>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900" dirty="0"/>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20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9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9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9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99503256"/>
                  </a:ext>
                </a:extLst>
              </a:tr>
              <a:tr h="127023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b="1" dirty="0"/>
                        <a:t>Elèves à besoins éducatifs  particuliers</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hMerge="1">
                  <a:txBody>
                    <a:bodyPr/>
                    <a:lstStyle/>
                    <a:p>
                      <a:pPr algn="ctr"/>
                      <a:endParaRPr lang="fr-FR" sz="1400" b="1" dirty="0"/>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900" dirty="0"/>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20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9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9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9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465207011"/>
                  </a:ext>
                </a:extLst>
              </a:tr>
            </a:tbl>
          </a:graphicData>
        </a:graphic>
      </p:graphicFrame>
    </p:spTree>
    <p:extLst>
      <p:ext uri="{BB962C8B-B14F-4D97-AF65-F5344CB8AC3E}">
        <p14:creationId xmlns:p14="http://schemas.microsoft.com/office/powerpoint/2010/main" val="22953639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9</a:t>
            </a:fld>
            <a:endParaRPr lang="fr-FR"/>
          </a:p>
        </p:txBody>
      </p:sp>
      <p:graphicFrame>
        <p:nvGraphicFramePr>
          <p:cNvPr id="5" name="Espace réservé du contenu 4"/>
          <p:cNvGraphicFramePr>
            <a:graphicFrameLocks noGrp="1"/>
          </p:cNvGraphicFramePr>
          <p:nvPr>
            <p:ph sz="quarter" idx="4294967295"/>
            <p:extLst>
              <p:ext uri="{D42A27DB-BD31-4B8C-83A1-F6EECF244321}">
                <p14:modId xmlns:p14="http://schemas.microsoft.com/office/powerpoint/2010/main" val="2758805207"/>
              </p:ext>
            </p:extLst>
          </p:nvPr>
        </p:nvGraphicFramePr>
        <p:xfrm>
          <a:off x="2065338" y="1322962"/>
          <a:ext cx="9864000" cy="5039749"/>
        </p:xfrm>
        <a:graphic>
          <a:graphicData uri="http://schemas.openxmlformats.org/drawingml/2006/table">
            <a:tbl>
              <a:tblPr firstRow="1" bandRow="1">
                <a:tableStyleId>{0505E3EF-67EA-436B-97B2-0124C06EBD24}</a:tableStyleId>
              </a:tblPr>
              <a:tblGrid>
                <a:gridCol w="720000">
                  <a:extLst>
                    <a:ext uri="{9D8B030D-6E8A-4147-A177-3AD203B41FA5}">
                      <a16:colId xmlns:a16="http://schemas.microsoft.com/office/drawing/2014/main" val="1760091078"/>
                    </a:ext>
                  </a:extLst>
                </a:gridCol>
                <a:gridCol w="504000">
                  <a:extLst>
                    <a:ext uri="{9D8B030D-6E8A-4147-A177-3AD203B41FA5}">
                      <a16:colId xmlns:a16="http://schemas.microsoft.com/office/drawing/2014/main" val="215818726"/>
                    </a:ext>
                  </a:extLst>
                </a:gridCol>
                <a:gridCol w="1728000">
                  <a:extLst>
                    <a:ext uri="{9D8B030D-6E8A-4147-A177-3AD203B41FA5}">
                      <a16:colId xmlns:a16="http://schemas.microsoft.com/office/drawing/2014/main" val="1372489060"/>
                    </a:ext>
                  </a:extLst>
                </a:gridCol>
                <a:gridCol w="1728000">
                  <a:extLst>
                    <a:ext uri="{9D8B030D-6E8A-4147-A177-3AD203B41FA5}">
                      <a16:colId xmlns:a16="http://schemas.microsoft.com/office/drawing/2014/main" val="1717619405"/>
                    </a:ext>
                  </a:extLst>
                </a:gridCol>
                <a:gridCol w="1728000">
                  <a:extLst>
                    <a:ext uri="{9D8B030D-6E8A-4147-A177-3AD203B41FA5}">
                      <a16:colId xmlns:a16="http://schemas.microsoft.com/office/drawing/2014/main" val="731413385"/>
                    </a:ext>
                  </a:extLst>
                </a:gridCol>
                <a:gridCol w="1728000">
                  <a:extLst>
                    <a:ext uri="{9D8B030D-6E8A-4147-A177-3AD203B41FA5}">
                      <a16:colId xmlns:a16="http://schemas.microsoft.com/office/drawing/2014/main" val="2995590151"/>
                    </a:ext>
                  </a:extLst>
                </a:gridCol>
                <a:gridCol w="1728000">
                  <a:extLst>
                    <a:ext uri="{9D8B030D-6E8A-4147-A177-3AD203B41FA5}">
                      <a16:colId xmlns:a16="http://schemas.microsoft.com/office/drawing/2014/main" val="356503934"/>
                    </a:ext>
                  </a:extLst>
                </a:gridCol>
              </a:tblGrid>
              <a:tr h="390651">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400" dirty="0"/>
                        <a:t>Domaine 1 : C. G. 1</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Domaine 2 : C. G. 2</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Domaine 3 : C. G. 3</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Domaine 4 : C. G. 4</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Domaine 5 : C. G. 5</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170849"/>
                  </a:ext>
                </a:extLst>
              </a:tr>
              <a:tr h="756000">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fr-FR" sz="1100" dirty="0"/>
                        <a:t>Développer sa motricité et apprendre à s'exprimer en utilisant son corps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S'approprier par la pratique physique et sportive, des méthodes et outils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Partager des règles, assumer des rôles et responsabilités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Apprendre à entretenir sa santé par une activité physique régulière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S'approprier une culture physique sportive et artistique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941149"/>
                  </a:ext>
                </a:extLst>
              </a:tr>
              <a:tr h="1030949">
                <a:tc>
                  <a:txBody>
                    <a:bodyPr/>
                    <a:lstStyle/>
                    <a:p>
                      <a:pPr algn="ctr"/>
                      <a:r>
                        <a:rPr lang="fr-FR" sz="1400" b="1" dirty="0"/>
                        <a:t>Cycle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pPr algn="ctr"/>
                      <a:r>
                        <a:rPr lang="fr-FR" sz="1400" b="1" dirty="0"/>
                        <a:t>6</a:t>
                      </a:r>
                      <a:r>
                        <a:rPr lang="fr-FR" sz="1400" b="1" baseline="30000" dirty="0"/>
                        <a:t>ème</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586581292"/>
                  </a:ext>
                </a:extLst>
              </a:tr>
              <a:tr h="1029868">
                <a:tc rowSpan="3">
                  <a:txBody>
                    <a:bodyPr/>
                    <a:lstStyle/>
                    <a:p>
                      <a:pPr algn="ctr"/>
                      <a:r>
                        <a:rPr lang="fr-FR" sz="1400" b="1" dirty="0"/>
                        <a:t>Cycle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a:t>5</a:t>
                      </a:r>
                      <a:r>
                        <a:rPr lang="fr-FR" sz="1400" b="1" baseline="30000" dirty="0"/>
                        <a:t>ème</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9503256"/>
                  </a:ext>
                </a:extLst>
              </a:tr>
              <a:tr h="863760">
                <a:tc vMerge="1">
                  <a:txBody>
                    <a:bodyPr/>
                    <a:lstStyle/>
                    <a:p>
                      <a:pPr algn="ctr"/>
                      <a:endParaRPr lang="fr-FR"/>
                    </a:p>
                  </a:txBody>
                  <a:tcPr anchor="ctr"/>
                </a:tc>
                <a:tc>
                  <a:txBody>
                    <a:bodyPr/>
                    <a:lstStyle/>
                    <a:p>
                      <a:pPr algn="ctr"/>
                      <a:r>
                        <a:rPr lang="fr-FR" sz="1400" b="1" dirty="0"/>
                        <a:t>4</a:t>
                      </a:r>
                      <a:r>
                        <a:rPr lang="fr-FR" sz="1400" b="1" baseline="30000" dirty="0"/>
                        <a:t>ème</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678171558"/>
                  </a:ext>
                </a:extLst>
              </a:tr>
              <a:tr h="962521">
                <a:tc vMerge="1">
                  <a:txBody>
                    <a:bodyPr/>
                    <a:lstStyle/>
                    <a:p>
                      <a:pPr algn="ctr"/>
                      <a:endParaRPr lang="fr-FR" dirty="0"/>
                    </a:p>
                  </a:txBody>
                  <a:tcPr anchor="ctr"/>
                </a:tc>
                <a:tc>
                  <a:txBody>
                    <a:bodyPr/>
                    <a:lstStyle/>
                    <a:p>
                      <a:pPr algn="ctr"/>
                      <a:r>
                        <a:rPr lang="fr-FR" sz="1400" b="1" dirty="0"/>
                        <a:t>3</a:t>
                      </a:r>
                      <a:r>
                        <a:rPr lang="fr-FR" sz="1400" b="1" baseline="30000" dirty="0"/>
                        <a:t>ème</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0643310"/>
                  </a:ext>
                </a:extLst>
              </a:tr>
            </a:tbl>
          </a:graphicData>
        </a:graphic>
      </p:graphicFrame>
    </p:spTree>
    <p:extLst>
      <p:ext uri="{BB962C8B-B14F-4D97-AF65-F5344CB8AC3E}">
        <p14:creationId xmlns:p14="http://schemas.microsoft.com/office/powerpoint/2010/main" val="38473574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2305</TotalTime>
  <Words>1522</Words>
  <Application>Microsoft Office PowerPoint</Application>
  <PresentationFormat>Grand écran</PresentationFormat>
  <Paragraphs>326</Paragraphs>
  <Slides>35</Slides>
  <Notes>0</Notes>
  <HiddenSlides>26</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35</vt:i4>
      </vt:variant>
    </vt:vector>
  </HeadingPairs>
  <TitlesOfParts>
    <vt:vector size="41" baseType="lpstr">
      <vt:lpstr>Arial</vt:lpstr>
      <vt:lpstr>Calibri</vt:lpstr>
      <vt:lpstr>Calibri Light</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Inspection  pédagogique régionale</dc:creator>
  <cp:lastModifiedBy>Luc di Pol</cp:lastModifiedBy>
  <cp:revision>358</cp:revision>
  <dcterms:created xsi:type="dcterms:W3CDTF">2017-04-25T13:46:33Z</dcterms:created>
  <dcterms:modified xsi:type="dcterms:W3CDTF">2017-07-03T21:23:11Z</dcterms:modified>
</cp:coreProperties>
</file>