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4" r:id="rId8"/>
    <p:sldId id="264" r:id="rId9"/>
    <p:sldId id="265" r:id="rId10"/>
    <p:sldId id="270" r:id="rId11"/>
    <p:sldId id="266" r:id="rId12"/>
    <p:sldId id="275" r:id="rId13"/>
    <p:sldId id="267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2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5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7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1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7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1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0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2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6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12/3/2021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4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0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600" dirty="0" smtClean="0"/>
              <a:t>Les Tutos Calcul Rusé</a:t>
            </a:r>
            <a:endParaRPr lang="fr-FR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Addition de deux décimaux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71" y="4647310"/>
            <a:ext cx="1751529" cy="2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969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>
                <a:solidFill>
                  <a:srgbClr val="92D050"/>
                </a:solidFill>
              </a:rPr>
              <a:t>6</a:t>
            </a:r>
            <a:r>
              <a:rPr lang="fr-FR" sz="3200" dirty="0" smtClean="0"/>
              <a:t>,</a:t>
            </a:r>
            <a:r>
              <a:rPr lang="fr-FR" sz="3200" dirty="0" smtClean="0">
                <a:solidFill>
                  <a:srgbClr val="00B0F0"/>
                </a:solidFill>
              </a:rPr>
              <a:t>18</a:t>
            </a:r>
            <a:r>
              <a:rPr lang="fr-FR" sz="3200" dirty="0" smtClean="0"/>
              <a:t> + </a:t>
            </a:r>
            <a:r>
              <a:rPr lang="fr-FR" sz="3200" dirty="0" smtClean="0">
                <a:solidFill>
                  <a:srgbClr val="92D050"/>
                </a:solidFill>
              </a:rPr>
              <a:t>5</a:t>
            </a:r>
            <a:r>
              <a:rPr lang="fr-FR" sz="3200" dirty="0" smtClean="0"/>
              <a:t>,</a:t>
            </a:r>
            <a:r>
              <a:rPr lang="fr-FR" sz="3200" dirty="0">
                <a:solidFill>
                  <a:srgbClr val="00B0F0"/>
                </a:solidFill>
              </a:rPr>
              <a:t>7</a:t>
            </a:r>
            <a:r>
              <a:rPr lang="fr-FR" sz="3200" dirty="0" smtClean="0">
                <a:solidFill>
                  <a:srgbClr val="00B0F0"/>
                </a:solidFill>
              </a:rPr>
              <a:t>3</a:t>
            </a:r>
            <a:r>
              <a:rPr lang="fr-FR" sz="3200" dirty="0" smtClean="0"/>
              <a:t> = 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rgbClr val="92D050"/>
                </a:solidFill>
              </a:rPr>
              <a:t>6</a:t>
            </a:r>
            <a:r>
              <a:rPr lang="fr-FR" sz="3200" dirty="0" smtClean="0">
                <a:solidFill>
                  <a:srgbClr val="92D050"/>
                </a:solidFill>
              </a:rPr>
              <a:t> + 5</a:t>
            </a:r>
            <a:r>
              <a:rPr lang="fr-FR" sz="3200" dirty="0" smtClean="0"/>
              <a:t> = 11                  </a:t>
            </a:r>
            <a:r>
              <a:rPr lang="fr-FR" sz="3200" dirty="0" smtClean="0">
                <a:solidFill>
                  <a:srgbClr val="00B0F0"/>
                </a:solidFill>
              </a:rPr>
              <a:t>0,18 + 0,73 </a:t>
            </a:r>
            <a:r>
              <a:rPr lang="fr-FR" sz="3200" dirty="0" smtClean="0"/>
              <a:t>= 0,91</a:t>
            </a:r>
            <a:endParaRPr lang="fr-FR" sz="3200" dirty="0"/>
          </a:p>
          <a:p>
            <a:pPr>
              <a:lnSpc>
                <a:spcPct val="150000"/>
              </a:lnSpc>
            </a:pPr>
            <a:r>
              <a:rPr lang="fr-FR" sz="3200" dirty="0" smtClean="0"/>
              <a:t>11 + 0,91 = 11,91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Donc 6,18 + 5,73 = 11,91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71" y="4647310"/>
            <a:ext cx="1751529" cy="2210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95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30660" y="2626941"/>
            <a:ext cx="10058400" cy="1609344"/>
          </a:xfrm>
        </p:spPr>
        <p:txBody>
          <a:bodyPr/>
          <a:lstStyle/>
          <a:p>
            <a:pPr algn="ctr"/>
            <a:r>
              <a:rPr lang="fr-FR" dirty="0" smtClean="0"/>
              <a:t>4,2 + 3,56 =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71" y="4647310"/>
            <a:ext cx="1751529" cy="2210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26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969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>
                <a:solidFill>
                  <a:srgbClr val="92D050"/>
                </a:solidFill>
              </a:rPr>
              <a:t>4</a:t>
            </a:r>
            <a:r>
              <a:rPr lang="fr-FR" sz="3200" dirty="0" smtClean="0"/>
              <a:t>,</a:t>
            </a:r>
            <a:r>
              <a:rPr lang="fr-FR" sz="3200" dirty="0" smtClean="0">
                <a:solidFill>
                  <a:srgbClr val="00B0F0"/>
                </a:solidFill>
              </a:rPr>
              <a:t>2</a:t>
            </a:r>
            <a:r>
              <a:rPr lang="fr-FR" sz="3200" dirty="0" smtClean="0"/>
              <a:t> + </a:t>
            </a:r>
            <a:r>
              <a:rPr lang="fr-FR" sz="3200" dirty="0" smtClean="0">
                <a:solidFill>
                  <a:srgbClr val="92D050"/>
                </a:solidFill>
              </a:rPr>
              <a:t>3</a:t>
            </a:r>
            <a:r>
              <a:rPr lang="fr-FR" sz="3200" dirty="0" smtClean="0"/>
              <a:t>,</a:t>
            </a:r>
            <a:r>
              <a:rPr lang="fr-FR" sz="3200" dirty="0" smtClean="0">
                <a:solidFill>
                  <a:srgbClr val="00B0F0"/>
                </a:solidFill>
              </a:rPr>
              <a:t>56</a:t>
            </a:r>
            <a:r>
              <a:rPr lang="fr-FR" sz="3200" dirty="0" smtClean="0"/>
              <a:t> = 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rgbClr val="92D050"/>
                </a:solidFill>
              </a:rPr>
              <a:t>4</a:t>
            </a:r>
            <a:r>
              <a:rPr lang="fr-FR" sz="3200" dirty="0" smtClean="0">
                <a:solidFill>
                  <a:srgbClr val="92D050"/>
                </a:solidFill>
              </a:rPr>
              <a:t> + </a:t>
            </a:r>
            <a:r>
              <a:rPr lang="fr-FR" sz="3200" dirty="0">
                <a:solidFill>
                  <a:srgbClr val="92D050"/>
                </a:solidFill>
              </a:rPr>
              <a:t>3</a:t>
            </a:r>
            <a:r>
              <a:rPr lang="fr-FR" sz="3200" dirty="0" smtClean="0"/>
              <a:t>= 7                  </a:t>
            </a:r>
            <a:r>
              <a:rPr lang="fr-FR" sz="3200" dirty="0" smtClean="0">
                <a:solidFill>
                  <a:srgbClr val="00B0F0"/>
                </a:solidFill>
              </a:rPr>
              <a:t>0,2 + 0,56 </a:t>
            </a:r>
            <a:r>
              <a:rPr lang="fr-FR" sz="3200" dirty="0" smtClean="0"/>
              <a:t>= 0,76</a:t>
            </a:r>
            <a:endParaRPr lang="fr-FR" sz="3200" dirty="0"/>
          </a:p>
          <a:p>
            <a:pPr>
              <a:lnSpc>
                <a:spcPct val="150000"/>
              </a:lnSpc>
            </a:pPr>
            <a:r>
              <a:rPr lang="fr-FR" sz="3200" dirty="0" smtClean="0"/>
              <a:t>7 + 0,76 = 7,76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Donc 4,2 + 3,56 = 7,76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71" y="4647310"/>
            <a:ext cx="1751529" cy="2210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7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30660" y="2626941"/>
            <a:ext cx="10058400" cy="1609344"/>
          </a:xfrm>
        </p:spPr>
        <p:txBody>
          <a:bodyPr/>
          <a:lstStyle/>
          <a:p>
            <a:pPr algn="ctr"/>
            <a:r>
              <a:rPr lang="fr-FR" dirty="0" smtClean="0"/>
              <a:t>3,17 + 6,7 =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71" y="4647310"/>
            <a:ext cx="1751529" cy="2210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1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969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>
                <a:solidFill>
                  <a:srgbClr val="92D050"/>
                </a:solidFill>
              </a:rPr>
              <a:t>3</a:t>
            </a:r>
            <a:r>
              <a:rPr lang="fr-FR" sz="3200" dirty="0" smtClean="0"/>
              <a:t>,</a:t>
            </a:r>
            <a:r>
              <a:rPr lang="fr-FR" sz="3200" dirty="0" smtClean="0">
                <a:solidFill>
                  <a:srgbClr val="00B0F0"/>
                </a:solidFill>
              </a:rPr>
              <a:t>17</a:t>
            </a:r>
            <a:r>
              <a:rPr lang="fr-FR" sz="3200" dirty="0" smtClean="0"/>
              <a:t> + </a:t>
            </a:r>
            <a:r>
              <a:rPr lang="fr-FR" sz="3200" dirty="0" smtClean="0">
                <a:solidFill>
                  <a:srgbClr val="92D050"/>
                </a:solidFill>
              </a:rPr>
              <a:t>6</a:t>
            </a:r>
            <a:r>
              <a:rPr lang="fr-FR" sz="3200" dirty="0" smtClean="0"/>
              <a:t>,</a:t>
            </a:r>
            <a:r>
              <a:rPr lang="fr-FR" sz="3200" dirty="0">
                <a:solidFill>
                  <a:srgbClr val="00B0F0"/>
                </a:solidFill>
              </a:rPr>
              <a:t>7</a:t>
            </a:r>
            <a:r>
              <a:rPr lang="fr-FR" sz="3200" dirty="0" smtClean="0"/>
              <a:t> = 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rgbClr val="92D050"/>
                </a:solidFill>
              </a:rPr>
              <a:t>3</a:t>
            </a:r>
            <a:r>
              <a:rPr lang="fr-FR" sz="3200" dirty="0" smtClean="0">
                <a:solidFill>
                  <a:srgbClr val="92D050"/>
                </a:solidFill>
              </a:rPr>
              <a:t> + 6 </a:t>
            </a:r>
            <a:r>
              <a:rPr lang="fr-FR" sz="3200" dirty="0" smtClean="0"/>
              <a:t>= 9                </a:t>
            </a:r>
            <a:r>
              <a:rPr lang="fr-FR" sz="3200" dirty="0" smtClean="0">
                <a:solidFill>
                  <a:srgbClr val="00B0F0"/>
                </a:solidFill>
              </a:rPr>
              <a:t>0,17 + 0,7 </a:t>
            </a:r>
            <a:r>
              <a:rPr lang="fr-FR" sz="3200" dirty="0" smtClean="0"/>
              <a:t>= 0,87</a:t>
            </a:r>
            <a:endParaRPr lang="fr-FR" sz="3200" dirty="0"/>
          </a:p>
          <a:p>
            <a:pPr>
              <a:lnSpc>
                <a:spcPct val="150000"/>
              </a:lnSpc>
            </a:pPr>
            <a:r>
              <a:rPr lang="fr-FR" sz="3200" dirty="0" smtClean="0"/>
              <a:t>9 + 0,87 = 9,87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Donc 3,17 + 6,7 = 9,87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71" y="4647310"/>
            <a:ext cx="1751529" cy="2210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57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calcul du jour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71" y="4647310"/>
            <a:ext cx="1751529" cy="2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Essaie de faire le calcul suivant rapidement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69848" y="3355848"/>
            <a:ext cx="10058400" cy="201625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8000" dirty="0"/>
              <a:t>6</a:t>
            </a:r>
            <a:r>
              <a:rPr lang="fr-FR" sz="8000" dirty="0" smtClean="0"/>
              <a:t>,564 + 3,273 = ?</a:t>
            </a:r>
            <a:endParaRPr lang="fr-FR" sz="8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71" y="4647310"/>
            <a:ext cx="1751529" cy="2210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13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Correction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31211" y="2660389"/>
            <a:ext cx="10058400" cy="201625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8000" dirty="0" smtClean="0"/>
              <a:t>6,564 + 3,273 = 9,837</a:t>
            </a:r>
            <a:endParaRPr lang="fr-FR" sz="8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71" y="4647310"/>
            <a:ext cx="1751529" cy="2210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17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Astuce pour être rapide et efficace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71" y="4647310"/>
            <a:ext cx="1751529" cy="2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6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69848" y="640080"/>
            <a:ext cx="10058400" cy="5532120"/>
          </a:xfrm>
        </p:spPr>
        <p:txBody>
          <a:bodyPr>
            <a:normAutofit/>
          </a:bodyPr>
          <a:lstStyle/>
          <a:p>
            <a:r>
              <a:rPr lang="fr-FR" sz="3600" dirty="0"/>
              <a:t>Pour additionner deux nombres décimaux, on peut additionner </a:t>
            </a:r>
            <a:r>
              <a:rPr lang="fr-FR" sz="3600" dirty="0" smtClean="0"/>
              <a:t>la </a:t>
            </a:r>
            <a:r>
              <a:rPr lang="fr-FR" sz="3600" dirty="0"/>
              <a:t>partie entière puis la partie décimale et enfin regrouper les deux.</a:t>
            </a:r>
          </a:p>
          <a:p>
            <a:endParaRPr lang="fr-FR" sz="3600" dirty="0"/>
          </a:p>
          <a:p>
            <a:r>
              <a:rPr lang="fr-FR" sz="3600" dirty="0" smtClean="0"/>
              <a:t>Pour </a:t>
            </a:r>
            <a:r>
              <a:rPr lang="fr-FR" sz="3600" dirty="0"/>
              <a:t>faire </a:t>
            </a:r>
            <a:r>
              <a:rPr lang="fr-FR" sz="3600" dirty="0">
                <a:solidFill>
                  <a:srgbClr val="92D050"/>
                </a:solidFill>
              </a:rPr>
              <a:t>5</a:t>
            </a:r>
            <a:r>
              <a:rPr lang="fr-FR" sz="3600" dirty="0"/>
              <a:t>,</a:t>
            </a:r>
            <a:r>
              <a:rPr lang="fr-FR" sz="3600" dirty="0">
                <a:solidFill>
                  <a:srgbClr val="00B0F0"/>
                </a:solidFill>
              </a:rPr>
              <a:t>48</a:t>
            </a:r>
            <a:r>
              <a:rPr lang="fr-FR" sz="3600" dirty="0"/>
              <a:t> + </a:t>
            </a:r>
            <a:r>
              <a:rPr lang="fr-FR" sz="3600" dirty="0">
                <a:solidFill>
                  <a:srgbClr val="92D050"/>
                </a:solidFill>
              </a:rPr>
              <a:t>3</a:t>
            </a:r>
            <a:r>
              <a:rPr lang="fr-FR" sz="3600" dirty="0"/>
              <a:t>,</a:t>
            </a:r>
            <a:r>
              <a:rPr lang="fr-FR" sz="3600" dirty="0">
                <a:solidFill>
                  <a:srgbClr val="00B0F0"/>
                </a:solidFill>
              </a:rPr>
              <a:t>17</a:t>
            </a:r>
            <a:r>
              <a:rPr lang="fr-FR" sz="3600" dirty="0"/>
              <a:t> </a:t>
            </a:r>
            <a:r>
              <a:rPr lang="fr-FR" sz="3600" dirty="0" smtClean="0"/>
              <a:t>je sépare les parties entières et décimales</a:t>
            </a:r>
            <a:endParaRPr lang="fr-FR" sz="3600" dirty="0"/>
          </a:p>
          <a:p>
            <a:r>
              <a:rPr lang="fr-FR" sz="3600" dirty="0" smtClean="0"/>
              <a:t>Je </a:t>
            </a:r>
            <a:r>
              <a:rPr lang="fr-FR" sz="3600" dirty="0"/>
              <a:t>fais    </a:t>
            </a:r>
            <a:r>
              <a:rPr lang="fr-FR" sz="3600" dirty="0">
                <a:solidFill>
                  <a:srgbClr val="92D050"/>
                </a:solidFill>
              </a:rPr>
              <a:t>5 +3</a:t>
            </a:r>
            <a:r>
              <a:rPr lang="fr-FR" sz="3600" dirty="0"/>
              <a:t> = 8   et    </a:t>
            </a:r>
            <a:r>
              <a:rPr lang="fr-FR" sz="3600" dirty="0">
                <a:solidFill>
                  <a:srgbClr val="00B0F0"/>
                </a:solidFill>
              </a:rPr>
              <a:t>0,48 + O,17 </a:t>
            </a:r>
            <a:r>
              <a:rPr lang="fr-FR" sz="3600" dirty="0"/>
              <a:t>=  O,65</a:t>
            </a:r>
          </a:p>
          <a:p>
            <a:endParaRPr lang="fr-FR" sz="3600" dirty="0"/>
          </a:p>
          <a:p>
            <a:r>
              <a:rPr lang="fr-FR" sz="3600" dirty="0"/>
              <a:t>puis </a:t>
            </a:r>
            <a:r>
              <a:rPr lang="fr-FR" sz="3600" dirty="0" smtClean="0"/>
              <a:t>je recompose  </a:t>
            </a:r>
            <a:r>
              <a:rPr lang="fr-FR" sz="3600" dirty="0"/>
              <a:t>8 + 0,65 =  8,65</a:t>
            </a:r>
          </a:p>
          <a:p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71" y="4647310"/>
            <a:ext cx="1751529" cy="2210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9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69848" y="640080"/>
            <a:ext cx="10058400" cy="553212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Exemple 2</a:t>
            </a:r>
            <a:endParaRPr lang="fr-FR" sz="3600" dirty="0"/>
          </a:p>
          <a:p>
            <a:endParaRPr lang="fr-FR" sz="3600" dirty="0"/>
          </a:p>
          <a:p>
            <a:r>
              <a:rPr lang="fr-FR" sz="3600" dirty="0" smtClean="0"/>
              <a:t>Pour </a:t>
            </a:r>
            <a:r>
              <a:rPr lang="fr-FR" sz="3600" dirty="0"/>
              <a:t>faire </a:t>
            </a:r>
            <a:r>
              <a:rPr lang="fr-FR" sz="3600" dirty="0" smtClean="0">
                <a:solidFill>
                  <a:srgbClr val="92D050"/>
                </a:solidFill>
              </a:rPr>
              <a:t>6</a:t>
            </a:r>
            <a:r>
              <a:rPr lang="fr-FR" sz="3600" dirty="0" smtClean="0"/>
              <a:t>,</a:t>
            </a:r>
            <a:r>
              <a:rPr lang="fr-FR" sz="3600" dirty="0" smtClean="0">
                <a:solidFill>
                  <a:srgbClr val="00B0F0"/>
                </a:solidFill>
              </a:rPr>
              <a:t>81</a:t>
            </a:r>
            <a:r>
              <a:rPr lang="fr-FR" sz="3600" dirty="0" smtClean="0"/>
              <a:t> </a:t>
            </a:r>
            <a:r>
              <a:rPr lang="fr-FR" sz="3600" dirty="0"/>
              <a:t>+ </a:t>
            </a:r>
            <a:r>
              <a:rPr lang="fr-FR" sz="3600" dirty="0" smtClean="0">
                <a:solidFill>
                  <a:srgbClr val="92D050"/>
                </a:solidFill>
              </a:rPr>
              <a:t>4</a:t>
            </a:r>
            <a:r>
              <a:rPr lang="fr-FR" sz="3600" dirty="0" smtClean="0"/>
              <a:t>,</a:t>
            </a:r>
            <a:r>
              <a:rPr lang="fr-FR" sz="3600" dirty="0" smtClean="0">
                <a:solidFill>
                  <a:srgbClr val="00B0F0"/>
                </a:solidFill>
              </a:rPr>
              <a:t>35</a:t>
            </a:r>
            <a:r>
              <a:rPr lang="fr-FR" sz="3600" dirty="0" smtClean="0"/>
              <a:t> </a:t>
            </a:r>
            <a:br>
              <a:rPr lang="fr-FR" sz="3600" dirty="0" smtClean="0"/>
            </a:br>
            <a:r>
              <a:rPr lang="fr-FR" sz="3600" dirty="0" smtClean="0"/>
              <a:t>je sépare les parties entières et décimales</a:t>
            </a:r>
            <a:endParaRPr lang="fr-FR" sz="3600" dirty="0"/>
          </a:p>
          <a:p>
            <a:r>
              <a:rPr lang="fr-FR" sz="3600" dirty="0" smtClean="0"/>
              <a:t>Je </a:t>
            </a:r>
            <a:r>
              <a:rPr lang="fr-FR" sz="3600" dirty="0"/>
              <a:t>fais    </a:t>
            </a:r>
            <a:r>
              <a:rPr lang="fr-FR" sz="3600" dirty="0" smtClean="0">
                <a:solidFill>
                  <a:srgbClr val="92D050"/>
                </a:solidFill>
              </a:rPr>
              <a:t>6 + 4 </a:t>
            </a:r>
            <a:r>
              <a:rPr lang="fr-FR" sz="3600" dirty="0" smtClean="0"/>
              <a:t>= 10   </a:t>
            </a:r>
            <a:r>
              <a:rPr lang="fr-FR" sz="3600" dirty="0"/>
              <a:t>et    </a:t>
            </a:r>
            <a:r>
              <a:rPr lang="fr-FR" sz="3600" dirty="0" smtClean="0">
                <a:solidFill>
                  <a:srgbClr val="00B0F0"/>
                </a:solidFill>
              </a:rPr>
              <a:t>0,81 </a:t>
            </a:r>
            <a:r>
              <a:rPr lang="fr-FR" sz="3600" dirty="0">
                <a:solidFill>
                  <a:srgbClr val="00B0F0"/>
                </a:solidFill>
              </a:rPr>
              <a:t>+ </a:t>
            </a:r>
            <a:r>
              <a:rPr lang="fr-FR" sz="3600" dirty="0" smtClean="0">
                <a:solidFill>
                  <a:srgbClr val="00B0F0"/>
                </a:solidFill>
              </a:rPr>
              <a:t>O,35 </a:t>
            </a:r>
            <a:r>
              <a:rPr lang="fr-FR" sz="3600" dirty="0"/>
              <a:t>=  </a:t>
            </a:r>
            <a:r>
              <a:rPr lang="fr-FR" sz="3600" dirty="0" smtClean="0"/>
              <a:t>1,16</a:t>
            </a:r>
            <a:endParaRPr lang="fr-FR" sz="3600" dirty="0"/>
          </a:p>
          <a:p>
            <a:endParaRPr lang="fr-FR" sz="3600" dirty="0"/>
          </a:p>
          <a:p>
            <a:r>
              <a:rPr lang="fr-FR" sz="3600" dirty="0"/>
              <a:t>puis </a:t>
            </a:r>
            <a:r>
              <a:rPr lang="fr-FR" sz="3600" dirty="0" smtClean="0"/>
              <a:t>je recompose  10 + 1,16 =  11,16</a:t>
            </a:r>
            <a:endParaRPr lang="fr-FR" sz="3600" dirty="0"/>
          </a:p>
          <a:p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71" y="4647310"/>
            <a:ext cx="1751529" cy="2210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38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toi de t’entraîner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71" y="4647310"/>
            <a:ext cx="1751529" cy="2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30660" y="2626941"/>
            <a:ext cx="10058400" cy="1609344"/>
          </a:xfrm>
        </p:spPr>
        <p:txBody>
          <a:bodyPr/>
          <a:lstStyle/>
          <a:p>
            <a:pPr algn="ctr"/>
            <a:r>
              <a:rPr lang="fr-FR" dirty="0" smtClean="0"/>
              <a:t>6,18 + 5,73=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71" y="4647310"/>
            <a:ext cx="1751529" cy="2210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2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9.7|9.8|9.2|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6.8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6.8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9.7|9.8|9.2|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9.7|9.8|9.2|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ype de bois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187</TotalTime>
  <Words>192</Words>
  <Application>Microsoft Office PowerPoint</Application>
  <PresentationFormat>Grand écran</PresentationFormat>
  <Paragraphs>39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Georgia</vt:lpstr>
      <vt:lpstr>Trebuchet MS</vt:lpstr>
      <vt:lpstr>Wingdings</vt:lpstr>
      <vt:lpstr>Type de bois</vt:lpstr>
      <vt:lpstr>Les Tutos Calcul Rusé</vt:lpstr>
      <vt:lpstr>Le calcul du jour</vt:lpstr>
      <vt:lpstr>Essaie de faire le calcul suivant rapidement</vt:lpstr>
      <vt:lpstr>Correction</vt:lpstr>
      <vt:lpstr>Astuce pour être rapide et efficace</vt:lpstr>
      <vt:lpstr>Présentation PowerPoint</vt:lpstr>
      <vt:lpstr>Présentation PowerPoint</vt:lpstr>
      <vt:lpstr>A toi de t’entraîner</vt:lpstr>
      <vt:lpstr>6,18 + 5,73= </vt:lpstr>
      <vt:lpstr>Correction</vt:lpstr>
      <vt:lpstr>4,2 + 3,56 = </vt:lpstr>
      <vt:lpstr>Correction</vt:lpstr>
      <vt:lpstr>3,17 + 6,7 = </vt:lpstr>
      <vt:lpstr>Correction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Tutos Calcul Rusé</dc:title>
  <dc:creator>Gregory Sieja</dc:creator>
  <cp:lastModifiedBy>Compte Microsoft</cp:lastModifiedBy>
  <cp:revision>33</cp:revision>
  <dcterms:created xsi:type="dcterms:W3CDTF">2020-04-28T07:16:04Z</dcterms:created>
  <dcterms:modified xsi:type="dcterms:W3CDTF">2021-12-03T12:59:39Z</dcterms:modified>
</cp:coreProperties>
</file>