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21.png" ContentType="image/png"/>
  <Override PartName="/ppt/media/image28.png" ContentType="image/png"/>
  <Override PartName="/ppt/media/image114.jpeg" ContentType="image/jpeg"/>
  <Override PartName="/ppt/media/image65.png" ContentType="image/png"/>
  <Override PartName="/ppt/media/image22.jpeg" ContentType="image/jpeg"/>
  <Override PartName="/ppt/media/image36.png" ContentType="image/png"/>
  <Override PartName="/ppt/media/image120.jpeg" ContentType="image/jpeg"/>
  <Override PartName="/ppt/media/image73.png" ContentType="image/png"/>
  <Override PartName="/ppt/media/image125.jpeg" ContentType="image/jpeg"/>
  <Override PartName="/ppt/media/image44.png" ContentType="image/png"/>
  <Override PartName="/ppt/media/image93.jpeg" ContentType="image/jpeg"/>
  <Override PartName="/ppt/media/image81.png" ContentType="image/png"/>
  <Override PartName="/ppt/media/image66.jpeg" ContentType="image/jpeg"/>
  <Override PartName="/ppt/media/image88.png" ContentType="image/png"/>
  <Override PartName="/ppt/media/image15.png" ContentType="image/png"/>
  <Override PartName="/ppt/media/image52.png" ContentType="image/png"/>
  <Override PartName="/ppt/media/image104.jpeg" ContentType="image/jpeg"/>
  <Override PartName="/ppt/media/image59.png" ContentType="image/png"/>
  <Override PartName="/ppt/media/image5.png" ContentType="image/png"/>
  <Override PartName="/ppt/media/image55.jpeg" ContentType="image/jpeg"/>
  <Override PartName="/ppt/media/image23.png" ContentType="image/png"/>
  <Override PartName="/ppt/media/image60.png" ContentType="image/png"/>
  <Override PartName="/ppt/media/image67.png" ContentType="image/png"/>
  <Override PartName="/ppt/media/image31.png" ContentType="image/png"/>
  <Override PartName="/ppt/media/image38.png" ContentType="image/png"/>
  <Override PartName="/ppt/media/image115.jpeg" ContentType="image/jpeg"/>
  <Override PartName="/ppt/media/image101.png" ContentType="image/png"/>
  <Override PartName="/ppt/media/image108.png" ContentType="image/png"/>
  <Override PartName="/ppt/media/image75.png" ContentType="image/png"/>
  <Override PartName="/ppt/media/image46.png" ContentType="image/png"/>
  <Override PartName="/ppt/media/image121.jpeg" ContentType="image/jpeg"/>
  <Override PartName="/ppt/media/image83.png" ContentType="image/png"/>
  <Override PartName="/ppt/media/image17.png" ContentType="image/png"/>
  <Override PartName="/ppt/media/image94.jpeg" ContentType="image/jpeg"/>
  <Override PartName="/ppt/media/image91.png" ContentType="image/png"/>
  <Override PartName="/ppt/media/image98.png" ContentType="image/png"/>
  <Override PartName="/ppt/media/image25.png" ContentType="image/png"/>
  <Override PartName="/ppt/media/image62.png" ContentType="image/png"/>
  <Override PartName="/ppt/media/image105.jpeg" ContentType="image/jpeg"/>
  <Override PartName="/ppt/media/image69.png" ContentType="image/png"/>
  <Override PartName="/ppt/media/image6.jpeg" ContentType="image/jpeg"/>
  <Override PartName="/ppt/media/image56.jpeg" ContentType="image/jpeg"/>
  <Override PartName="/ppt/media/image33.png" ContentType="image/png"/>
  <Override PartName="/ppt/media/image70.png" ContentType="image/png"/>
  <Override PartName="/ppt/media/image77.png" ContentType="image/png"/>
  <Override PartName="/ppt/media/image41.png" ContentType="image/png"/>
  <Override PartName="/ppt/media/image48.png" ContentType="image/png"/>
  <Override PartName="/ppt/media/image116.jpeg" ContentType="image/jpeg"/>
  <Override PartName="/ppt/media/image111.png" ContentType="image/png"/>
  <Override PartName="/ppt/media/image85.png" ContentType="image/png"/>
  <Override PartName="/ppt/media/image12.png" ContentType="image/png"/>
  <Override PartName="/ppt/media/image19.png" ContentType="image/png"/>
  <Override PartName="/ppt/media/image2.png" ContentType="image/png"/>
  <Override PartName="/ppt/media/image9.png" ContentType="image/png"/>
  <Override PartName="/ppt/media/image122.jpeg" ContentType="image/jpeg"/>
  <Override PartName="/ppt/media/image20.png" ContentType="image/png"/>
  <Override PartName="/ppt/media/image27.png" ContentType="image/png"/>
  <Override PartName="/ppt/media/image127.jpeg" ContentType="image/jpeg"/>
  <Override PartName="/ppt/media/image64.png" ContentType="image/png"/>
  <Override PartName="/ppt/media/image95.jpeg" ContentType="image/jpeg"/>
  <Override PartName="/ppt/media/image35.png" ContentType="image/png"/>
  <Override PartName="/ppt/media/image72.png" ContentType="image/png"/>
  <Override PartName="/ppt/media/image106.jpeg" ContentType="image/jpeg"/>
  <Override PartName="/ppt/media/image79.png" ContentType="image/png"/>
  <Override PartName="/ppt/media/image7.jpeg" ContentType="image/jpeg"/>
  <Override PartName="/ppt/media/image57.jpeg" ContentType="image/jpeg"/>
  <Override PartName="/ppt/media/image43.png" ContentType="image/png"/>
  <Override PartName="/ppt/media/image80.png" ContentType="image/png"/>
  <Override PartName="/ppt/media/image87.png" ContentType="image/png"/>
  <Override PartName="/ppt/media/image14.png" ContentType="image/png"/>
  <Override PartName="/ppt/media/image51.png" ContentType="image/png"/>
  <Override PartName="/ppt/media/image4.png" ContentType="image/png"/>
  <Override PartName="/ppt/media/image58.png" ContentType="image/png"/>
  <Override PartName="/ppt/media/image29.png" ContentType="image/png"/>
  <Override PartName="/ppt/media/image123.jpeg" ContentType="image/jpeg"/>
  <Override PartName="/ppt/media/image30.png" ContentType="image/png"/>
  <Override PartName="/ppt/media/image74.jpeg" ContentType="image/jpeg"/>
  <Override PartName="/ppt/media/image37.png" ContentType="image/png"/>
  <Override PartName="/ppt/media/image100.png" ContentType="image/png"/>
  <Override PartName="/ppt/media/image107.png" ContentType="image/png"/>
  <Override PartName="/ppt/media/image112.jpeg" ContentType="image/jpeg"/>
  <Override PartName="/ppt/media/image96.jpeg" ContentType="image/jpeg"/>
  <Override PartName="/ppt/media/image45.png" ContentType="image/png"/>
  <Override PartName="/ppt/media/image82.png" ContentType="image/png"/>
  <Override PartName="/ppt/media/image89.png" ContentType="image/png"/>
  <Override PartName="/ppt/media/image8.jpeg" ContentType="image/jpeg"/>
  <Override PartName="/ppt/media/image90.png" ContentType="image/png"/>
  <Override PartName="/ppt/media/image97.png" ContentType="image/png"/>
  <Override PartName="/ppt/media/image24.png" ContentType="image/png"/>
  <Override PartName="/ppt/media/image61.png" ContentType="image/png"/>
  <Override PartName="/ppt/media/image68.png" ContentType="image/png"/>
  <Override PartName="/ppt/media/image118.jpeg" ContentType="image/jpeg"/>
  <Override PartName="/ppt/media/image32.png" ContentType="image/png"/>
  <Override PartName="/ppt/media/image102.jpeg" ContentType="image/jpeg"/>
  <Override PartName="/ppt/media/image86.jpeg" ContentType="image/jpeg"/>
  <Override PartName="/ppt/media/image39.png" ContentType="image/png"/>
  <Override PartName="/ppt/media/image3.jpeg" ContentType="image/jpeg"/>
  <Override PartName="/ppt/media/image53.jpeg" ContentType="image/jpeg"/>
  <Override PartName="/ppt/media/image109.png" ContentType="image/png"/>
  <Override PartName="/ppt/media/image76.png" ContentType="image/png"/>
  <Override PartName="/ppt/media/image10.jpeg" ContentType="image/jpeg"/>
  <Override PartName="/ppt/media/image40.png" ContentType="image/png"/>
  <Override PartName="/ppt/media/image47.png" ContentType="image/png"/>
  <Override PartName="/ppt/media/image110.png" ContentType="image/png"/>
  <Override PartName="/ppt/media/image117.png" ContentType="image/png"/>
  <Override PartName="/ppt/media/image84.png" ContentType="image/png"/>
  <Override PartName="/ppt/media/image11.png" ContentType="image/png"/>
  <Override PartName="/ppt/media/image18.png" ContentType="image/png"/>
  <Override PartName="/ppt/media/image113.jpeg" ContentType="image/jpeg"/>
  <Override PartName="/ppt/media/image1.png" ContentType="image/png"/>
  <Override PartName="/ppt/media/image99.png" ContentType="image/png"/>
  <Override PartName="/ppt/media/image26.png" ContentType="image/png"/>
  <Override PartName="/ppt/media/image63.png" ContentType="image/png"/>
  <Override PartName="/ppt/media/image16.jpeg" ContentType="image/jpeg"/>
  <Override PartName="/ppt/media/image124.jpeg" ContentType="image/jpeg"/>
  <Override PartName="/ppt/media/image34.png" ContentType="image/png"/>
  <Override PartName="/ppt/media/image92.jpeg" ContentType="image/jpeg"/>
  <Override PartName="/ppt/media/image71.png" ContentType="image/png"/>
  <Override PartName="/ppt/media/image78.png" ContentType="image/png"/>
  <Override PartName="/ppt/media/image119.jpeg" ContentType="image/jpeg"/>
  <Override PartName="/ppt/media/image42.png" ContentType="image/png"/>
  <Override PartName="/ppt/media/image103.jpeg" ContentType="image/jpeg"/>
  <Override PartName="/ppt/media/image49.png" ContentType="image/png"/>
  <Override PartName="/ppt/media/image126.gif" ContentType="image/gif"/>
  <Override PartName="/ppt/media/image54.jpeg" ContentType="image/jpeg"/>
  <Override PartName="/ppt/media/image13.png" ContentType="image/png"/>
  <Override PartName="/ppt/media/image50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4227480"/>
            <a:ext cx="82292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3520" y="193536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3520" y="422748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422748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3520" y="193536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4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69400" y="4227480"/>
            <a:ext cx="2623320" cy="2093040"/>
          </a:xfrm>
          <a:prstGeom prst="rect">
            <a:avLst/>
          </a:prstGeom>
          <a:ln>
            <a:noFill/>
          </a:ln>
        </p:spPr>
      </p:pic>
      <p:pic>
        <p:nvPicPr>
          <p:cNvPr descr="" id="4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53080" y="4227480"/>
            <a:ext cx="2623320" cy="2093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9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440" cy="4388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3520" y="1935360"/>
            <a:ext cx="4015440" cy="4388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6199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422748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3520" y="1935360"/>
            <a:ext cx="4015440" cy="4388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9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440" cy="4388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520" y="193536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3520" y="422748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3520" y="193536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4227480"/>
            <a:ext cx="822852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4227480"/>
            <a:ext cx="82292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3520" y="193536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3520" y="422748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422748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3520" y="193536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8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69400" y="4227480"/>
            <a:ext cx="2623320" cy="2093040"/>
          </a:xfrm>
          <a:prstGeom prst="rect">
            <a:avLst/>
          </a:prstGeom>
          <a:ln>
            <a:noFill/>
          </a:ln>
        </p:spPr>
      </p:pic>
      <p:pic>
        <p:nvPicPr>
          <p:cNvPr descr="" id="8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53080" y="4227480"/>
            <a:ext cx="2623320" cy="2093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440" cy="4388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3520" y="1935360"/>
            <a:ext cx="4015440" cy="4388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6199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422748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1935360"/>
            <a:ext cx="4015440" cy="4388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440" cy="4388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93536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3520" y="422748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935360"/>
            <a:ext cx="401544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227480"/>
            <a:ext cx="8228520" cy="209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7200"/>
            <a:ext cx="9162720" cy="1041120"/>
          </a:xfrm>
          <a:prstGeom prst="rect">
            <a:avLst>
              <a:gd fmla="val 0" name="A1"/>
              <a:gd fmla="val 0" name="A2"/>
              <a:gd fmla="val 0" name="A3"/>
              <a:gd fmla="val 0" name="A4"/>
              <a:gd fmla="val 0" name="A5"/>
              <a:gd fmla="val 0" name="A6"/>
              <a:gd fmla="val 0" name="A7"/>
              <a:gd fmla="val 0" name="A8"/>
            </a:avLst>
          </a:prstGeom>
          <a:gradFill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 w="9360">
            <a:noFill/>
          </a:ln>
        </p:spPr>
      </p:sp>
      <p:sp>
        <p:nvSpPr>
          <p:cNvPr id="1" name="CustomShape 2"/>
          <p:cNvSpPr/>
          <p:nvPr/>
        </p:nvSpPr>
        <p:spPr>
          <a:xfrm>
            <a:off x="4381560" y="-7200"/>
            <a:ext cx="4762080" cy="637920"/>
          </a:xfrm>
          <a:prstGeom prst="rect">
            <a:avLst>
              <a:gd fmla="val 0" name="A1"/>
              <a:gd fmla="val 0" name="A2"/>
              <a:gd fmla="val 0" name="A3"/>
              <a:gd fmla="val 0" name="A4"/>
              <a:gd fmla="val 0" name="A5"/>
              <a:gd fmla="val 0" name="A6"/>
              <a:gd fmla="val 0" name="A7"/>
              <a:gd fmla="val 0" name="A8"/>
            </a:avLst>
          </a:prstGeom>
          <a:gradFill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 w="9360">
            <a:noFill/>
          </a:ln>
        </p:spPr>
      </p:sp>
      <p:sp>
        <p:nvSpPr>
          <p:cNvPr id="2" name="CustomShape 3"/>
          <p:cNvSpPr/>
          <p:nvPr/>
        </p:nvSpPr>
        <p:spPr>
          <a:xfrm rot="21435600">
            <a:off x="-18720" y="201960"/>
            <a:ext cx="9162720" cy="648720"/>
          </a:xfrm>
          <a:prstGeom prst="rect">
            <a:avLst>
              <a:gd fmla="val 0" name="A1"/>
              <a:gd fmla="val 0" name="A2"/>
              <a:gd fmla="val 0" name="A3"/>
              <a:gd fmla="val 0" name="A4"/>
              <a:gd fmla="val 0" name="A5"/>
              <a:gd fmla="val 0" name="A6"/>
              <a:gd fmla="val 0" name="A7"/>
              <a:gd fmla="val 0" name="A8"/>
            </a:avLst>
          </a:prstGeom>
          <a:noFill/>
          <a:ln w="10800">
            <a:solidFill>
              <a:srgbClr val="008abf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 rot="21435600">
            <a:off x="-14040" y="275400"/>
            <a:ext cx="9175320" cy="529920"/>
          </a:xfrm>
          <a:prstGeom prst="rect">
            <a:avLst>
              <a:gd fmla="val 0" name="A1"/>
              <a:gd fmla="val 0" name="A2"/>
              <a:gd fmla="val 0" name="A3"/>
              <a:gd fmla="val 0" name="A4"/>
              <a:gd fmla="val 0" name="A5"/>
              <a:gd fmla="val 0" name="A6"/>
              <a:gd fmla="val 0" name="A7"/>
              <a:gd fmla="val 0" name="A8"/>
            </a:avLst>
          </a:prstGeom>
          <a:noFill/>
          <a:ln w="9360">
            <a:solidFill>
              <a:srgbClr val="009dd9"/>
            </a:solidFill>
            <a:round/>
          </a:ln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1240" cy="1828440"/>
          </a:xfrm>
          <a:prstGeom prst="rect">
            <a:avLst/>
          </a:prstGeom>
        </p:spPr>
        <p:txBody>
          <a:bodyPr anchor="b" bIns="0" lIns="0" rIns="18360" tIns="0"/>
          <a:p>
            <a:pPr algn="r">
              <a:lnSpc>
                <a:spcPct val="100000"/>
              </a:lnSpc>
            </a:pPr>
            <a:r>
              <a:rPr b="1" lang="fr-FR" sz="5600">
                <a:solidFill>
                  <a:srgbClr val="50e0ea"/>
                </a:solidFill>
                <a:latin typeface="Calibri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b" bIns="0" lIns="0" rIns="0" tIns="0"/>
          <a:p>
            <a:pPr>
              <a:lnSpc>
                <a:spcPct val="100000"/>
              </a:lnSpc>
            </a:pPr>
            <a:r>
              <a:rPr lang="fr-FR" sz="1200">
                <a:solidFill>
                  <a:srgbClr val="d1eaed"/>
                </a:solidFill>
                <a:latin typeface="Constantia"/>
              </a:rPr>
              <a:t>03/11/2014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anchor="b" bIns="0" lIns="0" rIns="0" tIns="0"/>
          <a:p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anchor="b" bIns="0" lIns="0" rIns="0" tIns="0"/>
          <a:p>
            <a:pPr algn="r">
              <a:lnSpc>
                <a:spcPct val="100000"/>
              </a:lnSpc>
            </a:pPr>
            <a:fld id="{17CAD00D-9F8E-47FB-9FF0-DDDAE7C895FC}" type="slidenum">
              <a:rPr lang="fr-FR" sz="1200">
                <a:solidFill>
                  <a:srgbClr val="d1eaed"/>
                </a:solidFill>
                <a:latin typeface="Constantia"/>
              </a:rPr>
              <a:t>&lt;numéro&gt;</a:t>
            </a:fld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-9360" y="-7200"/>
            <a:ext cx="9162720" cy="1041120"/>
          </a:xfrm>
          <a:prstGeom prst="rect">
            <a:avLst>
              <a:gd fmla="val 0" name="A1"/>
              <a:gd fmla="val 0" name="A2"/>
              <a:gd fmla="val 0" name="A3"/>
              <a:gd fmla="val 0" name="A4"/>
              <a:gd fmla="val 0" name="A5"/>
              <a:gd fmla="val 0" name="A6"/>
              <a:gd fmla="val 0" name="A7"/>
              <a:gd fmla="val 0" name="A8"/>
            </a:avLst>
          </a:prstGeom>
          <a:gradFill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 w="9360">
            <a:noFill/>
          </a:ln>
        </p:spPr>
      </p:sp>
      <p:sp>
        <p:nvSpPr>
          <p:cNvPr id="44" name="CustomShape 2"/>
          <p:cNvSpPr/>
          <p:nvPr/>
        </p:nvSpPr>
        <p:spPr>
          <a:xfrm>
            <a:off x="4381560" y="-7200"/>
            <a:ext cx="4762080" cy="637920"/>
          </a:xfrm>
          <a:prstGeom prst="rect">
            <a:avLst>
              <a:gd fmla="val 0" name="A1"/>
              <a:gd fmla="val 0" name="A2"/>
              <a:gd fmla="val 0" name="A3"/>
              <a:gd fmla="val 0" name="A4"/>
              <a:gd fmla="val 0" name="A5"/>
              <a:gd fmla="val 0" name="A6"/>
              <a:gd fmla="val 0" name="A7"/>
              <a:gd fmla="val 0" name="A8"/>
            </a:avLst>
          </a:prstGeom>
          <a:gradFill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 w="9360">
            <a:noFill/>
          </a:ln>
        </p:spPr>
      </p:sp>
      <p:sp>
        <p:nvSpPr>
          <p:cNvPr id="45" name="CustomShape 3"/>
          <p:cNvSpPr/>
          <p:nvPr/>
        </p:nvSpPr>
        <p:spPr>
          <a:xfrm rot="21435600">
            <a:off x="-18720" y="201960"/>
            <a:ext cx="9162720" cy="648720"/>
          </a:xfrm>
          <a:prstGeom prst="rect">
            <a:avLst>
              <a:gd fmla="val 0" name="A1"/>
              <a:gd fmla="val 0" name="A2"/>
              <a:gd fmla="val 0" name="A3"/>
              <a:gd fmla="val 0" name="A4"/>
              <a:gd fmla="val 0" name="A5"/>
              <a:gd fmla="val 0" name="A6"/>
              <a:gd fmla="val 0" name="A7"/>
              <a:gd fmla="val 0" name="A8"/>
            </a:avLst>
          </a:prstGeom>
          <a:noFill/>
          <a:ln w="10800">
            <a:solidFill>
              <a:srgbClr val="008abf"/>
            </a:solidFill>
            <a:round/>
          </a:ln>
        </p:spPr>
      </p:sp>
      <p:sp>
        <p:nvSpPr>
          <p:cNvPr id="46" name="CustomShape 4"/>
          <p:cNvSpPr/>
          <p:nvPr/>
        </p:nvSpPr>
        <p:spPr>
          <a:xfrm rot="21435600">
            <a:off x="-14040" y="275400"/>
            <a:ext cx="9175320" cy="529920"/>
          </a:xfrm>
          <a:prstGeom prst="rect">
            <a:avLst>
              <a:gd fmla="val 0" name="A1"/>
              <a:gd fmla="val 0" name="A2"/>
              <a:gd fmla="val 0" name="A3"/>
              <a:gd fmla="val 0" name="A4"/>
              <a:gd fmla="val 0" name="A5"/>
              <a:gd fmla="val 0" name="A6"/>
              <a:gd fmla="val 0" name="A7"/>
              <a:gd fmla="val 0" name="A8"/>
            </a:avLst>
          </a:prstGeom>
          <a:noFill/>
          <a:ln w="9360">
            <a:solidFill>
              <a:srgbClr val="009dd9"/>
            </a:solidFill>
            <a:round/>
          </a:ln>
        </p:spPr>
      </p:sp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anchor="b" bIns="0" lIns="0" rIns="0" tIns="45000"/>
          <a:p>
            <a:pPr>
              <a:lnSpc>
                <a:spcPct val="100000"/>
              </a:lnSpc>
            </a:pPr>
            <a:r>
              <a:rPr lang="fr-FR" sz="5000">
                <a:solidFill>
                  <a:srgbClr val="04617b"/>
                </a:solidFill>
                <a:latin typeface="Calibri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25000"/>
              <a:buFont typeface="StarSymbol"/>
              <a:buChar char=""/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Septième niveau de planCliquez pour modifier les styles du texte du masque</a:t>
            </a:r>
            <a:endParaRPr/>
          </a:p>
          <a:p>
            <a:pPr lvl="1"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400">
                <a:solidFill>
                  <a:srgbClr val="000000"/>
                </a:solidFill>
                <a:latin typeface="Constantia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100">
                <a:solidFill>
                  <a:srgbClr val="000000"/>
                </a:solidFill>
                <a:latin typeface="Constantia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000">
                <a:solidFill>
                  <a:srgbClr val="000000"/>
                </a:solidFill>
                <a:latin typeface="Constantia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000">
                <a:solidFill>
                  <a:srgbClr val="000000"/>
                </a:solidFill>
                <a:latin typeface="Constantia"/>
              </a:rPr>
              <a:t>Cinquième niveau</a:t>
            </a:r>
            <a:endParaRPr/>
          </a:p>
        </p:txBody>
      </p:sp>
      <p:sp>
        <p:nvSpPr>
          <p:cNvPr id="49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b" bIns="0" lIns="0" rIns="0" tIns="0"/>
          <a:p>
            <a:pPr>
              <a:lnSpc>
                <a:spcPct val="100000"/>
              </a:lnSpc>
            </a:pPr>
            <a:r>
              <a:rPr lang="fr-FR" sz="1200">
                <a:solidFill>
                  <a:srgbClr val="035c75"/>
                </a:solidFill>
                <a:latin typeface="Constantia"/>
              </a:rPr>
              <a:t>03/11/2014</a:t>
            </a:r>
            <a:endParaRPr/>
          </a:p>
        </p:txBody>
      </p:sp>
      <p:sp>
        <p:nvSpPr>
          <p:cNvPr id="50" name="PlaceHolder 8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anchor="b" bIns="0" lIns="0" rIns="0" tIns="0"/>
          <a:p>
            <a:endParaRPr/>
          </a:p>
        </p:txBody>
      </p:sp>
      <p:sp>
        <p:nvSpPr>
          <p:cNvPr id="51" name="PlaceHolder 9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anchor="b" bIns="0" lIns="0" rIns="0" tIns="0"/>
          <a:p>
            <a:pPr algn="r">
              <a:lnSpc>
                <a:spcPct val="100000"/>
              </a:lnSpc>
            </a:pPr>
            <a:fld id="{7C771924-E702-404A-9F81-23ED28DD3009}" type="slidenum">
              <a:rPr lang="fr-FR" sz="1200">
                <a:solidFill>
                  <a:srgbClr val="035c75"/>
                </a:solidFill>
                <a:latin typeface="Constantia"/>
              </a:rPr>
              <a:t>&lt;numéro&gt;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jpeg"/><Relationship Id="rId8" Type="http://schemas.openxmlformats.org/officeDocument/2006/relationships/image" Target="../media/image54.jpeg"/><Relationship Id="rId9" Type="http://schemas.openxmlformats.org/officeDocument/2006/relationships/image" Target="../media/image55.jpeg"/><Relationship Id="rId10" Type="http://schemas.openxmlformats.org/officeDocument/2006/relationships/image" Target="../media/image56.jpeg"/><Relationship Id="rId11" Type="http://schemas.openxmlformats.org/officeDocument/2006/relationships/image" Target="../media/image57.jpeg"/><Relationship Id="rId1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jpe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image" Target="../media/image74.jpe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Relationship Id="rId10" Type="http://schemas.openxmlformats.org/officeDocument/2006/relationships/image" Target="../media/image82.png"/><Relationship Id="rId11" Type="http://schemas.openxmlformats.org/officeDocument/2006/relationships/image" Target="../media/image83.png"/><Relationship Id="rId12" Type="http://schemas.openxmlformats.org/officeDocument/2006/relationships/image" Target="../media/image84.png"/><Relationship Id="rId13" Type="http://schemas.openxmlformats.org/officeDocument/2006/relationships/image" Target="../media/image85.png"/><Relationship Id="rId1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6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7.png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jpeg"/><Relationship Id="rId7" Type="http://schemas.openxmlformats.org/officeDocument/2006/relationships/image" Target="../media/image93.jpeg"/><Relationship Id="rId8" Type="http://schemas.openxmlformats.org/officeDocument/2006/relationships/image" Target="../media/image94.jpeg"/><Relationship Id="rId9" Type="http://schemas.openxmlformats.org/officeDocument/2006/relationships/image" Target="../media/image95.jpeg"/><Relationship Id="rId10" Type="http://schemas.openxmlformats.org/officeDocument/2006/relationships/image" Target="../media/image96.jpeg"/><Relationship Id="rId1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7.png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jpeg"/><Relationship Id="rId7" Type="http://schemas.openxmlformats.org/officeDocument/2006/relationships/image" Target="../media/image103.jpeg"/><Relationship Id="rId8" Type="http://schemas.openxmlformats.org/officeDocument/2006/relationships/image" Target="../media/image104.jpeg"/><Relationship Id="rId9" Type="http://schemas.openxmlformats.org/officeDocument/2006/relationships/image" Target="../media/image105.jpeg"/><Relationship Id="rId10" Type="http://schemas.openxmlformats.org/officeDocument/2006/relationships/image" Target="../media/image106.jpeg"/><Relationship Id="rId1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07.png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jpeg"/><Relationship Id="rId7" Type="http://schemas.openxmlformats.org/officeDocument/2006/relationships/image" Target="../media/image113.jpeg"/><Relationship Id="rId8" Type="http://schemas.openxmlformats.org/officeDocument/2006/relationships/image" Target="../media/image114.jpeg"/><Relationship Id="rId9" Type="http://schemas.openxmlformats.org/officeDocument/2006/relationships/image" Target="../media/image115.jpeg"/><Relationship Id="rId10" Type="http://schemas.openxmlformats.org/officeDocument/2006/relationships/image" Target="../media/image116.jpeg"/><Relationship Id="rId1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17.png"/><Relationship Id="rId2" Type="http://schemas.openxmlformats.org/officeDocument/2006/relationships/image" Target="../media/image118.jpeg"/><Relationship Id="rId3" Type="http://schemas.openxmlformats.org/officeDocument/2006/relationships/image" Target="../media/image119.jpeg"/><Relationship Id="rId4" Type="http://schemas.openxmlformats.org/officeDocument/2006/relationships/image" Target="../media/image120.jpeg"/><Relationship Id="rId5" Type="http://schemas.openxmlformats.org/officeDocument/2006/relationships/image" Target="../media/image121.jpeg"/><Relationship Id="rId6" Type="http://schemas.openxmlformats.org/officeDocument/2006/relationships/image" Target="../media/image122.jpeg"/><Relationship Id="rId7" Type="http://schemas.openxmlformats.org/officeDocument/2006/relationships/image" Target="../media/image123.jpeg"/><Relationship Id="rId8" Type="http://schemas.openxmlformats.org/officeDocument/2006/relationships/image" Target="../media/image124.jpeg"/><Relationship Id="rId9" Type="http://schemas.openxmlformats.org/officeDocument/2006/relationships/image" Target="../media/image125.jpeg"/><Relationship Id="rId10" Type="http://schemas.openxmlformats.org/officeDocument/2006/relationships/image" Target="../media/image126.gif"/><Relationship Id="rId1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27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image" Target="../media/image44.png"/><Relationship Id="rId25" Type="http://schemas.openxmlformats.org/officeDocument/2006/relationships/image" Target="../media/image45.png"/><Relationship Id="rId26" Type="http://schemas.openxmlformats.org/officeDocument/2006/relationships/image" Target="../media/image46.png"/><Relationship Id="rId27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33520" y="1371600"/>
            <a:ext cx="7851240" cy="1828440"/>
          </a:xfrm>
          <a:prstGeom prst="rect">
            <a:avLst/>
          </a:prstGeom>
        </p:spPr>
        <p:txBody>
          <a:bodyPr anchor="b" bIns="0" lIns="0" rIns="18360" tIns="0"/>
          <a:p>
            <a:pPr algn="r">
              <a:lnSpc>
                <a:spcPct val="100000"/>
              </a:lnSpc>
            </a:pPr>
            <a:r>
              <a:rPr b="1" lang="fr-FR" sz="5600">
                <a:solidFill>
                  <a:srgbClr val="50e0ea"/>
                </a:solidFill>
                <a:latin typeface="Calibri"/>
              </a:rPr>
              <a:t>Comparer et </a:t>
            </a:r>
            <a:r>
              <a:rPr b="1" lang="fr-FR" sz="5600">
                <a:solidFill>
                  <a:srgbClr val="50e0ea"/>
                </a:solidFill>
                <a:latin typeface="Calibri"/>
              </a:rPr>
              <a:t>
</a:t>
            </a:r>
            <a:r>
              <a:rPr b="1" lang="fr-FR" sz="5600">
                <a:solidFill>
                  <a:srgbClr val="50e0ea"/>
                </a:solidFill>
                <a:latin typeface="Calibri"/>
              </a:rPr>
              <a:t>Dénombrer des quantités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533520" y="3228480"/>
            <a:ext cx="7854480" cy="1752120"/>
          </a:xfrm>
          <a:prstGeom prst="rect">
            <a:avLst/>
          </a:prstGeom>
        </p:spPr>
        <p:txBody>
          <a:bodyPr bIns="45000" lIns="0" rIns="18360" tIns="45000"/>
          <a:p>
            <a:pPr algn="r">
              <a:lnSpc>
                <a:spcPct val="100000"/>
              </a:lnSpc>
            </a:pPr>
            <a:r>
              <a:rPr lang="fr-FR" sz="2600">
                <a:solidFill>
                  <a:srgbClr val="ffffff"/>
                </a:solidFill>
                <a:latin typeface="Constantia"/>
              </a:rPr>
              <a:t>Conférence/Ateliers</a:t>
            </a:r>
            <a:endParaRPr/>
          </a:p>
          <a:p>
            <a:pPr algn="r">
              <a:lnSpc>
                <a:spcPct val="100000"/>
              </a:lnSpc>
            </a:pPr>
            <a:r>
              <a:rPr lang="fr-FR" sz="2600">
                <a:solidFill>
                  <a:srgbClr val="ffffff"/>
                </a:solidFill>
                <a:latin typeface="Constantia"/>
              </a:rPr>
              <a:t>Mercredi 15 octobre 2014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323640" y="188640"/>
            <a:ext cx="8229240" cy="863640"/>
          </a:xfrm>
          <a:prstGeom prst="rect">
            <a:avLst/>
          </a:prstGeom>
        </p:spPr>
        <p:txBody>
          <a:bodyPr anchor="b" bIns="0" lIns="0" rIns="0" tIns="45000"/>
          <a:p>
            <a:pPr algn="ctr">
              <a:lnSpc>
                <a:spcPct val="100000"/>
              </a:lnSpc>
            </a:pPr>
            <a:r>
              <a:rPr lang="fr-FR" sz="5000">
                <a:solidFill>
                  <a:srgbClr val="04617b"/>
                </a:solidFill>
                <a:latin typeface="Calibri"/>
              </a:rPr>
              <a:t>Comparer: Procédures des élèves ?</a:t>
            </a:r>
            <a:endParaRPr/>
          </a:p>
        </p:txBody>
      </p:sp>
      <p:sp>
        <p:nvSpPr>
          <p:cNvPr id="157" name="TextShape 2"/>
          <p:cNvSpPr txBox="1"/>
          <p:nvPr/>
        </p:nvSpPr>
        <p:spPr>
          <a:xfrm>
            <a:off x="395640" y="1340640"/>
            <a:ext cx="6984360" cy="2520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                                       </a:t>
            </a:r>
            <a:endParaRPr/>
          </a:p>
        </p:txBody>
      </p:sp>
      <p:sp>
        <p:nvSpPr>
          <p:cNvPr id="158" name="CustomShape 3"/>
          <p:cNvSpPr/>
          <p:nvPr/>
        </p:nvSpPr>
        <p:spPr>
          <a:xfrm>
            <a:off x="1331640" y="1340640"/>
            <a:ext cx="1775520" cy="2174760"/>
          </a:xfrm>
          <a:prstGeom prst="rect">
            <a:avLst/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159" name="CustomShape 4"/>
          <p:cNvSpPr/>
          <p:nvPr/>
        </p:nvSpPr>
        <p:spPr>
          <a:xfrm>
            <a:off x="5004000" y="1340640"/>
            <a:ext cx="1656000" cy="2160000"/>
          </a:xfrm>
          <a:prstGeom prst="rect">
            <a:avLst/>
          </a:prstGeom>
          <a:solidFill>
            <a:srgbClr val="ff0000"/>
          </a:solidFill>
          <a:ln w="25560">
            <a:solidFill>
              <a:srgbClr val="0b5292"/>
            </a:solidFill>
            <a:round/>
          </a:ln>
        </p:spPr>
      </p:sp>
      <p:pic>
        <p:nvPicPr>
          <p:cNvPr descr="" id="16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47640" y="1412640"/>
            <a:ext cx="647640" cy="36648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161" name="Table 5"/>
          <p:cNvGraphicFramePr/>
          <p:nvPr/>
        </p:nvGraphicFramePr>
        <p:xfrm>
          <a:off x="827640" y="3717000"/>
          <a:ext cx="7272360" cy="2736000"/>
        </p:xfrm>
        <a:graphic>
          <a:graphicData uri="http://schemas.openxmlformats.org/drawingml/2006/table">
            <a:tbl>
              <a:tblPr/>
              <a:tblGrid>
                <a:gridCol w="3636360"/>
                <a:gridCol w="3636000"/>
              </a:tblGrid>
              <a:tr h="43920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ffffff"/>
                          </a:solidFill>
                          <a:latin typeface="Constantia"/>
                        </a:rPr>
                        <a:t>Procédures </a:t>
                      </a:r>
                      <a:endParaRPr/>
                    </a:p>
                  </a:txBody>
                  <a:tcPr/>
                </a:tc>
              </a:tr>
              <a:tr h="43920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onstantia"/>
                        </a:rPr>
                        <a:t>Juxtaposition / Correspondance terme à terme</a:t>
                      </a:r>
                      <a:endParaRPr/>
                    </a:p>
                  </a:txBody>
                  <a:tcPr/>
                </a:tc>
              </a:tr>
              <a:tr h="4392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Langage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7693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TPS/PS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« plus»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« moins » « pas beaucoup »</a:t>
                      </a:r>
                      <a:endParaRPr/>
                    </a:p>
                  </a:txBody>
                  <a:tcPr/>
                </a:tc>
              </a:tr>
              <a:tr h="6498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MS/GS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« plus»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« moins que»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descr="" id="16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40" y="2493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6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267640" y="2493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6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1547640" y="1917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65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2267640" y="1917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66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1547640" y="2997000"/>
            <a:ext cx="647640" cy="366480"/>
          </a:xfrm>
          <a:prstGeom prst="rect">
            <a:avLst/>
          </a:prstGeom>
          <a:ln w="9360">
            <a:noFill/>
          </a:ln>
        </p:spPr>
      </p:pic>
      <p:sp>
        <p:nvSpPr>
          <p:cNvPr id="167" name="CustomShape 6"/>
          <p:cNvSpPr/>
          <p:nvPr/>
        </p:nvSpPr>
        <p:spPr>
          <a:xfrm>
            <a:off x="6804360" y="1484640"/>
            <a:ext cx="180000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Propositions ?</a:t>
            </a:r>
            <a:endParaRPr/>
          </a:p>
        </p:txBody>
      </p:sp>
      <p:pic>
        <p:nvPicPr>
          <p:cNvPr descr="" id="168" name="Picture 2"/>
          <p:cNvPicPr/>
          <p:nvPr/>
        </p:nvPicPr>
        <p:blipFill>
          <a:blip r:embed="rId7"/>
          <a:stretch>
            <a:fillRect/>
          </a:stretch>
        </p:blipFill>
        <p:spPr>
          <a:xfrm>
            <a:off x="5148000" y="1484640"/>
            <a:ext cx="447840" cy="595440"/>
          </a:xfrm>
          <a:prstGeom prst="rect">
            <a:avLst/>
          </a:prstGeom>
          <a:ln>
            <a:noFill/>
          </a:ln>
        </p:spPr>
      </p:pic>
      <p:pic>
        <p:nvPicPr>
          <p:cNvPr descr="" id="169" name="Picture 2"/>
          <p:cNvPicPr/>
          <p:nvPr/>
        </p:nvPicPr>
        <p:blipFill>
          <a:blip r:embed="rId8"/>
          <a:stretch>
            <a:fillRect/>
          </a:stretch>
        </p:blipFill>
        <p:spPr>
          <a:xfrm>
            <a:off x="5580000" y="2133000"/>
            <a:ext cx="393480" cy="523440"/>
          </a:xfrm>
          <a:prstGeom prst="rect">
            <a:avLst/>
          </a:prstGeom>
          <a:ln>
            <a:noFill/>
          </a:ln>
        </p:spPr>
      </p:pic>
      <p:pic>
        <p:nvPicPr>
          <p:cNvPr descr="" id="170" name="Picture 2"/>
          <p:cNvPicPr/>
          <p:nvPr/>
        </p:nvPicPr>
        <p:blipFill>
          <a:blip r:embed="rId9"/>
          <a:stretch>
            <a:fillRect/>
          </a:stretch>
        </p:blipFill>
        <p:spPr>
          <a:xfrm>
            <a:off x="5868000" y="1412640"/>
            <a:ext cx="503640" cy="669600"/>
          </a:xfrm>
          <a:prstGeom prst="rect">
            <a:avLst/>
          </a:prstGeom>
          <a:ln>
            <a:noFill/>
          </a:ln>
        </p:spPr>
      </p:pic>
      <p:pic>
        <p:nvPicPr>
          <p:cNvPr descr="" id="171" name="Picture 2"/>
          <p:cNvPicPr/>
          <p:nvPr/>
        </p:nvPicPr>
        <p:blipFill>
          <a:blip r:embed="rId10"/>
          <a:stretch>
            <a:fillRect/>
          </a:stretch>
        </p:blipFill>
        <p:spPr>
          <a:xfrm>
            <a:off x="6012000" y="2394000"/>
            <a:ext cx="359640" cy="478440"/>
          </a:xfrm>
          <a:prstGeom prst="rect">
            <a:avLst/>
          </a:prstGeom>
          <a:ln>
            <a:noFill/>
          </a:ln>
        </p:spPr>
      </p:pic>
      <p:pic>
        <p:nvPicPr>
          <p:cNvPr descr="" id="172" name="Picture 2"/>
          <p:cNvPicPr/>
          <p:nvPr/>
        </p:nvPicPr>
        <p:blipFill>
          <a:blip r:embed="rId11"/>
          <a:stretch>
            <a:fillRect/>
          </a:stretch>
        </p:blipFill>
        <p:spPr>
          <a:xfrm>
            <a:off x="5148000" y="2730240"/>
            <a:ext cx="431640" cy="57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236" nodeType="tmRoot" restart="never">
          <p:childTnLst>
            <p:seq>
              <p:cTn dur="indefinite" id="237" nodeType="mainSeq">
                <p:childTnLst>
                  <p:par>
                    <p:cTn fill="hold" id="238">
                      <p:stCondLst>
                        <p:cond delay="indefinite"/>
                      </p:stCondLst>
                      <p:childTnLst>
                        <p:par>
                          <p:cTn fill="hold" id="239">
                            <p:stCondLst>
                              <p:cond delay="0"/>
                            </p:stCondLst>
                            <p:childTnLst>
                              <p:par>
                                <p:cTn fill="hold" id="240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42"/>
                                        <p:tgtEl>
                                          <p:spTgt spid="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43"/>
                                        <p:tgtEl>
                                          <p:spTgt spid="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244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5">
                      <p:stCondLst>
                        <p:cond delay="indefinite"/>
                      </p:stCondLst>
                      <p:childTnLst>
                        <p:par>
                          <p:cTn fill="hold" id="246">
                            <p:stCondLst>
                              <p:cond delay="0"/>
                            </p:stCondLst>
                            <p:childTnLst>
                              <p:par>
                                <p:cTn fill="hold" id="247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49"/>
                                        <p:tgtEl>
                                          <p:spTgt spid="1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50"/>
                                        <p:tgtEl>
                                          <p:spTgt spid="1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25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2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54"/>
                                        <p:tgtEl>
                                          <p:spTgt spid="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55"/>
                                        <p:tgtEl>
                                          <p:spTgt spid="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256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7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59"/>
                                        <p:tgtEl>
                                          <p:spTgt spid="1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60"/>
                                        <p:tgtEl>
                                          <p:spTgt spid="1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26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2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64"/>
                                        <p:tgtEl>
                                          <p:spTgt spid="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65"/>
                                        <p:tgtEl>
                                          <p:spTgt spid="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266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7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69"/>
                                        <p:tgtEl>
                                          <p:spTgt spid="1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70"/>
                                        <p:tgtEl>
                                          <p:spTgt spid="1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271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2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74"/>
                                        <p:tgtEl>
                                          <p:spTgt spid="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75"/>
                                        <p:tgtEl>
                                          <p:spTgt spid="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276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7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79"/>
                                        <p:tgtEl>
                                          <p:spTgt spid="1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80"/>
                                        <p:tgtEl>
                                          <p:spTgt spid="1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28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2">
                      <p:stCondLst>
                        <p:cond delay="indefinite"/>
                      </p:stCondLst>
                      <p:childTnLst>
                        <p:par>
                          <p:cTn fill="hold" id="283">
                            <p:stCondLst>
                              <p:cond delay="0"/>
                            </p:stCondLst>
                            <p:childTnLst>
                              <p:par>
                                <p:cTn fill="hold" id="284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86"/>
                                        <p:tgtEl>
                                          <p:spTgt spid="1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87"/>
                                        <p:tgtEl>
                                          <p:spTgt spid="1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288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9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91"/>
                                        <p:tgtEl>
                                          <p:spTgt spid="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92"/>
                                        <p:tgtEl>
                                          <p:spTgt spid="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293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4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96"/>
                                        <p:tgtEl>
                                          <p:spTgt spid="1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97"/>
                                        <p:tgtEl>
                                          <p:spTgt spid="1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298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9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01"/>
                                        <p:tgtEl>
                                          <p:spTgt spid="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02"/>
                                        <p:tgtEl>
                                          <p:spTgt spid="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303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4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06"/>
                                        <p:tgtEl>
                                          <p:spTgt spid="1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07"/>
                                        <p:tgtEl>
                                          <p:spTgt spid="1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308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9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11"/>
                                        <p:tgtEl>
                                          <p:spTgt spid="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12"/>
                                        <p:tgtEl>
                                          <p:spTgt spid="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313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4">
                      <p:stCondLst>
                        <p:cond delay="indefinite"/>
                      </p:stCondLst>
                      <p:childTnLst>
                        <p:par>
                          <p:cTn fill="hold" id="315">
                            <p:stCondLst>
                              <p:cond delay="0"/>
                            </p:stCondLst>
                            <p:childTnLst>
                              <p:par>
                                <p:cTn fill="hold" id="316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18"/>
                                        <p:tgtEl>
                                          <p:spTgt spid="1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19"/>
                                        <p:tgtEl>
                                          <p:spTgt spid="1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32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1">
                      <p:stCondLst>
                        <p:cond delay="indefinite"/>
                      </p:stCondLst>
                      <p:childTnLst>
                        <p:par>
                          <p:cTn fill="hold" id="322">
                            <p:stCondLst>
                              <p:cond delay="0"/>
                            </p:stCondLst>
                            <p:childTnLst>
                              <p:par>
                                <p:cTn fill="hold" id="323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25"/>
                                        <p:tgtEl>
                                          <p:spTgt spid="1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26"/>
                                        <p:tgtEl>
                                          <p:spTgt spid="1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327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323640" y="188640"/>
            <a:ext cx="8229240" cy="863640"/>
          </a:xfrm>
          <a:prstGeom prst="rect">
            <a:avLst/>
          </a:prstGeom>
        </p:spPr>
        <p:txBody>
          <a:bodyPr anchor="b" bIns="0" lIns="0" rIns="0" tIns="45000"/>
          <a:p>
            <a:pPr algn="ctr">
              <a:lnSpc>
                <a:spcPct val="100000"/>
              </a:lnSpc>
            </a:pPr>
            <a:r>
              <a:rPr lang="fr-FR" sz="5000">
                <a:solidFill>
                  <a:srgbClr val="04617b"/>
                </a:solidFill>
                <a:latin typeface="Calibri"/>
              </a:rPr>
              <a:t>Comparer: Procédures des élèves ?</a:t>
            </a:r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395640" y="1340640"/>
            <a:ext cx="6984360" cy="2520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                                       </a:t>
            </a:r>
            <a:endParaRPr/>
          </a:p>
        </p:txBody>
      </p:sp>
      <p:sp>
        <p:nvSpPr>
          <p:cNvPr id="175" name="CustomShape 3"/>
          <p:cNvSpPr/>
          <p:nvPr/>
        </p:nvSpPr>
        <p:spPr>
          <a:xfrm>
            <a:off x="1331640" y="980640"/>
            <a:ext cx="1775520" cy="2534760"/>
          </a:xfrm>
          <a:prstGeom prst="rect">
            <a:avLst/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176" name="CustomShape 4"/>
          <p:cNvSpPr/>
          <p:nvPr/>
        </p:nvSpPr>
        <p:spPr>
          <a:xfrm>
            <a:off x="4932000" y="908640"/>
            <a:ext cx="1439640" cy="2448000"/>
          </a:xfrm>
          <a:prstGeom prst="rect">
            <a:avLst/>
          </a:prstGeom>
          <a:solidFill>
            <a:srgbClr val="ff0000"/>
          </a:solidFill>
          <a:ln w="25560">
            <a:solidFill>
              <a:srgbClr val="0b5292"/>
            </a:solidFill>
            <a:round/>
          </a:ln>
        </p:spPr>
      </p:sp>
      <p:pic>
        <p:nvPicPr>
          <p:cNvPr descr="" id="17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47640" y="1124640"/>
            <a:ext cx="1223640" cy="69228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178" name="Table 5"/>
          <p:cNvGraphicFramePr/>
          <p:nvPr/>
        </p:nvGraphicFramePr>
        <p:xfrm>
          <a:off x="827640" y="3717000"/>
          <a:ext cx="7272360" cy="2736000"/>
        </p:xfrm>
        <a:graphic>
          <a:graphicData uri="http://schemas.openxmlformats.org/drawingml/2006/table">
            <a:tbl>
              <a:tblPr/>
              <a:tblGrid>
                <a:gridCol w="3636360"/>
                <a:gridCol w="3636000"/>
              </a:tblGrid>
              <a:tr h="43920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ffffff"/>
                          </a:solidFill>
                          <a:latin typeface="Constantia"/>
                        </a:rPr>
                        <a:t>Procédures </a:t>
                      </a:r>
                      <a:endParaRPr/>
                    </a:p>
                  </a:txBody>
                  <a:tcPr/>
                </a:tc>
              </a:tr>
              <a:tr h="43920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onstantia"/>
                        </a:rPr>
                        <a:t>Juxtaposition / Correspondance terme à terme</a:t>
                      </a:r>
                      <a:endParaRPr/>
                    </a:p>
                  </a:txBody>
                  <a:tcPr/>
                </a:tc>
              </a:tr>
              <a:tr h="4392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Langage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7693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TPS/PS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« moins »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« plus »</a:t>
                      </a:r>
                      <a:endParaRPr/>
                    </a:p>
                  </a:txBody>
                  <a:tcPr/>
                </a:tc>
              </a:tr>
              <a:tr h="6498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MS/GS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« moins que »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« plus que »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descr="" id="17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40" y="1989000"/>
            <a:ext cx="1223640" cy="692280"/>
          </a:xfrm>
          <a:prstGeom prst="rect">
            <a:avLst/>
          </a:prstGeom>
          <a:ln w="9360">
            <a:noFill/>
          </a:ln>
        </p:spPr>
      </p:pic>
      <p:pic>
        <p:nvPicPr>
          <p:cNvPr descr="" id="18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547640" y="2781000"/>
            <a:ext cx="1271880" cy="719640"/>
          </a:xfrm>
          <a:prstGeom prst="rect">
            <a:avLst/>
          </a:prstGeom>
          <a:ln w="9360">
            <a:noFill/>
          </a:ln>
        </p:spPr>
      </p:pic>
      <p:sp>
        <p:nvSpPr>
          <p:cNvPr id="181" name="CustomShape 6"/>
          <p:cNvSpPr/>
          <p:nvPr/>
        </p:nvSpPr>
        <p:spPr>
          <a:xfrm>
            <a:off x="6804360" y="1484640"/>
            <a:ext cx="180000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Propositions ?</a:t>
            </a:r>
            <a:endParaRPr/>
          </a:p>
        </p:txBody>
      </p:sp>
      <p:sp>
        <p:nvSpPr>
          <p:cNvPr id="182" name="CustomShape 7"/>
          <p:cNvSpPr/>
          <p:nvPr/>
        </p:nvSpPr>
        <p:spPr>
          <a:xfrm>
            <a:off x="5796000" y="1124640"/>
            <a:ext cx="143640" cy="143640"/>
          </a:xfrm>
          <a:prstGeom prst="ellipse">
            <a:avLst/>
          </a:prstGeom>
          <a:solidFill>
            <a:srgbClr val="ffff00"/>
          </a:solidFill>
          <a:ln w="25560">
            <a:solidFill>
              <a:srgbClr val="0b5292"/>
            </a:solidFill>
            <a:round/>
          </a:ln>
        </p:spPr>
      </p:sp>
      <p:sp>
        <p:nvSpPr>
          <p:cNvPr id="183" name="CustomShape 8"/>
          <p:cNvSpPr/>
          <p:nvPr/>
        </p:nvSpPr>
        <p:spPr>
          <a:xfrm>
            <a:off x="6084000" y="1124640"/>
            <a:ext cx="143640" cy="143640"/>
          </a:xfrm>
          <a:prstGeom prst="ellipse">
            <a:avLst/>
          </a:prstGeom>
          <a:solidFill>
            <a:srgbClr val="ffff00"/>
          </a:solidFill>
          <a:ln w="25560">
            <a:solidFill>
              <a:srgbClr val="0b5292"/>
            </a:solidFill>
            <a:round/>
          </a:ln>
        </p:spPr>
      </p:sp>
      <p:sp>
        <p:nvSpPr>
          <p:cNvPr id="184" name="CustomShape 9"/>
          <p:cNvSpPr/>
          <p:nvPr/>
        </p:nvSpPr>
        <p:spPr>
          <a:xfrm>
            <a:off x="5724000" y="1484640"/>
            <a:ext cx="143640" cy="143640"/>
          </a:xfrm>
          <a:prstGeom prst="ellipse">
            <a:avLst/>
          </a:prstGeom>
          <a:solidFill>
            <a:srgbClr val="ffff00"/>
          </a:solidFill>
          <a:ln w="25560">
            <a:solidFill>
              <a:srgbClr val="0b5292"/>
            </a:solidFill>
            <a:round/>
          </a:ln>
        </p:spPr>
      </p:sp>
      <p:sp>
        <p:nvSpPr>
          <p:cNvPr id="185" name="CustomShape 10"/>
          <p:cNvSpPr/>
          <p:nvPr/>
        </p:nvSpPr>
        <p:spPr>
          <a:xfrm>
            <a:off x="6012000" y="1484640"/>
            <a:ext cx="143640" cy="143640"/>
          </a:xfrm>
          <a:prstGeom prst="ellipse">
            <a:avLst/>
          </a:prstGeom>
          <a:solidFill>
            <a:srgbClr val="ffff00"/>
          </a:solidFill>
          <a:ln w="25560">
            <a:solidFill>
              <a:srgbClr val="0b5292"/>
            </a:solidFill>
            <a:round/>
          </a:ln>
        </p:spPr>
      </p:sp>
      <p:sp>
        <p:nvSpPr>
          <p:cNvPr id="186" name="CustomShape 11"/>
          <p:cNvSpPr/>
          <p:nvPr/>
        </p:nvSpPr>
        <p:spPr>
          <a:xfrm>
            <a:off x="3276000" y="2637000"/>
            <a:ext cx="1295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Caissettes</a:t>
            </a:r>
            <a:endParaRPr/>
          </a:p>
        </p:txBody>
      </p:sp>
      <p:sp>
        <p:nvSpPr>
          <p:cNvPr id="187" name="CustomShape 12"/>
          <p:cNvSpPr/>
          <p:nvPr/>
        </p:nvSpPr>
        <p:spPr>
          <a:xfrm>
            <a:off x="6516360" y="2637000"/>
            <a:ext cx="1583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Jetons</a:t>
            </a:r>
            <a:endParaRPr/>
          </a:p>
        </p:txBody>
      </p:sp>
    </p:spTree>
  </p:cSld>
  <p:timing>
    <p:tnLst>
      <p:par>
        <p:cTn dur="indefinite" id="328" nodeType="tmRoot" restart="never">
          <p:childTnLst>
            <p:seq>
              <p:cTn dur="indefinite" id="329" nodeType="mainSeq">
                <p:childTnLst>
                  <p:par>
                    <p:cTn fill="hold" id="330">
                      <p:stCondLst>
                        <p:cond delay="indefinite"/>
                      </p:stCondLst>
                      <p:childTnLst>
                        <p:par>
                          <p:cTn fill="hold" id="331">
                            <p:stCondLst>
                              <p:cond delay="0"/>
                            </p:stCondLst>
                            <p:childTnLst>
                              <p:par>
                                <p:cTn fill="hold" id="332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34"/>
                                        <p:tgtEl>
                                          <p:spTgt spid="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35"/>
                                        <p:tgtEl>
                                          <p:spTgt spid="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336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7">
                      <p:stCondLst>
                        <p:cond delay="indefinite"/>
                      </p:stCondLst>
                      <p:childTnLst>
                        <p:par>
                          <p:cTn fill="hold" id="338">
                            <p:stCondLst>
                              <p:cond delay="0"/>
                            </p:stCondLst>
                            <p:childTnLst>
                              <p:par>
                                <p:cTn fill="hold" id="339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41"/>
                                        <p:tgtEl>
                                          <p:spTgt spid="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42"/>
                                        <p:tgtEl>
                                          <p:spTgt spid="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343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4">
                      <p:stCondLst>
                        <p:cond delay="indefinite"/>
                      </p:stCondLst>
                      <p:childTnLst>
                        <p:par>
                          <p:cTn fill="hold" id="345">
                            <p:stCondLst>
                              <p:cond delay="0"/>
                            </p:stCondLst>
                            <p:childTnLst>
                              <p:par>
                                <p:cTn fill="hold" id="346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48"/>
                                        <p:tgtEl>
                                          <p:spTgt spid="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49"/>
                                        <p:tgtEl>
                                          <p:spTgt spid="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3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1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53"/>
                                        <p:tgtEl>
                                          <p:spTgt spid="1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54"/>
                                        <p:tgtEl>
                                          <p:spTgt spid="1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355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6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58"/>
                                        <p:tgtEl>
                                          <p:spTgt spid="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59"/>
                                        <p:tgtEl>
                                          <p:spTgt spid="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36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1">
                      <p:stCondLst>
                        <p:cond delay="indefinite"/>
                      </p:stCondLst>
                      <p:childTnLst>
                        <p:par>
                          <p:cTn fill="hold" id="362">
                            <p:stCondLst>
                              <p:cond delay="0"/>
                            </p:stCondLst>
                            <p:childTnLst>
                              <p:par>
                                <p:cTn fill="hold" id="363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65"/>
                                        <p:tgtEl>
                                          <p:spTgt spid="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66"/>
                                        <p:tgtEl>
                                          <p:spTgt spid="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367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8">
                      <p:stCondLst>
                        <p:cond delay="indefinite"/>
                      </p:stCondLst>
                      <p:childTnLst>
                        <p:par>
                          <p:cTn fill="hold" id="369">
                            <p:stCondLst>
                              <p:cond delay="0"/>
                            </p:stCondLst>
                            <p:childTnLst>
                              <p:par>
                                <p:cTn fill="hold" id="370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72"/>
                                        <p:tgtEl>
                                          <p:spTgt spid="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73"/>
                                        <p:tgtEl>
                                          <p:spTgt spid="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374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5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77"/>
                                        <p:tgtEl>
                                          <p:spTgt spid="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78"/>
                                        <p:tgtEl>
                                          <p:spTgt spid="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379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0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82"/>
                                        <p:tgtEl>
                                          <p:spTgt spid="1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83"/>
                                        <p:tgtEl>
                                          <p:spTgt spid="1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384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5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87"/>
                                        <p:tgtEl>
                                          <p:spTgt spid="1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88"/>
                                        <p:tgtEl>
                                          <p:spTgt spid="1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389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0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92"/>
                                        <p:tgtEl>
                                          <p:spTgt spid="1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93"/>
                                        <p:tgtEl>
                                          <p:spTgt spid="1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394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5">
                      <p:stCondLst>
                        <p:cond delay="indefinite"/>
                      </p:stCondLst>
                      <p:childTnLst>
                        <p:par>
                          <p:cTn fill="hold" id="396">
                            <p:stCondLst>
                              <p:cond delay="0"/>
                            </p:stCondLst>
                            <p:childTnLst>
                              <p:par>
                                <p:cTn fill="hold" id="397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99"/>
                                        <p:tgtEl>
                                          <p:spTgt spid="1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401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2">
                      <p:stCondLst>
                        <p:cond delay="indefinite"/>
                      </p:stCondLst>
                      <p:childTnLst>
                        <p:par>
                          <p:cTn fill="hold" id="403">
                            <p:stCondLst>
                              <p:cond delay="0"/>
                            </p:stCondLst>
                            <p:childTnLst>
                              <p:par>
                                <p:cTn fill="hold" id="404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406"/>
                                        <p:tgtEl>
                                          <p:spTgt spid="1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07"/>
                                        <p:tgtEl>
                                          <p:spTgt spid="1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408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9">
                      <p:stCondLst>
                        <p:cond delay="indefinite"/>
                      </p:stCondLst>
                      <p:childTnLst>
                        <p:par>
                          <p:cTn fill="hold" id="410">
                            <p:stCondLst>
                              <p:cond delay="0"/>
                            </p:stCondLst>
                            <p:childTnLst>
                              <p:par>
                                <p:cTn fill="hold" id="411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413"/>
                                        <p:tgtEl>
                                          <p:spTgt spid="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14"/>
                                        <p:tgtEl>
                                          <p:spTgt spid="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415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anchor="b" bIns="0" lIns="0" rIns="0" tIns="45000"/>
          <a:p>
            <a:pPr algn="ctr">
              <a:lnSpc>
                <a:spcPct val="100000"/>
              </a:lnSpc>
            </a:pPr>
            <a:r>
              <a:rPr lang="fr-FR" sz="5000">
                <a:solidFill>
                  <a:srgbClr val="04617b"/>
                </a:solidFill>
                <a:latin typeface="Calibri"/>
              </a:rPr>
              <a:t>Dénombrer des quantités </a:t>
            </a:r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323640" y="188640"/>
            <a:ext cx="8229240" cy="647640"/>
          </a:xfrm>
          <a:prstGeom prst="rect">
            <a:avLst/>
          </a:prstGeom>
        </p:spPr>
        <p:txBody>
          <a:bodyPr anchor="b" bIns="0" lIns="0" rIns="0" tIns="45000"/>
          <a:p>
            <a:pPr algn="ctr">
              <a:lnSpc>
                <a:spcPct val="100000"/>
              </a:lnSpc>
            </a:pPr>
            <a:r>
              <a:rPr lang="fr-FR" sz="5000">
                <a:solidFill>
                  <a:srgbClr val="04617b"/>
                </a:solidFill>
                <a:latin typeface="Calibri"/>
              </a:rPr>
              <a:t>Dénombrer  des quantités</a:t>
            </a:r>
            <a:endParaRPr/>
          </a:p>
        </p:txBody>
      </p:sp>
      <p:sp>
        <p:nvSpPr>
          <p:cNvPr id="191" name="TextShape 2"/>
          <p:cNvSpPr txBox="1"/>
          <p:nvPr/>
        </p:nvSpPr>
        <p:spPr>
          <a:xfrm>
            <a:off x="395640" y="1340640"/>
            <a:ext cx="8229240" cy="432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                                       </a:t>
            </a:r>
            <a:endParaRPr/>
          </a:p>
        </p:txBody>
      </p:sp>
      <p:sp>
        <p:nvSpPr>
          <p:cNvPr id="192" name="CustomShape 3"/>
          <p:cNvSpPr/>
          <p:nvPr/>
        </p:nvSpPr>
        <p:spPr>
          <a:xfrm>
            <a:off x="827640" y="1340640"/>
            <a:ext cx="2664000" cy="3888000"/>
          </a:xfrm>
          <a:prstGeom prst="rect">
            <a:avLst/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193" name="CustomShape 4"/>
          <p:cNvSpPr/>
          <p:nvPr/>
        </p:nvSpPr>
        <p:spPr>
          <a:xfrm>
            <a:off x="4428000" y="1340640"/>
            <a:ext cx="2664000" cy="3960000"/>
          </a:xfrm>
          <a:prstGeom prst="rect">
            <a:avLst/>
          </a:prstGeom>
          <a:solidFill>
            <a:srgbClr val="ff0000"/>
          </a:solidFill>
          <a:ln w="25560">
            <a:solidFill>
              <a:srgbClr val="0b5292"/>
            </a:solidFill>
            <a:round/>
          </a:ln>
        </p:spPr>
      </p:sp>
      <p:sp>
        <p:nvSpPr>
          <p:cNvPr id="194" name="CustomShape 5"/>
          <p:cNvSpPr/>
          <p:nvPr/>
        </p:nvSpPr>
        <p:spPr>
          <a:xfrm>
            <a:off x="467640" y="836640"/>
            <a:ext cx="799236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Les tapis sont placés l’un à côté de l’autre.</a:t>
            </a:r>
            <a:endParaRPr/>
          </a:p>
        </p:txBody>
      </p:sp>
      <p:pic>
        <p:nvPicPr>
          <p:cNvPr descr="" id="19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47640" y="3573000"/>
            <a:ext cx="1151640" cy="651600"/>
          </a:xfrm>
          <a:prstGeom prst="rect">
            <a:avLst/>
          </a:prstGeom>
          <a:ln w="9360">
            <a:noFill/>
          </a:ln>
        </p:spPr>
      </p:pic>
      <p:pic>
        <p:nvPicPr>
          <p:cNvPr descr="" id="19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652000" y="3213000"/>
            <a:ext cx="1151640" cy="651600"/>
          </a:xfrm>
          <a:prstGeom prst="rect">
            <a:avLst/>
          </a:prstGeom>
          <a:ln w="9360">
            <a:noFill/>
          </a:ln>
        </p:spPr>
      </p:pic>
      <p:pic>
        <p:nvPicPr>
          <p:cNvPr descr="" id="197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644000" y="4149000"/>
            <a:ext cx="1151640" cy="651600"/>
          </a:xfrm>
          <a:prstGeom prst="rect">
            <a:avLst/>
          </a:prstGeom>
          <a:ln w="9360">
            <a:noFill/>
          </a:ln>
        </p:spPr>
      </p:pic>
      <p:pic>
        <p:nvPicPr>
          <p:cNvPr descr="" id="198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4644000" y="2277000"/>
            <a:ext cx="1151640" cy="651600"/>
          </a:xfrm>
          <a:prstGeom prst="rect">
            <a:avLst/>
          </a:prstGeom>
          <a:ln w="9360">
            <a:noFill/>
          </a:ln>
        </p:spPr>
      </p:pic>
      <p:sp>
        <p:nvSpPr>
          <p:cNvPr id="199" name="CustomShape 6"/>
          <p:cNvSpPr/>
          <p:nvPr/>
        </p:nvSpPr>
        <p:spPr>
          <a:xfrm>
            <a:off x="395640" y="5373360"/>
            <a:ext cx="820872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r-FR">
                <a:solidFill>
                  <a:srgbClr val="ffffff"/>
                </a:solidFill>
                <a:latin typeface="Constantia"/>
              </a:rPr>
              <a:t>Question posée aux élèves: </a:t>
            </a:r>
            <a:r>
              <a:rPr lang="fr-FR">
                <a:solidFill>
                  <a:srgbClr val="ffffff"/>
                </a:solidFill>
                <a:latin typeface="Constantia"/>
              </a:rPr>
              <a:t>Combien d’objets ont transportés les équipes ?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323640" y="188640"/>
            <a:ext cx="8640720" cy="1007640"/>
          </a:xfrm>
          <a:prstGeom prst="rect">
            <a:avLst/>
          </a:prstGeom>
        </p:spPr>
        <p:txBody>
          <a:bodyPr anchor="b" bIns="0" lIns="0" rIns="0" tIns="45000"/>
          <a:p>
            <a:pPr algn="ctr">
              <a:lnSpc>
                <a:spcPct val="100000"/>
              </a:lnSpc>
            </a:pPr>
            <a:r>
              <a:rPr lang="fr-FR" sz="5000">
                <a:solidFill>
                  <a:srgbClr val="04617b"/>
                </a:solidFill>
                <a:latin typeface="Calibri"/>
              </a:rPr>
              <a:t>Dénombrer  des quantités : Procédures des élèves ?</a:t>
            </a:r>
            <a:endParaRPr/>
          </a:p>
        </p:txBody>
      </p:sp>
      <p:sp>
        <p:nvSpPr>
          <p:cNvPr id="201" name="TextShape 2"/>
          <p:cNvSpPr txBox="1"/>
          <p:nvPr/>
        </p:nvSpPr>
        <p:spPr>
          <a:xfrm>
            <a:off x="395640" y="1340640"/>
            <a:ext cx="6984360" cy="2520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                                       </a:t>
            </a:r>
            <a:endParaRPr/>
          </a:p>
        </p:txBody>
      </p:sp>
      <p:sp>
        <p:nvSpPr>
          <p:cNvPr id="202" name="CustomShape 3"/>
          <p:cNvSpPr/>
          <p:nvPr/>
        </p:nvSpPr>
        <p:spPr>
          <a:xfrm>
            <a:off x="1907640" y="1268640"/>
            <a:ext cx="1775520" cy="2174760"/>
          </a:xfrm>
          <a:prstGeom prst="rect">
            <a:avLst/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203" name="CustomShape 4"/>
          <p:cNvSpPr/>
          <p:nvPr/>
        </p:nvSpPr>
        <p:spPr>
          <a:xfrm>
            <a:off x="4428000" y="1196640"/>
            <a:ext cx="1439640" cy="2160000"/>
          </a:xfrm>
          <a:prstGeom prst="rect">
            <a:avLst/>
          </a:prstGeom>
          <a:solidFill>
            <a:srgbClr val="ff0000"/>
          </a:solidFill>
          <a:ln w="25560">
            <a:solidFill>
              <a:srgbClr val="0b5292"/>
            </a:solidFill>
            <a:round/>
          </a:ln>
        </p:spPr>
      </p:sp>
      <p:sp>
        <p:nvSpPr>
          <p:cNvPr id="204" name="CustomShape 5"/>
          <p:cNvSpPr/>
          <p:nvPr/>
        </p:nvSpPr>
        <p:spPr>
          <a:xfrm>
            <a:off x="179640" y="1052640"/>
            <a:ext cx="1223640" cy="14619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Les tapis sont placés l’un à côté de l’autre.</a:t>
            </a:r>
            <a:endParaRPr/>
          </a:p>
        </p:txBody>
      </p:sp>
      <p:pic>
        <p:nvPicPr>
          <p:cNvPr descr="" id="20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95640" y="2493000"/>
            <a:ext cx="791640" cy="447840"/>
          </a:xfrm>
          <a:prstGeom prst="rect">
            <a:avLst/>
          </a:prstGeom>
          <a:ln w="9360">
            <a:noFill/>
          </a:ln>
        </p:spPr>
      </p:pic>
      <p:pic>
        <p:nvPicPr>
          <p:cNvPr descr="" id="20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932000" y="1700640"/>
            <a:ext cx="658800" cy="372600"/>
          </a:xfrm>
          <a:prstGeom prst="rect">
            <a:avLst/>
          </a:prstGeom>
          <a:ln w="9360">
            <a:noFill/>
          </a:ln>
        </p:spPr>
      </p:pic>
      <p:pic>
        <p:nvPicPr>
          <p:cNvPr descr="" id="207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500000" y="2925000"/>
            <a:ext cx="580680" cy="328320"/>
          </a:xfrm>
          <a:prstGeom prst="rect">
            <a:avLst/>
          </a:prstGeom>
          <a:ln w="9360">
            <a:noFill/>
          </a:ln>
        </p:spPr>
      </p:pic>
      <p:pic>
        <p:nvPicPr>
          <p:cNvPr descr="" id="208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5076000" y="2349000"/>
            <a:ext cx="647640" cy="36648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209" name="Table 6"/>
          <p:cNvGraphicFramePr/>
          <p:nvPr/>
        </p:nvGraphicFramePr>
        <p:xfrm>
          <a:off x="827640" y="3573000"/>
          <a:ext cx="7200360" cy="3063240"/>
        </p:xfrm>
        <a:graphic>
          <a:graphicData uri="http://schemas.openxmlformats.org/drawingml/2006/table">
            <a:tbl>
              <a:tblPr/>
              <a:tblGrid>
                <a:gridCol w="3600360"/>
                <a:gridCol w="3600000"/>
              </a:tblGrid>
              <a:tr h="366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ffffff"/>
                          </a:solidFill>
                          <a:latin typeface="Constantia"/>
                        </a:rPr>
                        <a:t>Procédure PS /MS/GS</a:t>
                      </a:r>
                      <a:endParaRPr/>
                    </a:p>
                  </a:txBody>
                  <a:tcPr/>
                </a:tc>
              </a:tr>
              <a:tr h="3661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Reconnaissance immédiate (Subitizing)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Langage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6692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TPS/PS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un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onstantia"/>
                        </a:rPr>
                        <a:t>trois: </a:t>
                      </a: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un et un et un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Un et un et un……</a:t>
                      </a:r>
                      <a:r>
                        <a:rPr b="1" lang="fr-FR">
                          <a:solidFill>
                            <a:srgbClr val="000000"/>
                          </a:solidFill>
                          <a:latin typeface="Constantia"/>
                        </a:rPr>
                        <a:t>trois</a:t>
                      </a:r>
                      <a:endParaRPr/>
                    </a:p>
                  </a:txBody>
                  <a:tcPr/>
                </a:tc>
              </a:tr>
              <a:tr h="6404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onstantia"/>
                        </a:rPr>
                        <a:t>MS/GS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                      </a:t>
                      </a:r>
                      <a:r>
                        <a:rPr b="1" lang="fr-FR">
                          <a:solidFill>
                            <a:srgbClr val="000000"/>
                          </a:solidFill>
                          <a:latin typeface="Constantia"/>
                        </a:rPr>
                        <a:t> </a:t>
                      </a:r>
                      <a:r>
                        <a:rPr b="1" lang="fr-FR">
                          <a:solidFill>
                            <a:srgbClr val="000000"/>
                          </a:solidFill>
                          <a:latin typeface="Constantia"/>
                        </a:rPr>
                        <a:t>un                        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       </a:t>
                      </a:r>
                      <a:r>
                        <a:rPr b="1" lang="fr-FR">
                          <a:solidFill>
                            <a:srgbClr val="000000"/>
                          </a:solidFill>
                          <a:latin typeface="Constantia"/>
                        </a:rPr>
                        <a:t>trois                            </a:t>
                      </a:r>
                      <a:endParaRPr/>
                    </a:p>
                  </a:txBody>
                  <a:tcPr/>
                </a:tc>
              </a:tr>
              <a:tr h="5637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onstantia"/>
                        </a:rPr>
                        <a:t>             </a:t>
                      </a:r>
                      <a:r>
                        <a:rPr b="1" lang="fr-FR">
                          <a:solidFill>
                            <a:srgbClr val="000000"/>
                          </a:solidFill>
                          <a:latin typeface="Constantia"/>
                        </a:rPr>
                        <a:t>Carte à points         1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onstantia"/>
                        </a:rPr>
                        <a:t>     </a:t>
                      </a:r>
                      <a:r>
                        <a:rPr b="1" lang="fr-FR">
                          <a:solidFill>
                            <a:srgbClr val="000000"/>
                          </a:solidFill>
                          <a:latin typeface="Constantia"/>
                        </a:rPr>
                        <a:t>Carte à points           3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descr="" id="210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3060000" y="5517360"/>
            <a:ext cx="618840" cy="552240"/>
          </a:xfrm>
          <a:prstGeom prst="rect">
            <a:avLst/>
          </a:prstGeom>
          <a:ln w="9360">
            <a:noFill/>
          </a:ln>
        </p:spPr>
      </p:pic>
      <p:pic>
        <p:nvPicPr>
          <p:cNvPr descr="" id="211" name="Picture 3"/>
          <p:cNvPicPr/>
          <p:nvPr/>
        </p:nvPicPr>
        <p:blipFill>
          <a:blip r:embed="rId6"/>
          <a:stretch>
            <a:fillRect/>
          </a:stretch>
        </p:blipFill>
        <p:spPr>
          <a:xfrm>
            <a:off x="7236360" y="4725000"/>
            <a:ext cx="657000" cy="561600"/>
          </a:xfrm>
          <a:prstGeom prst="rect">
            <a:avLst/>
          </a:prstGeom>
          <a:ln w="9360">
            <a:noFill/>
          </a:ln>
        </p:spPr>
      </p:pic>
      <p:pic>
        <p:nvPicPr>
          <p:cNvPr descr="" id="212" name="Picture 3"/>
          <p:cNvPicPr/>
          <p:nvPr/>
        </p:nvPicPr>
        <p:blipFill>
          <a:blip r:embed="rId7"/>
          <a:stretch>
            <a:fillRect/>
          </a:stretch>
        </p:blipFill>
        <p:spPr>
          <a:xfrm>
            <a:off x="6084000" y="5445360"/>
            <a:ext cx="657000" cy="561600"/>
          </a:xfrm>
          <a:prstGeom prst="rect">
            <a:avLst/>
          </a:prstGeom>
          <a:ln w="9360">
            <a:noFill/>
          </a:ln>
        </p:spPr>
      </p:pic>
      <p:pic>
        <p:nvPicPr>
          <p:cNvPr descr="" id="213" name="Picture 2"/>
          <p:cNvPicPr/>
          <p:nvPr/>
        </p:nvPicPr>
        <p:blipFill>
          <a:blip r:embed="rId8"/>
          <a:stretch>
            <a:fillRect/>
          </a:stretch>
        </p:blipFill>
        <p:spPr>
          <a:xfrm>
            <a:off x="2339640" y="4797000"/>
            <a:ext cx="618840" cy="5522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dur="indefinite" id="416" nodeType="tmRoot" restart="never">
          <p:childTnLst>
            <p:seq>
              <p:cTn dur="indefinite" id="417" nodeType="mainSeq">
                <p:childTnLst>
                  <p:par>
                    <p:cTn fill="hold" id="418">
                      <p:stCondLst>
                        <p:cond delay="indefinite"/>
                      </p:stCondLst>
                      <p:childTnLst>
                        <p:par>
                          <p:cTn fill="hold" id="419">
                            <p:stCondLst>
                              <p:cond delay="0"/>
                            </p:stCondLst>
                            <p:childTnLst>
                              <p:par>
                                <p:cTn fill="hold" id="420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422"/>
                                        <p:tgtEl>
                                          <p:spTgt spid="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23"/>
                                        <p:tgtEl>
                                          <p:spTgt spid="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424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5">
                      <p:stCondLst>
                        <p:cond delay="indefinite"/>
                      </p:stCondLst>
                      <p:childTnLst>
                        <p:par>
                          <p:cTn fill="hold" id="426">
                            <p:stCondLst>
                              <p:cond delay="0"/>
                            </p:stCondLst>
                            <p:childTnLst>
                              <p:par>
                                <p:cTn fill="hold" id="427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429"/>
                                        <p:tgtEl>
                                          <p:spTgt spid="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30"/>
                                        <p:tgtEl>
                                          <p:spTgt spid="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43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2">
                            <p:stCondLst>
                              <p:cond delay="1000"/>
                            </p:stCondLst>
                            <p:childTnLst>
                              <p:par>
                                <p:cTn fill="hold" id="433" nodeType="after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435"/>
                                        <p:tgtEl>
                                          <p:spTgt spid="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36"/>
                                        <p:tgtEl>
                                          <p:spTgt spid="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437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8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440"/>
                                        <p:tgtEl>
                                          <p:spTgt spid="2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41"/>
                                        <p:tgtEl>
                                          <p:spTgt spid="2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442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3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445"/>
                                        <p:tgtEl>
                                          <p:spTgt spid="2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46"/>
                                        <p:tgtEl>
                                          <p:spTgt spid="2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447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8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450"/>
                                        <p:tgtEl>
                                          <p:spTgt spid="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51"/>
                                        <p:tgtEl>
                                          <p:spTgt spid="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452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3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455"/>
                                        <p:tgtEl>
                                          <p:spTgt spid="2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56"/>
                                        <p:tgtEl>
                                          <p:spTgt spid="2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457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8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460"/>
                                        <p:tgtEl>
                                          <p:spTgt spid="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61"/>
                                        <p:tgtEl>
                                          <p:spTgt spid="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462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3">
                      <p:stCondLst>
                        <p:cond delay="indefinite"/>
                      </p:stCondLst>
                      <p:childTnLst>
                        <p:par>
                          <p:cTn fill="hold" id="464">
                            <p:stCondLst>
                              <p:cond delay="0"/>
                            </p:stCondLst>
                            <p:childTnLst>
                              <p:par>
                                <p:cTn fill="hold" id="465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467"/>
                                        <p:tgtEl>
                                          <p:spTgt spid="2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68"/>
                                        <p:tgtEl>
                                          <p:spTgt spid="2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469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0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472"/>
                                        <p:tgtEl>
                                          <p:spTgt spid="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73"/>
                                        <p:tgtEl>
                                          <p:spTgt spid="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474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5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477"/>
                                        <p:tgtEl>
                                          <p:spTgt spid="2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78"/>
                                        <p:tgtEl>
                                          <p:spTgt spid="2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479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0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482"/>
                                        <p:tgtEl>
                                          <p:spTgt spid="2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83"/>
                                        <p:tgtEl>
                                          <p:spTgt spid="2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484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5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487"/>
                                        <p:tgtEl>
                                          <p:spTgt spid="2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88"/>
                                        <p:tgtEl>
                                          <p:spTgt spid="2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489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251640" y="260640"/>
            <a:ext cx="8552880" cy="863640"/>
          </a:xfrm>
          <a:prstGeom prst="rect">
            <a:avLst/>
          </a:prstGeom>
        </p:spPr>
        <p:txBody>
          <a:bodyPr anchor="b" bIns="0" lIns="0" rIns="0" tIns="45000"/>
          <a:p>
            <a:pPr algn="ctr">
              <a:lnSpc>
                <a:spcPct val="100000"/>
              </a:lnSpc>
            </a:pPr>
            <a:r>
              <a:rPr lang="fr-FR" sz="5000">
                <a:solidFill>
                  <a:srgbClr val="04617b"/>
                </a:solidFill>
                <a:latin typeface="Calibri"/>
              </a:rPr>
              <a:t>Dénombrer: Procédures des élèves ?</a:t>
            </a:r>
            <a:endParaRPr/>
          </a:p>
        </p:txBody>
      </p:sp>
      <p:sp>
        <p:nvSpPr>
          <p:cNvPr id="215" name="TextShape 2"/>
          <p:cNvSpPr txBox="1"/>
          <p:nvPr/>
        </p:nvSpPr>
        <p:spPr>
          <a:xfrm>
            <a:off x="395640" y="1340640"/>
            <a:ext cx="6984360" cy="2520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                                       </a:t>
            </a:r>
            <a:endParaRPr/>
          </a:p>
        </p:txBody>
      </p:sp>
      <p:sp>
        <p:nvSpPr>
          <p:cNvPr id="216" name="CustomShape 3"/>
          <p:cNvSpPr/>
          <p:nvPr/>
        </p:nvSpPr>
        <p:spPr>
          <a:xfrm>
            <a:off x="1331640" y="1340640"/>
            <a:ext cx="1775520" cy="2174760"/>
          </a:xfrm>
          <a:prstGeom prst="rect">
            <a:avLst/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217" name="CustomShape 4"/>
          <p:cNvSpPr/>
          <p:nvPr/>
        </p:nvSpPr>
        <p:spPr>
          <a:xfrm>
            <a:off x="5076000" y="1340640"/>
            <a:ext cx="1439640" cy="2160000"/>
          </a:xfrm>
          <a:prstGeom prst="rect">
            <a:avLst/>
          </a:prstGeom>
          <a:solidFill>
            <a:srgbClr val="ff0000"/>
          </a:solidFill>
          <a:ln w="25560">
            <a:solidFill>
              <a:srgbClr val="0b5292"/>
            </a:solidFill>
            <a:round/>
          </a:ln>
        </p:spPr>
      </p:sp>
      <p:pic>
        <p:nvPicPr>
          <p:cNvPr descr="" id="21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47640" y="141264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1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148000" y="1484640"/>
            <a:ext cx="658800" cy="372600"/>
          </a:xfrm>
          <a:prstGeom prst="rect">
            <a:avLst/>
          </a:prstGeom>
          <a:ln w="9360">
            <a:noFill/>
          </a:ln>
        </p:spPr>
      </p:pic>
      <p:pic>
        <p:nvPicPr>
          <p:cNvPr descr="" id="22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076000" y="1989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21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5148000" y="3141000"/>
            <a:ext cx="580680" cy="328320"/>
          </a:xfrm>
          <a:prstGeom prst="rect">
            <a:avLst/>
          </a:prstGeom>
          <a:ln w="9360">
            <a:noFill/>
          </a:ln>
        </p:spPr>
      </p:pic>
      <p:pic>
        <p:nvPicPr>
          <p:cNvPr descr="" id="222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5148000" y="2565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23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5868000" y="1484640"/>
            <a:ext cx="647640" cy="36648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224" name="Table 5"/>
          <p:cNvGraphicFramePr/>
          <p:nvPr/>
        </p:nvGraphicFramePr>
        <p:xfrm>
          <a:off x="539640" y="3717000"/>
          <a:ext cx="8208720" cy="2441520"/>
        </p:xfrm>
        <a:graphic>
          <a:graphicData uri="http://schemas.openxmlformats.org/drawingml/2006/table">
            <a:tbl>
              <a:tblPr/>
              <a:tblGrid>
                <a:gridCol w="4104360"/>
                <a:gridCol w="4104360"/>
              </a:tblGrid>
              <a:tr h="43524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ffffff"/>
                          </a:solidFill>
                          <a:latin typeface="Constantia"/>
                        </a:rPr>
                        <a:t>Procédures </a:t>
                      </a:r>
                      <a:endParaRPr/>
                    </a:p>
                  </a:txBody>
                  <a:tcPr/>
                </a:tc>
              </a:tr>
              <a:tr h="43524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onstantia"/>
                        </a:rPr>
                        <a:t>Dénombrement à l’aide de la comptine numérique</a:t>
                      </a:r>
                      <a:endParaRPr/>
                    </a:p>
                  </a:txBody>
                  <a:tcPr/>
                </a:tc>
              </a:tr>
              <a:tr h="9288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TPS/PS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Décomposer les nombres jusqu’à 3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Dénombrer jusqu’à 3 ou 4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MS/GS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Fonctionnement du dénombrement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jusqu’à 8 en MS , 15 en GS</a:t>
                      </a:r>
                      <a:endParaRPr/>
                    </a:p>
                  </a:txBody>
                  <a:tcPr/>
                </a:tc>
              </a:tr>
              <a:tr h="642240">
                <a:tc>
                  <a:tcPr/>
                </a:tc>
                <a:tc>
                  <a:tcPr/>
                </a:tc>
              </a:tr>
            </a:tbl>
          </a:graphicData>
        </a:graphic>
      </p:graphicFrame>
      <p:pic>
        <p:nvPicPr>
          <p:cNvPr descr="" id="225" name="Picture 2"/>
          <p:cNvPicPr/>
          <p:nvPr/>
        </p:nvPicPr>
        <p:blipFill>
          <a:blip r:embed="rId7"/>
          <a:stretch>
            <a:fillRect/>
          </a:stretch>
        </p:blipFill>
        <p:spPr>
          <a:xfrm>
            <a:off x="1547640" y="2493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26" name="Picture 2"/>
          <p:cNvPicPr/>
          <p:nvPr/>
        </p:nvPicPr>
        <p:blipFill>
          <a:blip r:embed="rId8"/>
          <a:stretch>
            <a:fillRect/>
          </a:stretch>
        </p:blipFill>
        <p:spPr>
          <a:xfrm>
            <a:off x="2267640" y="2493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27" name="Picture 2"/>
          <p:cNvPicPr/>
          <p:nvPr/>
        </p:nvPicPr>
        <p:blipFill>
          <a:blip r:embed="rId9"/>
          <a:stretch>
            <a:fillRect/>
          </a:stretch>
        </p:blipFill>
        <p:spPr>
          <a:xfrm>
            <a:off x="1547640" y="1917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28" name="Picture 2"/>
          <p:cNvPicPr/>
          <p:nvPr/>
        </p:nvPicPr>
        <p:blipFill>
          <a:blip r:embed="rId10"/>
          <a:stretch>
            <a:fillRect/>
          </a:stretch>
        </p:blipFill>
        <p:spPr>
          <a:xfrm>
            <a:off x="2267640" y="1917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29" name="Picture 2"/>
          <p:cNvPicPr/>
          <p:nvPr/>
        </p:nvPicPr>
        <p:blipFill>
          <a:blip r:embed="rId11"/>
          <a:stretch>
            <a:fillRect/>
          </a:stretch>
        </p:blipFill>
        <p:spPr>
          <a:xfrm>
            <a:off x="1547640" y="2997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30" name="Picture 2"/>
          <p:cNvPicPr/>
          <p:nvPr/>
        </p:nvPicPr>
        <p:blipFill>
          <a:blip r:embed="rId12"/>
          <a:stretch>
            <a:fillRect/>
          </a:stretch>
        </p:blipFill>
        <p:spPr>
          <a:xfrm>
            <a:off x="5796000" y="2133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31" name="Picture 2"/>
          <p:cNvPicPr/>
          <p:nvPr/>
        </p:nvPicPr>
        <p:blipFill>
          <a:blip r:embed="rId13"/>
          <a:stretch>
            <a:fillRect/>
          </a:stretch>
        </p:blipFill>
        <p:spPr>
          <a:xfrm>
            <a:off x="5796000" y="2925000"/>
            <a:ext cx="647640" cy="366480"/>
          </a:xfrm>
          <a:prstGeom prst="rect">
            <a:avLst/>
          </a:prstGeom>
          <a:ln w="9360">
            <a:noFill/>
          </a:ln>
        </p:spPr>
      </p:pic>
      <p:sp>
        <p:nvSpPr>
          <p:cNvPr id="232" name="CustomShape 6"/>
          <p:cNvSpPr/>
          <p:nvPr/>
        </p:nvSpPr>
        <p:spPr>
          <a:xfrm>
            <a:off x="6804360" y="1484640"/>
            <a:ext cx="180000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Propositions ?</a:t>
            </a:r>
            <a:endParaRPr/>
          </a:p>
        </p:txBody>
      </p:sp>
    </p:spTree>
  </p:cSld>
  <p:timing>
    <p:tnLst>
      <p:par>
        <p:cTn dur="indefinite" id="490" nodeType="tmRoot" restart="never">
          <p:childTnLst>
            <p:seq>
              <p:cTn dur="indefinite" id="491" nodeType="mainSeq">
                <p:childTnLst>
                  <p:par>
                    <p:cTn fill="hold" id="492">
                      <p:stCondLst>
                        <p:cond delay="indefinite"/>
                      </p:stCondLst>
                      <p:childTnLst>
                        <p:par>
                          <p:cTn fill="hold" id="493">
                            <p:stCondLst>
                              <p:cond delay="0"/>
                            </p:stCondLst>
                            <p:childTnLst>
                              <p:par>
                                <p:cTn fill="hold" id="494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496"/>
                                        <p:tgtEl>
                                          <p:spTgt spid="2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97"/>
                                        <p:tgtEl>
                                          <p:spTgt spid="2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498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9">
                      <p:stCondLst>
                        <p:cond delay="indefinite"/>
                      </p:stCondLst>
                      <p:childTnLst>
                        <p:par>
                          <p:cTn fill="hold" id="500">
                            <p:stCondLst>
                              <p:cond delay="0"/>
                            </p:stCondLst>
                            <p:childTnLst>
                              <p:par>
                                <p:cTn fill="hold" id="501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503"/>
                                        <p:tgtEl>
                                          <p:spTgt spid="2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04"/>
                                        <p:tgtEl>
                                          <p:spTgt spid="2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505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6">
                      <p:stCondLst>
                        <p:cond delay="indefinite"/>
                      </p:stCondLst>
                      <p:childTnLst>
                        <p:par>
                          <p:cTn fill="hold" id="507">
                            <p:stCondLst>
                              <p:cond delay="0"/>
                            </p:stCondLst>
                            <p:childTnLst>
                              <p:par>
                                <p:cTn fill="hold" id="508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510"/>
                                        <p:tgtEl>
                                          <p:spTgt spid="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11"/>
                                        <p:tgtEl>
                                          <p:spTgt spid="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512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3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515"/>
                                        <p:tgtEl>
                                          <p:spTgt spid="2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16"/>
                                        <p:tgtEl>
                                          <p:spTgt spid="2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517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8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520"/>
                                        <p:tgtEl>
                                          <p:spTgt spid="2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21"/>
                                        <p:tgtEl>
                                          <p:spTgt spid="2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522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3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525"/>
                                        <p:tgtEl>
                                          <p:spTgt spid="2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26"/>
                                        <p:tgtEl>
                                          <p:spTgt spid="2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527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8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530"/>
                                        <p:tgtEl>
                                          <p:spTgt spid="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31"/>
                                        <p:tgtEl>
                                          <p:spTgt spid="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532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3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535"/>
                                        <p:tgtEl>
                                          <p:spTgt spid="2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36"/>
                                        <p:tgtEl>
                                          <p:spTgt spid="2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537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8">
                      <p:stCondLst>
                        <p:cond delay="indefinite"/>
                      </p:stCondLst>
                      <p:childTnLst>
                        <p:par>
                          <p:cTn fill="hold" id="539">
                            <p:stCondLst>
                              <p:cond delay="0"/>
                            </p:stCondLst>
                            <p:childTnLst>
                              <p:par>
                                <p:cTn fill="hold" id="540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542"/>
                                        <p:tgtEl>
                                          <p:spTgt spid="2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43"/>
                                        <p:tgtEl>
                                          <p:spTgt spid="2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544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5">
                      <p:stCondLst>
                        <p:cond delay="indefinite"/>
                      </p:stCondLst>
                      <p:childTnLst>
                        <p:par>
                          <p:cTn fill="hold" id="546">
                            <p:stCondLst>
                              <p:cond delay="0"/>
                            </p:stCondLst>
                            <p:childTnLst>
                              <p:par>
                                <p:cTn fill="hold" id="547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549"/>
                                        <p:tgtEl>
                                          <p:spTgt spid="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50"/>
                                        <p:tgtEl>
                                          <p:spTgt spid="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551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2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554"/>
                                        <p:tgtEl>
                                          <p:spTgt spid="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55"/>
                                        <p:tgtEl>
                                          <p:spTgt spid="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556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7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559"/>
                                        <p:tgtEl>
                                          <p:spTgt spid="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60"/>
                                        <p:tgtEl>
                                          <p:spTgt spid="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561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2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564"/>
                                        <p:tgtEl>
                                          <p:spTgt spid="2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65"/>
                                        <p:tgtEl>
                                          <p:spTgt spid="2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566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7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569"/>
                                        <p:tgtEl>
                                          <p:spTgt spid="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70"/>
                                        <p:tgtEl>
                                          <p:spTgt spid="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571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2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574"/>
                                        <p:tgtEl>
                                          <p:spTgt spid="2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75"/>
                                        <p:tgtEl>
                                          <p:spTgt spid="2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576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7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579"/>
                                        <p:tgtEl>
                                          <p:spTgt spid="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80"/>
                                        <p:tgtEl>
                                          <p:spTgt spid="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581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2">
                      <p:stCondLst>
                        <p:cond delay="indefinite"/>
                      </p:stCondLst>
                      <p:childTnLst>
                        <p:par>
                          <p:cTn fill="hold" id="583">
                            <p:stCondLst>
                              <p:cond delay="0"/>
                            </p:stCondLst>
                            <p:childTnLst>
                              <p:par>
                                <p:cTn fill="hold" id="584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586"/>
                                        <p:tgtEl>
                                          <p:spTgt spid="2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87"/>
                                        <p:tgtEl>
                                          <p:spTgt spid="2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588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9">
                      <p:stCondLst>
                        <p:cond delay="indefinite"/>
                      </p:stCondLst>
                      <p:childTnLst>
                        <p:par>
                          <p:cTn fill="hold" id="590">
                            <p:stCondLst>
                              <p:cond delay="0"/>
                            </p:stCondLst>
                            <p:childTnLst>
                              <p:par>
                                <p:cTn fill="hold" id="591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593"/>
                                        <p:tgtEl>
                                          <p:spTgt spid="2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94"/>
                                        <p:tgtEl>
                                          <p:spTgt spid="2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595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457200" y="1628640"/>
            <a:ext cx="8229240" cy="4896360"/>
          </a:xfrm>
          <a:prstGeom prst="rect">
            <a:avLst/>
          </a:prstGeom>
        </p:spPr>
        <p:txBody>
          <a:bodyPr anchor="b" bIns="0" lIns="0" rIns="0" tIns="45000"/>
          <a:p>
            <a:pPr algn="r">
              <a:lnSpc>
                <a:spcPct val="100000"/>
              </a:lnSpc>
            </a:pPr>
            <a:r>
              <a:rPr lang="fr-FR" sz="5000">
                <a:solidFill>
                  <a:srgbClr val="04617b"/>
                </a:solidFill>
                <a:latin typeface="Calibri"/>
              </a:rPr>
              <a:t>En faisant évoluer la situation:</a:t>
            </a:r>
            <a:r>
              <a:rPr lang="fr-FR" sz="5000">
                <a:solidFill>
                  <a:srgbClr val="04617b"/>
                </a:solidFill>
                <a:latin typeface="Calibri"/>
              </a:rPr>
              <a:t>
</a:t>
            </a:r>
            <a:r>
              <a:rPr lang="fr-FR" sz="3600">
                <a:solidFill>
                  <a:srgbClr val="04617b"/>
                </a:solidFill>
                <a:latin typeface="Calibri"/>
              </a:rPr>
              <a:t>
</a:t>
            </a:r>
            <a:r>
              <a:rPr lang="fr-FR" sz="3600">
                <a:solidFill>
                  <a:srgbClr val="04617b"/>
                </a:solidFill>
                <a:latin typeface="Calibri"/>
              </a:rPr>
              <a:t>-en modifiant le </a:t>
            </a:r>
            <a:r>
              <a:rPr b="1" lang="fr-FR" sz="3600">
                <a:solidFill>
                  <a:srgbClr val="04617b"/>
                </a:solidFill>
                <a:latin typeface="Calibri"/>
              </a:rPr>
              <a:t>nombre d’objet </a:t>
            </a:r>
            <a:r>
              <a:rPr lang="fr-FR" sz="3600">
                <a:solidFill>
                  <a:srgbClr val="04617b"/>
                </a:solidFill>
                <a:latin typeface="Calibri"/>
              </a:rPr>
              <a:t>
</a:t>
            </a:r>
            <a:r>
              <a:rPr lang="fr-FR" sz="3600">
                <a:solidFill>
                  <a:srgbClr val="04617b"/>
                </a:solidFill>
                <a:latin typeface="Calibri"/>
              </a:rPr>
              <a:t>-en modifiant </a:t>
            </a:r>
            <a:r>
              <a:rPr b="1" lang="fr-FR" sz="3600">
                <a:solidFill>
                  <a:srgbClr val="04617b"/>
                </a:solidFill>
                <a:latin typeface="Calibri"/>
              </a:rPr>
              <a:t>la nature </a:t>
            </a:r>
            <a:r>
              <a:rPr lang="fr-FR" sz="3600">
                <a:solidFill>
                  <a:srgbClr val="04617b"/>
                </a:solidFill>
                <a:latin typeface="Calibri"/>
              </a:rPr>
              <a:t>des objets à transporter,</a:t>
            </a:r>
            <a:r>
              <a:rPr lang="fr-FR" sz="3600">
                <a:solidFill>
                  <a:srgbClr val="04617b"/>
                </a:solidFill>
                <a:latin typeface="Calibri"/>
              </a:rPr>
              <a:t>
</a:t>
            </a:r>
            <a:r>
              <a:rPr lang="fr-FR" sz="3600">
                <a:solidFill>
                  <a:srgbClr val="04617b"/>
                </a:solidFill>
                <a:latin typeface="Calibri"/>
              </a:rPr>
              <a:t>
</a:t>
            </a:r>
            <a:r>
              <a:rPr lang="fr-FR" sz="3600">
                <a:solidFill>
                  <a:srgbClr val="04617b"/>
                </a:solidFill>
                <a:latin typeface="Calibri"/>
              </a:rPr>
              <a:t>- en </a:t>
            </a:r>
            <a:r>
              <a:rPr b="1" lang="fr-FR" sz="3600">
                <a:solidFill>
                  <a:srgbClr val="04617b"/>
                </a:solidFill>
                <a:latin typeface="Calibri"/>
              </a:rPr>
              <a:t>réitérant</a:t>
            </a:r>
            <a:r>
              <a:rPr lang="fr-FR" sz="3600">
                <a:solidFill>
                  <a:srgbClr val="04617b"/>
                </a:solidFill>
                <a:latin typeface="Calibri"/>
              </a:rPr>
              <a:t> le dispositif de nombreuses fois,</a:t>
            </a:r>
            <a:r>
              <a:rPr lang="fr-FR" sz="5000">
                <a:solidFill>
                  <a:srgbClr val="04617b"/>
                </a:solidFill>
                <a:latin typeface="Calibri"/>
              </a:rPr>
              <a:t>
</a:t>
            </a:r>
            <a:r>
              <a:rPr lang="fr-FR" sz="5000">
                <a:solidFill>
                  <a:srgbClr val="04617b"/>
                </a:solidFill>
                <a:latin typeface="Calibri"/>
              </a:rPr>
              <a:t>
</a:t>
            </a:r>
            <a:r>
              <a:rPr lang="fr-FR" sz="3600">
                <a:solidFill>
                  <a:srgbClr val="04617b"/>
                </a:solidFill>
                <a:latin typeface="Calibri"/>
              </a:rPr>
              <a:t>l’enseignant induit des procédures différentes et permet aux élèves de découvrir les 5 principes qui régissent le comptage.</a:t>
            </a:r>
            <a:r>
              <a:rPr lang="fr-FR" sz="5000">
                <a:solidFill>
                  <a:srgbClr val="04617b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234" name="TextShape 2"/>
          <p:cNvSpPr txBox="1"/>
          <p:nvPr/>
        </p:nvSpPr>
        <p:spPr>
          <a:xfrm>
            <a:off x="457200" y="1052280"/>
            <a:ext cx="8229240" cy="4323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35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95640" y="476640"/>
            <a:ext cx="933120" cy="93312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457200" y="704160"/>
            <a:ext cx="8229240" cy="2436480"/>
          </a:xfrm>
          <a:prstGeom prst="rect">
            <a:avLst/>
          </a:prstGeom>
        </p:spPr>
        <p:txBody>
          <a:bodyPr anchor="b" bIns="0" lIns="0" rIns="0" tIns="45000"/>
          <a:p>
            <a:pPr algn="ctr">
              <a:lnSpc>
                <a:spcPct val="100000"/>
              </a:lnSpc>
            </a:pPr>
            <a:r>
              <a:rPr lang="fr-FR" sz="5400">
                <a:solidFill>
                  <a:srgbClr val="04617b"/>
                </a:solidFill>
                <a:latin typeface="Calibri"/>
              </a:rPr>
              <a:t>Activité de comptage:</a:t>
            </a:r>
            <a:r>
              <a:rPr lang="fr-FR" sz="5400">
                <a:solidFill>
                  <a:srgbClr val="04617b"/>
                </a:solidFill>
                <a:latin typeface="Calibri"/>
              </a:rPr>
              <a:t>
</a:t>
            </a:r>
            <a:r>
              <a:rPr lang="fr-FR" sz="5400">
                <a:solidFill>
                  <a:srgbClr val="04617b"/>
                </a:solidFill>
                <a:latin typeface="Calibri"/>
              </a:rPr>
              <a:t>
</a:t>
            </a:r>
            <a:r>
              <a:rPr lang="fr-FR" sz="5400">
                <a:solidFill>
                  <a:srgbClr val="04617b"/>
                </a:solidFill>
                <a:latin typeface="Calibri"/>
              </a:rPr>
              <a:t>5 principes à faire découvrir.</a:t>
            </a:r>
            <a:endParaRPr/>
          </a:p>
        </p:txBody>
      </p:sp>
      <p:sp>
        <p:nvSpPr>
          <p:cNvPr id="237" name="TextShape 2"/>
          <p:cNvSpPr txBox="1"/>
          <p:nvPr/>
        </p:nvSpPr>
        <p:spPr>
          <a:xfrm>
            <a:off x="457200" y="4077000"/>
            <a:ext cx="8229240" cy="224712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457200" y="548640"/>
            <a:ext cx="8229240" cy="863640"/>
          </a:xfrm>
          <a:prstGeom prst="rect">
            <a:avLst/>
          </a:prstGeom>
        </p:spPr>
        <p:txBody>
          <a:bodyPr anchor="b" bIns="0" lIns="0" rIns="0" tIns="45000"/>
          <a:p>
            <a:pPr algn="ctr">
              <a:lnSpc>
                <a:spcPct val="100000"/>
              </a:lnSpc>
            </a:pPr>
            <a:r>
              <a:rPr lang="fr-FR" sz="4000">
                <a:solidFill>
                  <a:srgbClr val="04617b"/>
                </a:solidFill>
                <a:latin typeface="Calibri"/>
              </a:rPr>
              <a:t>Activité de comptage:</a:t>
            </a:r>
            <a:r>
              <a:rPr lang="fr-FR" sz="4000">
                <a:solidFill>
                  <a:srgbClr val="04617b"/>
                </a:solidFill>
                <a:latin typeface="Calibri"/>
              </a:rPr>
              <a:t>
</a:t>
            </a:r>
            <a:r>
              <a:rPr lang="fr-FR" sz="4000">
                <a:solidFill>
                  <a:srgbClr val="04617b"/>
                </a:solidFill>
                <a:latin typeface="Calibri"/>
              </a:rPr>
              <a:t>5 principes à faire découvrir</a:t>
            </a:r>
            <a:endParaRPr/>
          </a:p>
        </p:txBody>
      </p:sp>
      <p:sp>
        <p:nvSpPr>
          <p:cNvPr id="239" name="CustomShape 2"/>
          <p:cNvSpPr/>
          <p:nvPr/>
        </p:nvSpPr>
        <p:spPr>
          <a:xfrm>
            <a:off x="3276000" y="2781000"/>
            <a:ext cx="2520000" cy="3888000"/>
          </a:xfrm>
          <a:prstGeom prst="rect">
            <a:avLst/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pic>
        <p:nvPicPr>
          <p:cNvPr descr="" id="24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788000" y="3069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4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788000" y="4437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4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708000" y="3501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4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4788000" y="616536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44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3492000" y="522936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45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5508000" y="3069000"/>
            <a:ext cx="735480" cy="359640"/>
          </a:xfrm>
          <a:prstGeom prst="rect">
            <a:avLst/>
          </a:prstGeom>
          <a:ln>
            <a:noFill/>
          </a:ln>
        </p:spPr>
      </p:pic>
      <p:pic>
        <p:nvPicPr>
          <p:cNvPr descr="" id="246" name="Picture 4"/>
          <p:cNvPicPr/>
          <p:nvPr/>
        </p:nvPicPr>
        <p:blipFill>
          <a:blip r:embed="rId7"/>
          <a:stretch>
            <a:fillRect/>
          </a:stretch>
        </p:blipFill>
        <p:spPr>
          <a:xfrm>
            <a:off x="4428000" y="5157360"/>
            <a:ext cx="735480" cy="359640"/>
          </a:xfrm>
          <a:prstGeom prst="rect">
            <a:avLst/>
          </a:prstGeom>
          <a:ln>
            <a:noFill/>
          </a:ln>
        </p:spPr>
      </p:pic>
      <p:pic>
        <p:nvPicPr>
          <p:cNvPr descr="" id="247" name="Picture 4"/>
          <p:cNvPicPr/>
          <p:nvPr/>
        </p:nvPicPr>
        <p:blipFill>
          <a:blip r:embed="rId8"/>
          <a:stretch>
            <a:fillRect/>
          </a:stretch>
        </p:blipFill>
        <p:spPr>
          <a:xfrm>
            <a:off x="4500000" y="3645000"/>
            <a:ext cx="735480" cy="359640"/>
          </a:xfrm>
          <a:prstGeom prst="rect">
            <a:avLst/>
          </a:prstGeom>
          <a:ln>
            <a:noFill/>
          </a:ln>
        </p:spPr>
      </p:pic>
      <p:pic>
        <p:nvPicPr>
          <p:cNvPr descr="" id="248" name="Picture 4"/>
          <p:cNvPicPr/>
          <p:nvPr/>
        </p:nvPicPr>
        <p:blipFill>
          <a:blip r:embed="rId9"/>
          <a:stretch>
            <a:fillRect/>
          </a:stretch>
        </p:blipFill>
        <p:spPr>
          <a:xfrm>
            <a:off x="5508000" y="4437000"/>
            <a:ext cx="735480" cy="359640"/>
          </a:xfrm>
          <a:prstGeom prst="rect">
            <a:avLst/>
          </a:prstGeom>
          <a:ln>
            <a:noFill/>
          </a:ln>
        </p:spPr>
      </p:pic>
      <p:pic>
        <p:nvPicPr>
          <p:cNvPr descr="" id="249" name="Picture 4"/>
          <p:cNvPicPr/>
          <p:nvPr/>
        </p:nvPicPr>
        <p:blipFill>
          <a:blip r:embed="rId10"/>
          <a:stretch>
            <a:fillRect/>
          </a:stretch>
        </p:blipFill>
        <p:spPr>
          <a:xfrm>
            <a:off x="5652000" y="6093360"/>
            <a:ext cx="735480" cy="359640"/>
          </a:xfrm>
          <a:prstGeom prst="rect">
            <a:avLst/>
          </a:prstGeom>
          <a:ln>
            <a:noFill/>
          </a:ln>
        </p:spPr>
      </p:pic>
      <p:sp>
        <p:nvSpPr>
          <p:cNvPr id="250" name="CustomShape 3"/>
          <p:cNvSpPr/>
          <p:nvPr/>
        </p:nvSpPr>
        <p:spPr>
          <a:xfrm>
            <a:off x="6372360" y="2493000"/>
            <a:ext cx="914040" cy="61236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251" name="CustomShape 4"/>
          <p:cNvSpPr/>
          <p:nvPr/>
        </p:nvSpPr>
        <p:spPr>
          <a:xfrm>
            <a:off x="6588360" y="2637000"/>
            <a:ext cx="503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un</a:t>
            </a:r>
            <a:endParaRPr/>
          </a:p>
        </p:txBody>
      </p:sp>
      <p:sp>
        <p:nvSpPr>
          <p:cNvPr id="252" name="CustomShape 5"/>
          <p:cNvSpPr/>
          <p:nvPr/>
        </p:nvSpPr>
        <p:spPr>
          <a:xfrm>
            <a:off x="6012000" y="3429000"/>
            <a:ext cx="1079640" cy="71964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253" name="CustomShape 6"/>
          <p:cNvSpPr/>
          <p:nvPr/>
        </p:nvSpPr>
        <p:spPr>
          <a:xfrm>
            <a:off x="6228360" y="3645000"/>
            <a:ext cx="791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deux</a:t>
            </a:r>
            <a:endParaRPr/>
          </a:p>
        </p:txBody>
      </p:sp>
      <p:sp>
        <p:nvSpPr>
          <p:cNvPr id="254" name="CustomShape 7"/>
          <p:cNvSpPr/>
          <p:nvPr/>
        </p:nvSpPr>
        <p:spPr>
          <a:xfrm>
            <a:off x="6372360" y="4293000"/>
            <a:ext cx="1007640" cy="64764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255" name="CustomShape 8"/>
          <p:cNvSpPr/>
          <p:nvPr/>
        </p:nvSpPr>
        <p:spPr>
          <a:xfrm>
            <a:off x="6588360" y="4437000"/>
            <a:ext cx="647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trois</a:t>
            </a:r>
            <a:endParaRPr/>
          </a:p>
        </p:txBody>
      </p:sp>
      <p:sp>
        <p:nvSpPr>
          <p:cNvPr id="256" name="CustomShape 9"/>
          <p:cNvSpPr/>
          <p:nvPr/>
        </p:nvSpPr>
        <p:spPr>
          <a:xfrm>
            <a:off x="5724000" y="4869000"/>
            <a:ext cx="1079640" cy="71964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257" name="CustomShape 10"/>
          <p:cNvSpPr/>
          <p:nvPr/>
        </p:nvSpPr>
        <p:spPr>
          <a:xfrm>
            <a:off x="5796000" y="5085360"/>
            <a:ext cx="935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quatre</a:t>
            </a:r>
            <a:endParaRPr/>
          </a:p>
        </p:txBody>
      </p:sp>
      <p:sp>
        <p:nvSpPr>
          <p:cNvPr id="258" name="CustomShape 11"/>
          <p:cNvSpPr/>
          <p:nvPr/>
        </p:nvSpPr>
        <p:spPr>
          <a:xfrm>
            <a:off x="6444360" y="5733360"/>
            <a:ext cx="1079640" cy="71964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259" name="CustomShape 12"/>
          <p:cNvSpPr/>
          <p:nvPr/>
        </p:nvSpPr>
        <p:spPr>
          <a:xfrm>
            <a:off x="6660360" y="5949360"/>
            <a:ext cx="791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cinq</a:t>
            </a:r>
            <a:endParaRPr/>
          </a:p>
        </p:txBody>
      </p:sp>
      <p:sp>
        <p:nvSpPr>
          <p:cNvPr id="260" name="CustomShape 13"/>
          <p:cNvSpPr/>
          <p:nvPr/>
        </p:nvSpPr>
        <p:spPr>
          <a:xfrm>
            <a:off x="179640" y="2781000"/>
            <a:ext cx="2736000" cy="9133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r-FR">
                <a:solidFill>
                  <a:srgbClr val="ffffff"/>
                </a:solidFill>
                <a:latin typeface="Constantia"/>
              </a:rPr>
              <a:t>Difficulté:</a:t>
            </a: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Synchronisation mot-nombre et pointage</a:t>
            </a:r>
            <a:endParaRPr/>
          </a:p>
        </p:txBody>
      </p:sp>
      <p:sp>
        <p:nvSpPr>
          <p:cNvPr id="261" name="TextShape 14"/>
          <p:cNvSpPr txBox="1"/>
          <p:nvPr/>
        </p:nvSpPr>
        <p:spPr>
          <a:xfrm>
            <a:off x="457200" y="1628640"/>
            <a:ext cx="8229240" cy="4695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1- Principe de </a:t>
            </a:r>
            <a:r>
              <a:rPr b="1" lang="fr-FR" sz="2600">
                <a:solidFill>
                  <a:srgbClr val="000000"/>
                </a:solidFill>
                <a:latin typeface="Constantia"/>
              </a:rPr>
              <a:t>correspondance terme à terme: </a:t>
            </a:r>
            <a:r>
              <a:rPr lang="fr-FR" sz="2600">
                <a:solidFill>
                  <a:srgbClr val="000000"/>
                </a:solidFill>
                <a:latin typeface="Constantia"/>
              </a:rPr>
              <a:t>à chaque unité on fait  correspondre un mot-nombre.</a:t>
            </a:r>
            <a:endParaRPr/>
          </a:p>
        </p:txBody>
      </p:sp>
    </p:spTree>
  </p:cSld>
  <p:timing>
    <p:tnLst>
      <p:par>
        <p:cTn dur="indefinite" id="596" nodeType="tmRoot" restart="never">
          <p:childTnLst>
            <p:seq>
              <p:cTn dur="indefinite" id="597" nodeType="mainSeq">
                <p:childTnLst>
                  <p:par>
                    <p:cTn fill="hold" id="598">
                      <p:stCondLst>
                        <p:cond delay="indefinite"/>
                      </p:stCondLst>
                      <p:childTnLst>
                        <p:par>
                          <p:cTn fill="hold" id="599">
                            <p:stCondLst>
                              <p:cond delay="0"/>
                            </p:stCondLst>
                            <p:childTnLst>
                              <p:par>
                                <p:cTn fill="hold" id="600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9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602"/>
                                        <p:tgtEl>
                                          <p:spTgt spid="261">
                                            <p:txEl>
                                              <p:pRg end="97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03"/>
                                        <p:tgtEl>
                                          <p:spTgt spid="261">
                                            <p:txEl>
                                              <p:pRg end="97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604"/>
                                        <p:tgtEl>
                                          <p:spTgt spid="261">
                                            <p:txEl>
                                              <p:pRg end="97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5">
                      <p:stCondLst>
                        <p:cond delay="indefinite"/>
                      </p:stCondLst>
                      <p:childTnLst>
                        <p:par>
                          <p:cTn fill="hold" id="606">
                            <p:stCondLst>
                              <p:cond delay="0"/>
                            </p:stCondLst>
                            <p:childTnLst>
                              <p:par>
                                <p:cTn fill="hold" id="607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609"/>
                                        <p:tgtEl>
                                          <p:spTgt spid="2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10"/>
                                        <p:tgtEl>
                                          <p:spTgt spid="2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611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2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614"/>
                                        <p:tgtEl>
                                          <p:spTgt spid="2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15"/>
                                        <p:tgtEl>
                                          <p:spTgt spid="2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616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7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619"/>
                                        <p:tgtEl>
                                          <p:spTgt spid="2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20"/>
                                        <p:tgtEl>
                                          <p:spTgt spid="2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621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2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624"/>
                                        <p:tgtEl>
                                          <p:spTgt spid="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25"/>
                                        <p:tgtEl>
                                          <p:spTgt spid="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626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7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629"/>
                                        <p:tgtEl>
                                          <p:spTgt spid="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30"/>
                                        <p:tgtEl>
                                          <p:spTgt spid="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631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2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634"/>
                                        <p:tgtEl>
                                          <p:spTgt spid="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35"/>
                                        <p:tgtEl>
                                          <p:spTgt spid="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636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7">
                      <p:stCondLst>
                        <p:cond delay="indefinite"/>
                      </p:stCondLst>
                      <p:childTnLst>
                        <p:par>
                          <p:cTn fill="hold" id="638">
                            <p:stCondLst>
                              <p:cond delay="0"/>
                            </p:stCondLst>
                            <p:childTnLst>
                              <p:par>
                                <p:cTn fill="hold" id="639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641"/>
                                        <p:tgtEl>
                                          <p:spTgt spid="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42"/>
                                        <p:tgtEl>
                                          <p:spTgt spid="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643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4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646"/>
                                        <p:tgtEl>
                                          <p:spTgt spid="2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47"/>
                                        <p:tgtEl>
                                          <p:spTgt spid="2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648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9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651"/>
                                        <p:tgtEl>
                                          <p:spTgt spid="2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52"/>
                                        <p:tgtEl>
                                          <p:spTgt spid="2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653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4">
                      <p:stCondLst>
                        <p:cond delay="indefinite"/>
                      </p:stCondLst>
                      <p:childTnLst>
                        <p:par>
                          <p:cTn fill="hold" id="655">
                            <p:stCondLst>
                              <p:cond delay="0"/>
                            </p:stCondLst>
                            <p:childTnLst>
                              <p:par>
                                <p:cTn fill="hold" id="656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658"/>
                                        <p:tgtEl>
                                          <p:spTgt spid="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59"/>
                                        <p:tgtEl>
                                          <p:spTgt spid="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66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1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663"/>
                                        <p:tgtEl>
                                          <p:spTgt spid="2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64"/>
                                        <p:tgtEl>
                                          <p:spTgt spid="2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665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6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668"/>
                                        <p:tgtEl>
                                          <p:spTgt spid="2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69"/>
                                        <p:tgtEl>
                                          <p:spTgt spid="2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67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1">
                      <p:stCondLst>
                        <p:cond delay="indefinite"/>
                      </p:stCondLst>
                      <p:childTnLst>
                        <p:par>
                          <p:cTn fill="hold" id="672">
                            <p:stCondLst>
                              <p:cond delay="0"/>
                            </p:stCondLst>
                            <p:childTnLst>
                              <p:par>
                                <p:cTn fill="hold" id="673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675"/>
                                        <p:tgtEl>
                                          <p:spTgt spid="2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76"/>
                                        <p:tgtEl>
                                          <p:spTgt spid="2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677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8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680"/>
                                        <p:tgtEl>
                                          <p:spTgt spid="2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81"/>
                                        <p:tgtEl>
                                          <p:spTgt spid="2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682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3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685"/>
                                        <p:tgtEl>
                                          <p:spTgt spid="2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86"/>
                                        <p:tgtEl>
                                          <p:spTgt spid="2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687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8">
                      <p:stCondLst>
                        <p:cond delay="indefinite"/>
                      </p:stCondLst>
                      <p:childTnLst>
                        <p:par>
                          <p:cTn fill="hold" id="689">
                            <p:stCondLst>
                              <p:cond delay="0"/>
                            </p:stCondLst>
                            <p:childTnLst>
                              <p:par>
                                <p:cTn fill="hold" id="690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692"/>
                                        <p:tgtEl>
                                          <p:spTgt spid="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93"/>
                                        <p:tgtEl>
                                          <p:spTgt spid="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694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5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697"/>
                                        <p:tgtEl>
                                          <p:spTgt spid="2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98"/>
                                        <p:tgtEl>
                                          <p:spTgt spid="2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699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0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702"/>
                                        <p:tgtEl>
                                          <p:spTgt spid="2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03"/>
                                        <p:tgtEl>
                                          <p:spTgt spid="2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704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5">
                      <p:stCondLst>
                        <p:cond delay="indefinite"/>
                      </p:stCondLst>
                      <p:childTnLst>
                        <p:par>
                          <p:cTn fill="hold" id="706">
                            <p:stCondLst>
                              <p:cond delay="0"/>
                            </p:stCondLst>
                            <p:childTnLst>
                              <p:par>
                                <p:cTn fill="hold" id="707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709"/>
                                        <p:tgtEl>
                                          <p:spTgt spid="2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10"/>
                                        <p:tgtEl>
                                          <p:spTgt spid="2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711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2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714"/>
                                        <p:tgtEl>
                                          <p:spTgt spid="2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15"/>
                                        <p:tgtEl>
                                          <p:spTgt spid="2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716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7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719"/>
                                        <p:tgtEl>
                                          <p:spTgt spid="2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20"/>
                                        <p:tgtEl>
                                          <p:spTgt spid="2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721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2">
                      <p:stCondLst>
                        <p:cond delay="indefinite"/>
                      </p:stCondLst>
                      <p:childTnLst>
                        <p:par>
                          <p:cTn fill="hold" id="723">
                            <p:stCondLst>
                              <p:cond delay="0"/>
                            </p:stCondLst>
                            <p:childTnLst>
                              <p:par>
                                <p:cTn fill="hold" id="724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726"/>
                                        <p:tgtEl>
                                          <p:spTgt spid="2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27"/>
                                        <p:tgtEl>
                                          <p:spTgt spid="2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728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395640" y="548640"/>
            <a:ext cx="8229240" cy="1860480"/>
          </a:xfrm>
          <a:prstGeom prst="rect">
            <a:avLst/>
          </a:prstGeom>
        </p:spPr>
        <p:txBody>
          <a:bodyPr anchor="b" bIns="0" lIns="0" rIns="0" tIns="45000"/>
          <a:p>
            <a:pPr algn="ctr">
              <a:lnSpc>
                <a:spcPct val="100000"/>
              </a:lnSpc>
            </a:pPr>
            <a:r>
              <a:rPr lang="fr-FR" sz="5000">
                <a:solidFill>
                  <a:srgbClr val="04617b"/>
                </a:solidFill>
                <a:latin typeface="Calibri"/>
              </a:rPr>
              <a:t>Activité de comptage: 5 principes.</a:t>
            </a:r>
            <a:r>
              <a:rPr lang="fr-FR" sz="5000">
                <a:solidFill>
                  <a:srgbClr val="04617b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263" name="TextShape 2"/>
          <p:cNvSpPr txBox="1"/>
          <p:nvPr/>
        </p:nvSpPr>
        <p:spPr>
          <a:xfrm>
            <a:off x="457200" y="2997000"/>
            <a:ext cx="8229240" cy="3327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2-Principe de </a:t>
            </a:r>
            <a:r>
              <a:rPr b="1" lang="fr-FR" sz="2600">
                <a:solidFill>
                  <a:srgbClr val="000000"/>
                </a:solidFill>
                <a:latin typeface="Constantia"/>
              </a:rPr>
              <a:t>suite stable: </a:t>
            </a:r>
            <a:r>
              <a:rPr lang="fr-FR" sz="2600">
                <a:solidFill>
                  <a:srgbClr val="000000"/>
                </a:solidFill>
                <a:latin typeface="Constantia"/>
              </a:rPr>
              <a:t>Les mots nombres doivent toujours être récités dans le même ordre.</a:t>
            </a:r>
            <a:endParaRPr/>
          </a:p>
        </p:txBody>
      </p:sp>
    </p:spTree>
  </p:cSld>
  <p:timing>
    <p:tnLst>
      <p:par>
        <p:cTn dur="indefinite" id="729" nodeType="tmRoot" restart="never">
          <p:childTnLst>
            <p:seq>
              <p:cTn dur="indefinite" id="730" nodeType="mainSeq">
                <p:childTnLst>
                  <p:par>
                    <p:cTn fill="hold" id="731">
                      <p:stCondLst>
                        <p:cond delay="indefinite"/>
                      </p:stCondLst>
                      <p:childTnLst>
                        <p:par>
                          <p:cTn fill="hold" id="732">
                            <p:stCondLst>
                              <p:cond delay="0"/>
                            </p:stCondLst>
                            <p:childTnLst>
                              <p:par>
                                <p:cTn fill="hold" id="733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9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735"/>
                                        <p:tgtEl>
                                          <p:spTgt spid="263">
                                            <p:txEl>
                                              <p:pRg end="95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36"/>
                                        <p:tgtEl>
                                          <p:spTgt spid="263">
                                            <p:txEl>
                                              <p:pRg end="95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737"/>
                                        <p:tgtEl>
                                          <p:spTgt spid="263">
                                            <p:txEl>
                                              <p:pRg end="95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anchor="b" bIns="0" lIns="0" rIns="0" tIns="45000"/>
          <a:p>
            <a:pPr algn="ctr">
              <a:lnSpc>
                <a:spcPct val="100000"/>
              </a:lnSpc>
            </a:pPr>
            <a:r>
              <a:rPr lang="fr-FR" sz="5000">
                <a:solidFill>
                  <a:srgbClr val="04617b"/>
                </a:solidFill>
                <a:latin typeface="Calibri"/>
              </a:rPr>
              <a:t>Mise en situation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457200" y="260640"/>
            <a:ext cx="8229240" cy="1007640"/>
          </a:xfrm>
          <a:prstGeom prst="rect">
            <a:avLst/>
          </a:prstGeom>
        </p:spPr>
        <p:txBody>
          <a:bodyPr anchor="b" bIns="0" lIns="0" rIns="0" tIns="45000"/>
          <a:p>
            <a:pPr algn="ctr">
              <a:lnSpc>
                <a:spcPct val="100000"/>
              </a:lnSpc>
            </a:pPr>
            <a:r>
              <a:rPr lang="fr-FR" sz="4000">
                <a:solidFill>
                  <a:srgbClr val="04617b"/>
                </a:solidFill>
                <a:latin typeface="Calibri"/>
              </a:rPr>
              <a:t>Activité de comptage:</a:t>
            </a:r>
            <a:r>
              <a:rPr lang="fr-FR" sz="4000">
                <a:solidFill>
                  <a:srgbClr val="04617b"/>
                </a:solidFill>
                <a:latin typeface="Calibri"/>
              </a:rPr>
              <a:t>
</a:t>
            </a:r>
            <a:r>
              <a:rPr lang="fr-FR" sz="4000">
                <a:solidFill>
                  <a:srgbClr val="04617b"/>
                </a:solidFill>
                <a:latin typeface="Calibri"/>
              </a:rPr>
              <a:t>5 principes</a:t>
            </a:r>
            <a:endParaRPr/>
          </a:p>
        </p:txBody>
      </p:sp>
      <p:sp>
        <p:nvSpPr>
          <p:cNvPr id="265" name="TextShape 2"/>
          <p:cNvSpPr txBox="1"/>
          <p:nvPr/>
        </p:nvSpPr>
        <p:spPr>
          <a:xfrm>
            <a:off x="457200" y="1412640"/>
            <a:ext cx="8229240" cy="4911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3- Principe </a:t>
            </a:r>
            <a:r>
              <a:rPr b="1" lang="fr-FR" sz="2600">
                <a:solidFill>
                  <a:srgbClr val="000000"/>
                </a:solidFill>
                <a:latin typeface="Constantia"/>
              </a:rPr>
              <a:t>cardinal</a:t>
            </a:r>
            <a:r>
              <a:rPr lang="fr-FR" sz="2600">
                <a:solidFill>
                  <a:srgbClr val="000000"/>
                </a:solidFill>
                <a:latin typeface="Constantia"/>
              </a:rPr>
              <a:t>: le dernier mot-nombre prononcé se réfère à l’ensemble.</a:t>
            </a:r>
            <a:endParaRPr/>
          </a:p>
        </p:txBody>
      </p:sp>
      <p:sp>
        <p:nvSpPr>
          <p:cNvPr id="266" name="CustomShape 3"/>
          <p:cNvSpPr/>
          <p:nvPr/>
        </p:nvSpPr>
        <p:spPr>
          <a:xfrm>
            <a:off x="3276000" y="2205000"/>
            <a:ext cx="2520000" cy="3888000"/>
          </a:xfrm>
          <a:prstGeom prst="rect">
            <a:avLst/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pic>
        <p:nvPicPr>
          <p:cNvPr descr="" id="26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076000" y="2349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6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44000" y="3861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6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212000" y="3069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70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4716000" y="558936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71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3636000" y="4509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72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5796000" y="2277000"/>
            <a:ext cx="735480" cy="359640"/>
          </a:xfrm>
          <a:prstGeom prst="rect">
            <a:avLst/>
          </a:prstGeom>
          <a:ln>
            <a:noFill/>
          </a:ln>
        </p:spPr>
      </p:pic>
      <p:pic>
        <p:nvPicPr>
          <p:cNvPr descr="" id="273" name="Picture 4"/>
          <p:cNvPicPr/>
          <p:nvPr/>
        </p:nvPicPr>
        <p:blipFill>
          <a:blip r:embed="rId7"/>
          <a:stretch>
            <a:fillRect/>
          </a:stretch>
        </p:blipFill>
        <p:spPr>
          <a:xfrm>
            <a:off x="4572000" y="4509000"/>
            <a:ext cx="735480" cy="359640"/>
          </a:xfrm>
          <a:prstGeom prst="rect">
            <a:avLst/>
          </a:prstGeom>
          <a:ln>
            <a:noFill/>
          </a:ln>
        </p:spPr>
      </p:pic>
      <p:pic>
        <p:nvPicPr>
          <p:cNvPr descr="" id="274" name="Picture 4"/>
          <p:cNvPicPr/>
          <p:nvPr/>
        </p:nvPicPr>
        <p:blipFill>
          <a:blip r:embed="rId8"/>
          <a:stretch>
            <a:fillRect/>
          </a:stretch>
        </p:blipFill>
        <p:spPr>
          <a:xfrm>
            <a:off x="5004000" y="2997000"/>
            <a:ext cx="735480" cy="359640"/>
          </a:xfrm>
          <a:prstGeom prst="rect">
            <a:avLst/>
          </a:prstGeom>
          <a:ln>
            <a:noFill/>
          </a:ln>
        </p:spPr>
      </p:pic>
      <p:pic>
        <p:nvPicPr>
          <p:cNvPr descr="" id="275" name="Picture 4"/>
          <p:cNvPicPr/>
          <p:nvPr/>
        </p:nvPicPr>
        <p:blipFill>
          <a:blip r:embed="rId9"/>
          <a:stretch>
            <a:fillRect/>
          </a:stretch>
        </p:blipFill>
        <p:spPr>
          <a:xfrm>
            <a:off x="5580000" y="3861000"/>
            <a:ext cx="735480" cy="359640"/>
          </a:xfrm>
          <a:prstGeom prst="rect">
            <a:avLst/>
          </a:prstGeom>
          <a:ln>
            <a:noFill/>
          </a:ln>
        </p:spPr>
      </p:pic>
      <p:pic>
        <p:nvPicPr>
          <p:cNvPr descr="" id="276" name="Picture 4"/>
          <p:cNvPicPr/>
          <p:nvPr/>
        </p:nvPicPr>
        <p:blipFill>
          <a:blip r:embed="rId10"/>
          <a:stretch>
            <a:fillRect/>
          </a:stretch>
        </p:blipFill>
        <p:spPr>
          <a:xfrm>
            <a:off x="5436000" y="5661360"/>
            <a:ext cx="735480" cy="359640"/>
          </a:xfrm>
          <a:prstGeom prst="rect">
            <a:avLst/>
          </a:prstGeom>
          <a:ln>
            <a:noFill/>
          </a:ln>
        </p:spPr>
      </p:pic>
      <p:sp>
        <p:nvSpPr>
          <p:cNvPr id="277" name="CustomShape 4"/>
          <p:cNvSpPr/>
          <p:nvPr/>
        </p:nvSpPr>
        <p:spPr>
          <a:xfrm>
            <a:off x="6948360" y="1845000"/>
            <a:ext cx="914040" cy="61236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278" name="CustomShape 5"/>
          <p:cNvSpPr/>
          <p:nvPr/>
        </p:nvSpPr>
        <p:spPr>
          <a:xfrm>
            <a:off x="7164360" y="1989000"/>
            <a:ext cx="503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un</a:t>
            </a:r>
            <a:endParaRPr/>
          </a:p>
        </p:txBody>
      </p:sp>
      <p:sp>
        <p:nvSpPr>
          <p:cNvPr id="279" name="CustomShape 6"/>
          <p:cNvSpPr/>
          <p:nvPr/>
        </p:nvSpPr>
        <p:spPr>
          <a:xfrm>
            <a:off x="5868000" y="2637000"/>
            <a:ext cx="1079640" cy="71964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280" name="CustomShape 7"/>
          <p:cNvSpPr/>
          <p:nvPr/>
        </p:nvSpPr>
        <p:spPr>
          <a:xfrm>
            <a:off x="6012000" y="2925000"/>
            <a:ext cx="791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deux</a:t>
            </a:r>
            <a:endParaRPr/>
          </a:p>
        </p:txBody>
      </p:sp>
      <p:sp>
        <p:nvSpPr>
          <p:cNvPr id="281" name="CustomShape 8"/>
          <p:cNvSpPr/>
          <p:nvPr/>
        </p:nvSpPr>
        <p:spPr>
          <a:xfrm>
            <a:off x="6372360" y="3357000"/>
            <a:ext cx="1079640" cy="71964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282" name="CustomShape 9"/>
          <p:cNvSpPr/>
          <p:nvPr/>
        </p:nvSpPr>
        <p:spPr>
          <a:xfrm>
            <a:off x="6732360" y="3573000"/>
            <a:ext cx="647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trois</a:t>
            </a:r>
            <a:endParaRPr/>
          </a:p>
        </p:txBody>
      </p:sp>
      <p:sp>
        <p:nvSpPr>
          <p:cNvPr id="283" name="CustomShape 10"/>
          <p:cNvSpPr/>
          <p:nvPr/>
        </p:nvSpPr>
        <p:spPr>
          <a:xfrm>
            <a:off x="5508000" y="4293000"/>
            <a:ext cx="1079640" cy="71964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284" name="CustomShape 11"/>
          <p:cNvSpPr/>
          <p:nvPr/>
        </p:nvSpPr>
        <p:spPr>
          <a:xfrm>
            <a:off x="5580000" y="4509000"/>
            <a:ext cx="935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quatre</a:t>
            </a:r>
            <a:endParaRPr/>
          </a:p>
        </p:txBody>
      </p:sp>
      <p:sp>
        <p:nvSpPr>
          <p:cNvPr id="285" name="CustomShape 12"/>
          <p:cNvSpPr/>
          <p:nvPr/>
        </p:nvSpPr>
        <p:spPr>
          <a:xfrm>
            <a:off x="6300360" y="5013000"/>
            <a:ext cx="1079640" cy="71964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286" name="CustomShape 13"/>
          <p:cNvSpPr/>
          <p:nvPr/>
        </p:nvSpPr>
        <p:spPr>
          <a:xfrm>
            <a:off x="6372360" y="5157360"/>
            <a:ext cx="791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cinq</a:t>
            </a:r>
            <a:endParaRPr/>
          </a:p>
        </p:txBody>
      </p:sp>
      <p:sp>
        <p:nvSpPr>
          <p:cNvPr id="287" name="CustomShape 14"/>
          <p:cNvSpPr/>
          <p:nvPr/>
        </p:nvSpPr>
        <p:spPr>
          <a:xfrm>
            <a:off x="683640" y="3213000"/>
            <a:ext cx="1728000" cy="16750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«    Il y 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3200">
                <a:solidFill>
                  <a:srgbClr val="ffffff"/>
                </a:solidFill>
                <a:latin typeface="Constantia"/>
              </a:rPr>
              <a:t>cinq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   </a:t>
            </a:r>
            <a:r>
              <a:rPr lang="fr-FR">
                <a:solidFill>
                  <a:srgbClr val="ffffff"/>
                </a:solidFill>
                <a:latin typeface="Constantia"/>
              </a:rPr>
              <a:t>caissettes. »</a:t>
            </a:r>
            <a:endParaRPr/>
          </a:p>
        </p:txBody>
      </p:sp>
    </p:spTree>
  </p:cSld>
  <p:timing>
    <p:tnLst>
      <p:par>
        <p:cTn dur="indefinite" id="738" nodeType="tmRoot" restart="never">
          <p:childTnLst>
            <p:seq>
              <p:cTn dur="indefinite" id="739" nodeType="mainSeq">
                <p:childTnLst>
                  <p:par>
                    <p:cTn fill="hold" id="740">
                      <p:stCondLst>
                        <p:cond delay="indefinite"/>
                      </p:stCondLst>
                      <p:childTnLst>
                        <p:par>
                          <p:cTn fill="hold" id="741">
                            <p:stCondLst>
                              <p:cond delay="0"/>
                            </p:stCondLst>
                            <p:childTnLst>
                              <p:par>
                                <p:cTn fill="hold" id="742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744"/>
                                        <p:tgtEl>
                                          <p:spTgt spid="2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45"/>
                                        <p:tgtEl>
                                          <p:spTgt spid="2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746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7">
                      <p:stCondLst>
                        <p:cond delay="indefinite"/>
                      </p:stCondLst>
                      <p:childTnLst>
                        <p:par>
                          <p:cTn fill="hold" id="748">
                            <p:stCondLst>
                              <p:cond delay="0"/>
                            </p:stCondLst>
                            <p:childTnLst>
                              <p:par>
                                <p:cTn fill="hold" id="749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751"/>
                                        <p:tgtEl>
                                          <p:spTgt spid="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52"/>
                                        <p:tgtEl>
                                          <p:spTgt spid="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753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4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756"/>
                                        <p:tgtEl>
                                          <p:spTgt spid="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57"/>
                                        <p:tgtEl>
                                          <p:spTgt spid="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758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9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761"/>
                                        <p:tgtEl>
                                          <p:spTgt spid="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62"/>
                                        <p:tgtEl>
                                          <p:spTgt spid="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763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4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766"/>
                                        <p:tgtEl>
                                          <p:spTgt spid="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67"/>
                                        <p:tgtEl>
                                          <p:spTgt spid="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768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9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771"/>
                                        <p:tgtEl>
                                          <p:spTgt spid="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72"/>
                                        <p:tgtEl>
                                          <p:spTgt spid="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773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74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776"/>
                                        <p:tgtEl>
                                          <p:spTgt spid="2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77"/>
                                        <p:tgtEl>
                                          <p:spTgt spid="2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778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9">
                      <p:stCondLst>
                        <p:cond delay="indefinite"/>
                      </p:stCondLst>
                      <p:childTnLst>
                        <p:par>
                          <p:cTn fill="hold" id="780">
                            <p:stCondLst>
                              <p:cond delay="0"/>
                            </p:stCondLst>
                            <p:childTnLst>
                              <p:par>
                                <p:cTn fill="hold" id="781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783"/>
                                        <p:tgtEl>
                                          <p:spTgt spid="2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84"/>
                                        <p:tgtEl>
                                          <p:spTgt spid="2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785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86">
                      <p:stCondLst>
                        <p:cond delay="indefinite"/>
                      </p:stCondLst>
                      <p:childTnLst>
                        <p:par>
                          <p:cTn fill="hold" id="787">
                            <p:stCondLst>
                              <p:cond delay="0"/>
                            </p:stCondLst>
                            <p:childTnLst>
                              <p:par>
                                <p:cTn fill="hold" id="788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790"/>
                                        <p:tgtEl>
                                          <p:spTgt spid="2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91"/>
                                        <p:tgtEl>
                                          <p:spTgt spid="2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792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3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795"/>
                                        <p:tgtEl>
                                          <p:spTgt spid="2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96"/>
                                        <p:tgtEl>
                                          <p:spTgt spid="2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797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8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8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01"/>
                                        <p:tgtEl>
                                          <p:spTgt spid="2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802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3">
                      <p:stCondLst>
                        <p:cond delay="indefinite"/>
                      </p:stCondLst>
                      <p:childTnLst>
                        <p:par>
                          <p:cTn fill="hold" id="804">
                            <p:stCondLst>
                              <p:cond delay="0"/>
                            </p:stCondLst>
                            <p:childTnLst>
                              <p:par>
                                <p:cTn fill="hold" id="805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807"/>
                                        <p:tgtEl>
                                          <p:spTgt spid="2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08"/>
                                        <p:tgtEl>
                                          <p:spTgt spid="2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809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0">
                      <p:stCondLst>
                        <p:cond delay="indefinite"/>
                      </p:stCondLst>
                      <p:childTnLst>
                        <p:par>
                          <p:cTn fill="hold" id="811">
                            <p:stCondLst>
                              <p:cond delay="0"/>
                            </p:stCondLst>
                            <p:childTnLst>
                              <p:par>
                                <p:cTn fill="hold" id="812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814"/>
                                        <p:tgtEl>
                                          <p:spTgt spid="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15"/>
                                        <p:tgtEl>
                                          <p:spTgt spid="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816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17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819"/>
                                        <p:tgtEl>
                                          <p:spTgt spid="2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20"/>
                                        <p:tgtEl>
                                          <p:spTgt spid="2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821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2">
                      <p:stCondLst>
                        <p:cond delay="indefinite"/>
                      </p:stCondLst>
                      <p:childTnLst>
                        <p:par>
                          <p:cTn fill="hold" id="823">
                            <p:stCondLst>
                              <p:cond delay="0"/>
                            </p:stCondLst>
                            <p:childTnLst>
                              <p:par>
                                <p:cTn fill="hold" id="824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826"/>
                                        <p:tgtEl>
                                          <p:spTgt spid="2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27"/>
                                        <p:tgtEl>
                                          <p:spTgt spid="2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828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29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831"/>
                                        <p:tgtEl>
                                          <p:spTgt spid="2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32"/>
                                        <p:tgtEl>
                                          <p:spTgt spid="2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833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4">
                      <p:stCondLst>
                        <p:cond delay="indefinite"/>
                      </p:stCondLst>
                      <p:childTnLst>
                        <p:par>
                          <p:cTn fill="hold" id="835">
                            <p:stCondLst>
                              <p:cond delay="0"/>
                            </p:stCondLst>
                            <p:childTnLst>
                              <p:par>
                                <p:cTn fill="hold" id="836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838"/>
                                        <p:tgtEl>
                                          <p:spTgt spid="2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39"/>
                                        <p:tgtEl>
                                          <p:spTgt spid="2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84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41">
                      <p:stCondLst>
                        <p:cond delay="indefinite"/>
                      </p:stCondLst>
                      <p:childTnLst>
                        <p:par>
                          <p:cTn fill="hold" id="842">
                            <p:stCondLst>
                              <p:cond delay="0"/>
                            </p:stCondLst>
                            <p:childTnLst>
                              <p:par>
                                <p:cTn fill="hold" id="843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845"/>
                                        <p:tgtEl>
                                          <p:spTgt spid="2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46"/>
                                        <p:tgtEl>
                                          <p:spTgt spid="2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847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48">
                      <p:stCondLst>
                        <p:cond delay="indefinite"/>
                      </p:stCondLst>
                      <p:childTnLst>
                        <p:par>
                          <p:cTn fill="hold" id="849">
                            <p:stCondLst>
                              <p:cond delay="0"/>
                            </p:stCondLst>
                            <p:childTnLst>
                              <p:par>
                                <p:cTn fill="hold" id="850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852"/>
                                        <p:tgtEl>
                                          <p:spTgt spid="2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53"/>
                                        <p:tgtEl>
                                          <p:spTgt spid="2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854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5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857"/>
                                        <p:tgtEl>
                                          <p:spTgt spid="2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58"/>
                                        <p:tgtEl>
                                          <p:spTgt spid="2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859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60">
                      <p:stCondLst>
                        <p:cond delay="indefinite"/>
                      </p:stCondLst>
                      <p:childTnLst>
                        <p:par>
                          <p:cTn fill="hold" id="861">
                            <p:stCondLst>
                              <p:cond delay="0"/>
                            </p:stCondLst>
                            <p:childTnLst>
                              <p:par>
                                <p:cTn fill="hold" id="862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864"/>
                                        <p:tgtEl>
                                          <p:spTgt spid="2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65"/>
                                        <p:tgtEl>
                                          <p:spTgt spid="2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866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67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869"/>
                                        <p:tgtEl>
                                          <p:spTgt spid="2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70"/>
                                        <p:tgtEl>
                                          <p:spTgt spid="2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871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2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874"/>
                                        <p:tgtEl>
                                          <p:spTgt spid="2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75"/>
                                        <p:tgtEl>
                                          <p:spTgt spid="2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876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7">
                      <p:stCondLst>
                        <p:cond delay="indefinite"/>
                      </p:stCondLst>
                      <p:childTnLst>
                        <p:par>
                          <p:cTn fill="hold" id="878">
                            <p:stCondLst>
                              <p:cond delay="0"/>
                            </p:stCondLst>
                            <p:childTnLst>
                              <p:par>
                                <p:cTn fill="hold" id="879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881"/>
                                        <p:tgtEl>
                                          <p:spTgt spid="2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82"/>
                                        <p:tgtEl>
                                          <p:spTgt spid="2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883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457200" y="332640"/>
            <a:ext cx="8229240" cy="647640"/>
          </a:xfrm>
          <a:prstGeom prst="rect">
            <a:avLst/>
          </a:prstGeom>
        </p:spPr>
        <p:txBody>
          <a:bodyPr anchor="b" bIns="0" lIns="0" rIns="0" tIns="45000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4617b"/>
                </a:solidFill>
                <a:latin typeface="Calibri"/>
              </a:rPr>
              <a:t>Activité de </a:t>
            </a:r>
            <a:r>
              <a:rPr lang="fr-FR" sz="4000">
                <a:solidFill>
                  <a:srgbClr val="04617b"/>
                </a:solidFill>
                <a:latin typeface="Calibri"/>
              </a:rPr>
              <a:t>comptage: 5</a:t>
            </a:r>
            <a:r>
              <a:rPr lang="fr-FR" sz="5000">
                <a:solidFill>
                  <a:srgbClr val="04617b"/>
                </a:solidFill>
                <a:latin typeface="Calibri"/>
              </a:rPr>
              <a:t> principes</a:t>
            </a:r>
            <a:endParaRPr/>
          </a:p>
        </p:txBody>
      </p:sp>
      <p:sp>
        <p:nvSpPr>
          <p:cNvPr id="289" name="TextShape 2"/>
          <p:cNvSpPr txBox="1"/>
          <p:nvPr/>
        </p:nvSpPr>
        <p:spPr>
          <a:xfrm>
            <a:off x="457200" y="1484640"/>
            <a:ext cx="7786800" cy="4839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4- Principe de </a:t>
            </a:r>
            <a:r>
              <a:rPr b="1" lang="fr-FR" sz="2600">
                <a:solidFill>
                  <a:srgbClr val="000000"/>
                </a:solidFill>
                <a:latin typeface="Constantia"/>
              </a:rPr>
              <a:t>l’indifférence de l’ordre</a:t>
            </a:r>
            <a:r>
              <a:rPr lang="fr-FR" sz="2600">
                <a:solidFill>
                  <a:srgbClr val="000000"/>
                </a:solidFill>
                <a:latin typeface="Constantia"/>
              </a:rPr>
              <a:t>: les unités peuvent être comptées dans n’importe quel ordre. </a:t>
            </a:r>
            <a:endParaRPr/>
          </a:p>
        </p:txBody>
      </p:sp>
      <p:sp>
        <p:nvSpPr>
          <p:cNvPr id="290" name="CustomShape 3"/>
          <p:cNvSpPr/>
          <p:nvPr/>
        </p:nvSpPr>
        <p:spPr>
          <a:xfrm>
            <a:off x="3276000" y="2781000"/>
            <a:ext cx="2520000" cy="3888000"/>
          </a:xfrm>
          <a:prstGeom prst="rect">
            <a:avLst/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pic>
        <p:nvPicPr>
          <p:cNvPr descr="" id="29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788000" y="3069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9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44000" y="4581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9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852000" y="3933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9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4788000" y="616536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95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3492000" y="551736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296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5508000" y="3069000"/>
            <a:ext cx="735480" cy="359640"/>
          </a:xfrm>
          <a:prstGeom prst="rect">
            <a:avLst/>
          </a:prstGeom>
          <a:ln>
            <a:noFill/>
          </a:ln>
        </p:spPr>
      </p:pic>
      <p:pic>
        <p:nvPicPr>
          <p:cNvPr descr="" id="297" name="Picture 4"/>
          <p:cNvPicPr/>
          <p:nvPr/>
        </p:nvPicPr>
        <p:blipFill>
          <a:blip r:embed="rId7"/>
          <a:stretch>
            <a:fillRect/>
          </a:stretch>
        </p:blipFill>
        <p:spPr>
          <a:xfrm>
            <a:off x="4644000" y="5517360"/>
            <a:ext cx="735480" cy="359640"/>
          </a:xfrm>
          <a:prstGeom prst="rect">
            <a:avLst/>
          </a:prstGeom>
          <a:ln>
            <a:noFill/>
          </a:ln>
        </p:spPr>
      </p:pic>
      <p:pic>
        <p:nvPicPr>
          <p:cNvPr descr="" id="298" name="Picture 4"/>
          <p:cNvPicPr/>
          <p:nvPr/>
        </p:nvPicPr>
        <p:blipFill>
          <a:blip r:embed="rId8"/>
          <a:stretch>
            <a:fillRect/>
          </a:stretch>
        </p:blipFill>
        <p:spPr>
          <a:xfrm>
            <a:off x="4788000" y="3861000"/>
            <a:ext cx="735480" cy="359640"/>
          </a:xfrm>
          <a:prstGeom prst="rect">
            <a:avLst/>
          </a:prstGeom>
          <a:ln>
            <a:noFill/>
          </a:ln>
        </p:spPr>
      </p:pic>
      <p:pic>
        <p:nvPicPr>
          <p:cNvPr descr="" id="299" name="Picture 4"/>
          <p:cNvPicPr/>
          <p:nvPr/>
        </p:nvPicPr>
        <p:blipFill>
          <a:blip r:embed="rId9"/>
          <a:stretch>
            <a:fillRect/>
          </a:stretch>
        </p:blipFill>
        <p:spPr>
          <a:xfrm>
            <a:off x="5508000" y="4581000"/>
            <a:ext cx="735480" cy="359640"/>
          </a:xfrm>
          <a:prstGeom prst="rect">
            <a:avLst/>
          </a:prstGeom>
          <a:ln>
            <a:noFill/>
          </a:ln>
        </p:spPr>
      </p:pic>
      <p:pic>
        <p:nvPicPr>
          <p:cNvPr descr="" id="300" name="Picture 4"/>
          <p:cNvPicPr/>
          <p:nvPr/>
        </p:nvPicPr>
        <p:blipFill>
          <a:blip r:embed="rId10"/>
          <a:stretch>
            <a:fillRect/>
          </a:stretch>
        </p:blipFill>
        <p:spPr>
          <a:xfrm>
            <a:off x="5652000" y="6093360"/>
            <a:ext cx="735480" cy="359640"/>
          </a:xfrm>
          <a:prstGeom prst="rect">
            <a:avLst/>
          </a:prstGeom>
          <a:ln>
            <a:noFill/>
          </a:ln>
        </p:spPr>
      </p:pic>
      <p:sp>
        <p:nvSpPr>
          <p:cNvPr id="301" name="CustomShape 4"/>
          <p:cNvSpPr/>
          <p:nvPr/>
        </p:nvSpPr>
        <p:spPr>
          <a:xfrm>
            <a:off x="6156000" y="2709000"/>
            <a:ext cx="914040" cy="61236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302" name="CustomShape 5"/>
          <p:cNvSpPr/>
          <p:nvPr/>
        </p:nvSpPr>
        <p:spPr>
          <a:xfrm>
            <a:off x="6660360" y="5949360"/>
            <a:ext cx="719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un</a:t>
            </a:r>
            <a:endParaRPr/>
          </a:p>
        </p:txBody>
      </p:sp>
      <p:sp>
        <p:nvSpPr>
          <p:cNvPr id="303" name="CustomShape 6"/>
          <p:cNvSpPr/>
          <p:nvPr/>
        </p:nvSpPr>
        <p:spPr>
          <a:xfrm>
            <a:off x="5940000" y="3429000"/>
            <a:ext cx="1079640" cy="71964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304" name="CustomShape 7"/>
          <p:cNvSpPr/>
          <p:nvPr/>
        </p:nvSpPr>
        <p:spPr>
          <a:xfrm>
            <a:off x="6372360" y="4365000"/>
            <a:ext cx="1079640" cy="71964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305" name="CustomShape 8"/>
          <p:cNvSpPr/>
          <p:nvPr/>
        </p:nvSpPr>
        <p:spPr>
          <a:xfrm>
            <a:off x="5580000" y="5013000"/>
            <a:ext cx="1079640" cy="71964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306" name="CustomShape 9"/>
          <p:cNvSpPr/>
          <p:nvPr/>
        </p:nvSpPr>
        <p:spPr>
          <a:xfrm>
            <a:off x="6444360" y="5733360"/>
            <a:ext cx="1079640" cy="71964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307" name="CustomShape 10"/>
          <p:cNvSpPr/>
          <p:nvPr/>
        </p:nvSpPr>
        <p:spPr>
          <a:xfrm>
            <a:off x="7452360" y="3213000"/>
            <a:ext cx="1404360" cy="16750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«    Il y 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3200">
                <a:solidFill>
                  <a:srgbClr val="ffffff"/>
                </a:solidFill>
                <a:latin typeface="Constantia"/>
              </a:rPr>
              <a:t>cinq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 </a:t>
            </a:r>
            <a:r>
              <a:rPr lang="fr-FR">
                <a:solidFill>
                  <a:srgbClr val="ffffff"/>
                </a:solidFill>
                <a:latin typeface="Constantia"/>
              </a:rPr>
              <a:t>caissettes. »</a:t>
            </a:r>
            <a:endParaRPr/>
          </a:p>
        </p:txBody>
      </p:sp>
      <p:sp>
        <p:nvSpPr>
          <p:cNvPr id="308" name="CustomShape 11"/>
          <p:cNvSpPr/>
          <p:nvPr/>
        </p:nvSpPr>
        <p:spPr>
          <a:xfrm>
            <a:off x="6732360" y="5949360"/>
            <a:ext cx="719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un</a:t>
            </a:r>
            <a:endParaRPr/>
          </a:p>
        </p:txBody>
      </p:sp>
      <p:sp>
        <p:nvSpPr>
          <p:cNvPr id="309" name="CustomShape 12"/>
          <p:cNvSpPr/>
          <p:nvPr/>
        </p:nvSpPr>
        <p:spPr>
          <a:xfrm>
            <a:off x="5796000" y="5229360"/>
            <a:ext cx="791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deux</a:t>
            </a:r>
            <a:endParaRPr/>
          </a:p>
        </p:txBody>
      </p:sp>
      <p:sp>
        <p:nvSpPr>
          <p:cNvPr id="310" name="CustomShape 13"/>
          <p:cNvSpPr/>
          <p:nvPr/>
        </p:nvSpPr>
        <p:spPr>
          <a:xfrm>
            <a:off x="6588360" y="4509000"/>
            <a:ext cx="647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trois</a:t>
            </a:r>
            <a:endParaRPr/>
          </a:p>
        </p:txBody>
      </p:sp>
      <p:sp>
        <p:nvSpPr>
          <p:cNvPr id="311" name="CustomShape 14"/>
          <p:cNvSpPr/>
          <p:nvPr/>
        </p:nvSpPr>
        <p:spPr>
          <a:xfrm>
            <a:off x="6084000" y="3717000"/>
            <a:ext cx="863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quatre</a:t>
            </a:r>
            <a:endParaRPr/>
          </a:p>
        </p:txBody>
      </p:sp>
      <p:sp>
        <p:nvSpPr>
          <p:cNvPr id="312" name="CustomShape 15"/>
          <p:cNvSpPr/>
          <p:nvPr/>
        </p:nvSpPr>
        <p:spPr>
          <a:xfrm>
            <a:off x="6300360" y="2781000"/>
            <a:ext cx="647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cinq</a:t>
            </a:r>
            <a:endParaRPr/>
          </a:p>
        </p:txBody>
      </p:sp>
    </p:spTree>
  </p:cSld>
  <p:timing>
    <p:tnLst>
      <p:par>
        <p:cTn dur="indefinite" id="884" nodeType="tmRoot" restart="never">
          <p:childTnLst>
            <p:seq>
              <p:cTn dur="indefinite" id="885" nodeType="mainSeq">
                <p:childTnLst>
                  <p:par>
                    <p:cTn fill="hold" id="886">
                      <p:stCondLst>
                        <p:cond delay="indefinite"/>
                      </p:stCondLst>
                      <p:childTnLst>
                        <p:par>
                          <p:cTn fill="hold" id="887">
                            <p:stCondLst>
                              <p:cond delay="0"/>
                            </p:stCondLst>
                            <p:childTnLst>
                              <p:par>
                                <p:cTn fill="hold" id="888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890"/>
                                        <p:tgtEl>
                                          <p:spTgt spid="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91"/>
                                        <p:tgtEl>
                                          <p:spTgt spid="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892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93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895"/>
                                        <p:tgtEl>
                                          <p:spTgt spid="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96"/>
                                        <p:tgtEl>
                                          <p:spTgt spid="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897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98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9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01"/>
                                        <p:tgtEl>
                                          <p:spTgt spid="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902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3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905"/>
                                        <p:tgtEl>
                                          <p:spTgt spid="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06"/>
                                        <p:tgtEl>
                                          <p:spTgt spid="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907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8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910"/>
                                        <p:tgtEl>
                                          <p:spTgt spid="2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11"/>
                                        <p:tgtEl>
                                          <p:spTgt spid="2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912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13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915"/>
                                        <p:tgtEl>
                                          <p:spTgt spid="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16"/>
                                        <p:tgtEl>
                                          <p:spTgt spid="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917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8">
                      <p:stCondLst>
                        <p:cond delay="indefinite"/>
                      </p:stCondLst>
                      <p:childTnLst>
                        <p:par>
                          <p:cTn fill="hold" id="919">
                            <p:stCondLst>
                              <p:cond delay="0"/>
                            </p:stCondLst>
                            <p:childTnLst>
                              <p:par>
                                <p:cTn fill="hold" id="920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922"/>
                                        <p:tgtEl>
                                          <p:spTgt spid="3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23"/>
                                        <p:tgtEl>
                                          <p:spTgt spid="3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924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5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927"/>
                                        <p:tgtEl>
                                          <p:spTgt spid="3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28"/>
                                        <p:tgtEl>
                                          <p:spTgt spid="3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929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30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932"/>
                                        <p:tgtEl>
                                          <p:spTgt spid="3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33"/>
                                        <p:tgtEl>
                                          <p:spTgt spid="3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934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5">
                      <p:stCondLst>
                        <p:cond delay="indefinite"/>
                      </p:stCondLst>
                      <p:childTnLst>
                        <p:par>
                          <p:cTn fill="hold" id="936">
                            <p:stCondLst>
                              <p:cond delay="0"/>
                            </p:stCondLst>
                            <p:childTnLst>
                              <p:par>
                                <p:cTn fill="hold" id="937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939"/>
                                        <p:tgtEl>
                                          <p:spTgt spid="2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40"/>
                                        <p:tgtEl>
                                          <p:spTgt spid="2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941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42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944"/>
                                        <p:tgtEl>
                                          <p:spTgt spid="3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45"/>
                                        <p:tgtEl>
                                          <p:spTgt spid="3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946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47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949"/>
                                        <p:tgtEl>
                                          <p:spTgt spid="3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50"/>
                                        <p:tgtEl>
                                          <p:spTgt spid="3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951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2">
                      <p:stCondLst>
                        <p:cond delay="indefinite"/>
                      </p:stCondLst>
                      <p:childTnLst>
                        <p:par>
                          <p:cTn fill="hold" id="953">
                            <p:stCondLst>
                              <p:cond delay="0"/>
                            </p:stCondLst>
                            <p:childTnLst>
                              <p:par>
                                <p:cTn fill="hold" id="954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956"/>
                                        <p:tgtEl>
                                          <p:spTgt spid="2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57"/>
                                        <p:tgtEl>
                                          <p:spTgt spid="2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958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59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961"/>
                                        <p:tgtEl>
                                          <p:spTgt spid="3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62"/>
                                        <p:tgtEl>
                                          <p:spTgt spid="3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963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64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966"/>
                                        <p:tgtEl>
                                          <p:spTgt spid="3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67"/>
                                        <p:tgtEl>
                                          <p:spTgt spid="3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968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69">
                      <p:stCondLst>
                        <p:cond delay="indefinite"/>
                      </p:stCondLst>
                      <p:childTnLst>
                        <p:par>
                          <p:cTn fill="hold" id="970">
                            <p:stCondLst>
                              <p:cond delay="0"/>
                            </p:stCondLst>
                            <p:childTnLst>
                              <p:par>
                                <p:cTn fill="hold" id="971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973"/>
                                        <p:tgtEl>
                                          <p:spTgt spid="2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74"/>
                                        <p:tgtEl>
                                          <p:spTgt spid="2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975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76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978"/>
                                        <p:tgtEl>
                                          <p:spTgt spid="3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79"/>
                                        <p:tgtEl>
                                          <p:spTgt spid="3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98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81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983"/>
                                        <p:tgtEl>
                                          <p:spTgt spid="3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84"/>
                                        <p:tgtEl>
                                          <p:spTgt spid="3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985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86">
                      <p:stCondLst>
                        <p:cond delay="indefinite"/>
                      </p:stCondLst>
                      <p:childTnLst>
                        <p:par>
                          <p:cTn fill="hold" id="987">
                            <p:stCondLst>
                              <p:cond delay="0"/>
                            </p:stCondLst>
                            <p:childTnLst>
                              <p:par>
                                <p:cTn fill="hold" id="988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990"/>
                                        <p:tgtEl>
                                          <p:spTgt spid="2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91"/>
                                        <p:tgtEl>
                                          <p:spTgt spid="2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992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93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995"/>
                                        <p:tgtEl>
                                          <p:spTgt spid="3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96"/>
                                        <p:tgtEl>
                                          <p:spTgt spid="3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997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98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001"/>
                                        <p:tgtEl>
                                          <p:spTgt spid="3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002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03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005"/>
                                        <p:tgtEl>
                                          <p:spTgt spid="3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006"/>
                                        <p:tgtEl>
                                          <p:spTgt spid="3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007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08">
                      <p:stCondLst>
                        <p:cond delay="indefinite"/>
                      </p:stCondLst>
                      <p:childTnLst>
                        <p:par>
                          <p:cTn fill="hold" id="1009">
                            <p:stCondLst>
                              <p:cond delay="0"/>
                            </p:stCondLst>
                            <p:childTnLst>
                              <p:par>
                                <p:cTn fill="hold" id="1010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012"/>
                                        <p:tgtEl>
                                          <p:spTgt spid="3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013"/>
                                        <p:tgtEl>
                                          <p:spTgt spid="3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014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457200" y="260640"/>
            <a:ext cx="8229240" cy="503640"/>
          </a:xfrm>
          <a:prstGeom prst="rect">
            <a:avLst/>
          </a:prstGeom>
        </p:spPr>
        <p:txBody>
          <a:bodyPr anchor="b" bIns="0" lIns="0" rIns="0" tIns="45000"/>
          <a:p>
            <a:pPr algn="ctr">
              <a:lnSpc>
                <a:spcPct val="100000"/>
              </a:lnSpc>
            </a:pPr>
            <a:r>
              <a:rPr lang="fr-FR" sz="4000">
                <a:solidFill>
                  <a:srgbClr val="04617b"/>
                </a:solidFill>
                <a:latin typeface="Calibri"/>
              </a:rPr>
              <a:t>Activité de comptage: 5 principes.</a:t>
            </a:r>
            <a:endParaRPr/>
          </a:p>
        </p:txBody>
      </p:sp>
      <p:sp>
        <p:nvSpPr>
          <p:cNvPr id="314" name="TextShape 2"/>
          <p:cNvSpPr txBox="1"/>
          <p:nvPr/>
        </p:nvSpPr>
        <p:spPr>
          <a:xfrm>
            <a:off x="457200" y="908640"/>
            <a:ext cx="8229240" cy="5949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5- Principe </a:t>
            </a:r>
            <a:r>
              <a:rPr b="1" lang="fr-FR" sz="2600">
                <a:solidFill>
                  <a:srgbClr val="000000"/>
                </a:solidFill>
                <a:latin typeface="Constantia"/>
              </a:rPr>
              <a:t>d’abstraction</a:t>
            </a:r>
            <a:r>
              <a:rPr lang="fr-FR" sz="2600">
                <a:solidFill>
                  <a:srgbClr val="000000"/>
                </a:solidFill>
                <a:latin typeface="Constantia"/>
              </a:rPr>
              <a:t>: toutes sortes d’éléments peuvent être rassemblés et comptés ensemble.</a:t>
            </a:r>
            <a:endParaRPr/>
          </a:p>
        </p:txBody>
      </p:sp>
      <p:sp>
        <p:nvSpPr>
          <p:cNvPr id="315" name="CustomShape 3"/>
          <p:cNvSpPr/>
          <p:nvPr/>
        </p:nvSpPr>
        <p:spPr>
          <a:xfrm>
            <a:off x="2699640" y="2061000"/>
            <a:ext cx="3096000" cy="4608000"/>
          </a:xfrm>
          <a:prstGeom prst="rect">
            <a:avLst/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pic>
        <p:nvPicPr>
          <p:cNvPr descr="" id="31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428000" y="2205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31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220000" y="2205000"/>
            <a:ext cx="735480" cy="359640"/>
          </a:xfrm>
          <a:prstGeom prst="rect">
            <a:avLst/>
          </a:prstGeom>
          <a:ln>
            <a:noFill/>
          </a:ln>
        </p:spPr>
      </p:pic>
      <p:pic>
        <p:nvPicPr>
          <p:cNvPr descr="" id="318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212000" y="4869000"/>
            <a:ext cx="735480" cy="359640"/>
          </a:xfrm>
          <a:prstGeom prst="rect">
            <a:avLst/>
          </a:prstGeom>
          <a:ln>
            <a:noFill/>
          </a:ln>
        </p:spPr>
      </p:pic>
      <p:pic>
        <p:nvPicPr>
          <p:cNvPr descr="" id="319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284000" y="2925000"/>
            <a:ext cx="735480" cy="359640"/>
          </a:xfrm>
          <a:prstGeom prst="rect">
            <a:avLst/>
          </a:prstGeom>
          <a:ln>
            <a:noFill/>
          </a:ln>
        </p:spPr>
      </p:pic>
      <p:pic>
        <p:nvPicPr>
          <p:cNvPr descr="" id="320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5148000" y="3573000"/>
            <a:ext cx="735480" cy="359640"/>
          </a:xfrm>
          <a:prstGeom prst="rect">
            <a:avLst/>
          </a:prstGeom>
          <a:ln>
            <a:noFill/>
          </a:ln>
        </p:spPr>
      </p:pic>
      <p:pic>
        <p:nvPicPr>
          <p:cNvPr descr="" id="321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5148000" y="5949360"/>
            <a:ext cx="735480" cy="359640"/>
          </a:xfrm>
          <a:prstGeom prst="rect">
            <a:avLst/>
          </a:prstGeom>
          <a:ln>
            <a:noFill/>
          </a:ln>
        </p:spPr>
      </p:pic>
      <p:sp>
        <p:nvSpPr>
          <p:cNvPr id="322" name="CustomShape 4"/>
          <p:cNvSpPr/>
          <p:nvPr/>
        </p:nvSpPr>
        <p:spPr>
          <a:xfrm>
            <a:off x="6012000" y="1989000"/>
            <a:ext cx="914040" cy="61236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323" name="CustomShape 5"/>
          <p:cNvSpPr/>
          <p:nvPr/>
        </p:nvSpPr>
        <p:spPr>
          <a:xfrm>
            <a:off x="6228360" y="2133000"/>
            <a:ext cx="503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un</a:t>
            </a:r>
            <a:endParaRPr/>
          </a:p>
        </p:txBody>
      </p:sp>
      <p:sp>
        <p:nvSpPr>
          <p:cNvPr id="324" name="CustomShape 6"/>
          <p:cNvSpPr/>
          <p:nvPr/>
        </p:nvSpPr>
        <p:spPr>
          <a:xfrm>
            <a:off x="5868000" y="2853000"/>
            <a:ext cx="1079640" cy="71964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325" name="CustomShape 7"/>
          <p:cNvSpPr/>
          <p:nvPr/>
        </p:nvSpPr>
        <p:spPr>
          <a:xfrm>
            <a:off x="6012000" y="3069000"/>
            <a:ext cx="791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deux</a:t>
            </a:r>
            <a:endParaRPr/>
          </a:p>
        </p:txBody>
      </p:sp>
      <p:sp>
        <p:nvSpPr>
          <p:cNvPr id="326" name="CustomShape 8"/>
          <p:cNvSpPr/>
          <p:nvPr/>
        </p:nvSpPr>
        <p:spPr>
          <a:xfrm>
            <a:off x="6084000" y="3717000"/>
            <a:ext cx="1079640" cy="71964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327" name="CustomShape 9"/>
          <p:cNvSpPr/>
          <p:nvPr/>
        </p:nvSpPr>
        <p:spPr>
          <a:xfrm>
            <a:off x="6300360" y="3933000"/>
            <a:ext cx="647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trois</a:t>
            </a:r>
            <a:endParaRPr/>
          </a:p>
        </p:txBody>
      </p:sp>
      <p:sp>
        <p:nvSpPr>
          <p:cNvPr id="328" name="CustomShape 10"/>
          <p:cNvSpPr/>
          <p:nvPr/>
        </p:nvSpPr>
        <p:spPr>
          <a:xfrm>
            <a:off x="5220000" y="4581000"/>
            <a:ext cx="1079640" cy="71964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329" name="CustomShape 11"/>
          <p:cNvSpPr/>
          <p:nvPr/>
        </p:nvSpPr>
        <p:spPr>
          <a:xfrm>
            <a:off x="5364000" y="4725000"/>
            <a:ext cx="935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quatre</a:t>
            </a:r>
            <a:endParaRPr/>
          </a:p>
        </p:txBody>
      </p:sp>
      <p:sp>
        <p:nvSpPr>
          <p:cNvPr id="330" name="CustomShape 12"/>
          <p:cNvSpPr/>
          <p:nvPr/>
        </p:nvSpPr>
        <p:spPr>
          <a:xfrm>
            <a:off x="6084000" y="5733360"/>
            <a:ext cx="1079640" cy="71964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331" name="CustomShape 13"/>
          <p:cNvSpPr/>
          <p:nvPr/>
        </p:nvSpPr>
        <p:spPr>
          <a:xfrm>
            <a:off x="6300360" y="5949360"/>
            <a:ext cx="791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cinq</a:t>
            </a:r>
            <a:endParaRPr/>
          </a:p>
        </p:txBody>
      </p:sp>
      <p:sp>
        <p:nvSpPr>
          <p:cNvPr id="332" name="CustomShape 14"/>
          <p:cNvSpPr/>
          <p:nvPr/>
        </p:nvSpPr>
        <p:spPr>
          <a:xfrm>
            <a:off x="323640" y="4941000"/>
            <a:ext cx="1728000" cy="16750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«    Il y 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3200">
                <a:solidFill>
                  <a:srgbClr val="ffffff"/>
                </a:solidFill>
                <a:latin typeface="Constantia"/>
              </a:rPr>
              <a:t>cinq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   </a:t>
            </a:r>
            <a:r>
              <a:rPr b="1" lang="fr-FR">
                <a:solidFill>
                  <a:srgbClr val="ffffff"/>
                </a:solidFill>
                <a:latin typeface="Constantia"/>
              </a:rPr>
              <a:t>objets</a:t>
            </a:r>
            <a:r>
              <a:rPr lang="fr-FR">
                <a:solidFill>
                  <a:srgbClr val="ffffff"/>
                </a:solidFill>
                <a:latin typeface="Constantia"/>
              </a:rPr>
              <a:t> »</a:t>
            </a:r>
            <a:endParaRPr/>
          </a:p>
        </p:txBody>
      </p:sp>
      <p:pic>
        <p:nvPicPr>
          <p:cNvPr descr="" id="333" name="Picture 2"/>
          <p:cNvPicPr/>
          <p:nvPr/>
        </p:nvPicPr>
        <p:blipFill>
          <a:blip r:embed="rId7"/>
          <a:stretch>
            <a:fillRect/>
          </a:stretch>
        </p:blipFill>
        <p:spPr>
          <a:xfrm>
            <a:off x="3276000" y="2565000"/>
            <a:ext cx="647640" cy="893160"/>
          </a:xfrm>
          <a:prstGeom prst="rect">
            <a:avLst/>
          </a:prstGeom>
          <a:ln>
            <a:noFill/>
          </a:ln>
        </p:spPr>
      </p:pic>
      <p:pic>
        <p:nvPicPr>
          <p:cNvPr descr="" id="334" name="Picture 4"/>
          <p:cNvPicPr/>
          <p:nvPr/>
        </p:nvPicPr>
        <p:blipFill>
          <a:blip r:embed="rId8"/>
          <a:stretch>
            <a:fillRect/>
          </a:stretch>
        </p:blipFill>
        <p:spPr>
          <a:xfrm>
            <a:off x="3996000" y="3429000"/>
            <a:ext cx="1090440" cy="908640"/>
          </a:xfrm>
          <a:prstGeom prst="rect">
            <a:avLst/>
          </a:prstGeom>
          <a:ln>
            <a:noFill/>
          </a:ln>
        </p:spPr>
      </p:pic>
      <p:pic>
        <p:nvPicPr>
          <p:cNvPr descr="" id="335" name="Picture 10"/>
          <p:cNvPicPr/>
          <p:nvPr/>
        </p:nvPicPr>
        <p:blipFill>
          <a:blip r:embed="rId9"/>
          <a:stretch>
            <a:fillRect/>
          </a:stretch>
        </p:blipFill>
        <p:spPr>
          <a:xfrm>
            <a:off x="3276000" y="4365000"/>
            <a:ext cx="835560" cy="1111320"/>
          </a:xfrm>
          <a:prstGeom prst="rect">
            <a:avLst/>
          </a:prstGeom>
          <a:ln>
            <a:noFill/>
          </a:ln>
        </p:spPr>
      </p:pic>
      <p:pic>
        <p:nvPicPr>
          <p:cNvPr descr="" id="336" name="Picture 12"/>
          <p:cNvPicPr/>
          <p:nvPr/>
        </p:nvPicPr>
        <p:blipFill>
          <a:blip r:embed="rId10"/>
          <a:stretch>
            <a:fillRect/>
          </a:stretch>
        </p:blipFill>
        <p:spPr>
          <a:xfrm>
            <a:off x="4212000" y="5517360"/>
            <a:ext cx="503640" cy="94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015" nodeType="tmRoot" restart="never">
          <p:childTnLst>
            <p:seq>
              <p:cTn dur="indefinite" id="1016" nodeType="mainSeq">
                <p:childTnLst>
                  <p:par>
                    <p:cTn fill="hold" id="1017">
                      <p:stCondLst>
                        <p:cond delay="indefinite"/>
                      </p:stCondLst>
                      <p:childTnLst>
                        <p:par>
                          <p:cTn fill="hold" id="1018">
                            <p:stCondLst>
                              <p:cond delay="0"/>
                            </p:stCondLst>
                            <p:childTnLst>
                              <p:par>
                                <p:cTn fill="hold" id="1019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9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021"/>
                                        <p:tgtEl>
                                          <p:spTgt spid="314">
                                            <p:txEl>
                                              <p:pRg end="97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022"/>
                                        <p:tgtEl>
                                          <p:spTgt spid="314">
                                            <p:txEl>
                                              <p:pRg end="97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023"/>
                                        <p:tgtEl>
                                          <p:spTgt spid="314">
                                            <p:txEl>
                                              <p:pRg end="97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24">
                      <p:stCondLst>
                        <p:cond delay="indefinite"/>
                      </p:stCondLst>
                      <p:childTnLst>
                        <p:par>
                          <p:cTn fill="hold" id="1025">
                            <p:stCondLst>
                              <p:cond delay="0"/>
                            </p:stCondLst>
                            <p:childTnLst>
                              <p:par>
                                <p:cTn fill="hold" id="1026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028"/>
                                        <p:tgtEl>
                                          <p:spTgt spid="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029"/>
                                        <p:tgtEl>
                                          <p:spTgt spid="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03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31">
                      <p:stCondLst>
                        <p:cond delay="indefinite"/>
                      </p:stCondLst>
                      <p:childTnLst>
                        <p:par>
                          <p:cTn fill="hold" id="1032">
                            <p:stCondLst>
                              <p:cond delay="0"/>
                            </p:stCondLst>
                            <p:childTnLst>
                              <p:par>
                                <p:cTn fill="hold" id="1033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035"/>
                                        <p:tgtEl>
                                          <p:spTgt spid="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036"/>
                                        <p:tgtEl>
                                          <p:spTgt spid="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037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38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040"/>
                                        <p:tgtEl>
                                          <p:spTgt spid="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041"/>
                                        <p:tgtEl>
                                          <p:spTgt spid="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042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43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045"/>
                                        <p:tgtEl>
                                          <p:spTgt spid="3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046"/>
                                        <p:tgtEl>
                                          <p:spTgt spid="3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047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48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050"/>
                                        <p:tgtEl>
                                          <p:spTgt spid="3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051"/>
                                        <p:tgtEl>
                                          <p:spTgt spid="3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052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53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055"/>
                                        <p:tgtEl>
                                          <p:spTgt spid="3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056"/>
                                        <p:tgtEl>
                                          <p:spTgt spid="3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057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8">
                      <p:stCondLst>
                        <p:cond delay="indefinite"/>
                      </p:stCondLst>
                      <p:childTnLst>
                        <p:par>
                          <p:cTn fill="hold" id="1059">
                            <p:stCondLst>
                              <p:cond delay="0"/>
                            </p:stCondLst>
                            <p:childTnLst>
                              <p:par>
                                <p:cTn fill="hold" id="1060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062"/>
                                        <p:tgtEl>
                                          <p:spTgt spid="3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063"/>
                                        <p:tgtEl>
                                          <p:spTgt spid="3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064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65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067"/>
                                        <p:tgtEl>
                                          <p:spTgt spid="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068"/>
                                        <p:tgtEl>
                                          <p:spTgt spid="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069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70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072"/>
                                        <p:tgtEl>
                                          <p:spTgt spid="3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073"/>
                                        <p:tgtEl>
                                          <p:spTgt spid="3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074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75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077"/>
                                        <p:tgtEl>
                                          <p:spTgt spid="3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078"/>
                                        <p:tgtEl>
                                          <p:spTgt spid="3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079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80">
                      <p:stCondLst>
                        <p:cond delay="indefinite"/>
                      </p:stCondLst>
                      <p:childTnLst>
                        <p:par>
                          <p:cTn fill="hold" id="1081">
                            <p:stCondLst>
                              <p:cond delay="0"/>
                            </p:stCondLst>
                            <p:childTnLst>
                              <p:par>
                                <p:cTn fill="hold" id="1082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084"/>
                                        <p:tgtEl>
                                          <p:spTgt spid="3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085"/>
                                        <p:tgtEl>
                                          <p:spTgt spid="3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086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87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089"/>
                                        <p:tgtEl>
                                          <p:spTgt spid="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090"/>
                                        <p:tgtEl>
                                          <p:spTgt spid="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091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92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094"/>
                                        <p:tgtEl>
                                          <p:spTgt spid="3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095"/>
                                        <p:tgtEl>
                                          <p:spTgt spid="3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096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97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099"/>
                                        <p:tgtEl>
                                          <p:spTgt spid="3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1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101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02">
                      <p:stCondLst>
                        <p:cond delay="indefinite"/>
                      </p:stCondLst>
                      <p:childTnLst>
                        <p:par>
                          <p:cTn fill="hold" id="1103">
                            <p:stCondLst>
                              <p:cond delay="0"/>
                            </p:stCondLst>
                            <p:childTnLst>
                              <p:par>
                                <p:cTn fill="hold" id="1104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106"/>
                                        <p:tgtEl>
                                          <p:spTgt spid="3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107"/>
                                        <p:tgtEl>
                                          <p:spTgt spid="3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108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09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111"/>
                                        <p:tgtEl>
                                          <p:spTgt spid="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112"/>
                                        <p:tgtEl>
                                          <p:spTgt spid="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113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14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116"/>
                                        <p:tgtEl>
                                          <p:spTgt spid="3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117"/>
                                        <p:tgtEl>
                                          <p:spTgt spid="3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118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19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121"/>
                                        <p:tgtEl>
                                          <p:spTgt spid="3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122"/>
                                        <p:tgtEl>
                                          <p:spTgt spid="3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123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24">
                      <p:stCondLst>
                        <p:cond delay="indefinite"/>
                      </p:stCondLst>
                      <p:childTnLst>
                        <p:par>
                          <p:cTn fill="hold" id="1125">
                            <p:stCondLst>
                              <p:cond delay="0"/>
                            </p:stCondLst>
                            <p:childTnLst>
                              <p:par>
                                <p:cTn fill="hold" id="1126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128"/>
                                        <p:tgtEl>
                                          <p:spTgt spid="3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129"/>
                                        <p:tgtEl>
                                          <p:spTgt spid="3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13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31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133"/>
                                        <p:tgtEl>
                                          <p:spTgt spid="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134"/>
                                        <p:tgtEl>
                                          <p:spTgt spid="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135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36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138"/>
                                        <p:tgtEl>
                                          <p:spTgt spid="3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139"/>
                                        <p:tgtEl>
                                          <p:spTgt spid="3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14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41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143"/>
                                        <p:tgtEl>
                                          <p:spTgt spid="3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144"/>
                                        <p:tgtEl>
                                          <p:spTgt spid="3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145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46">
                      <p:stCondLst>
                        <p:cond delay="indefinite"/>
                      </p:stCondLst>
                      <p:childTnLst>
                        <p:par>
                          <p:cTn fill="hold" id="1147">
                            <p:stCondLst>
                              <p:cond delay="0"/>
                            </p:stCondLst>
                            <p:childTnLst>
                              <p:par>
                                <p:cTn fill="hold" id="1148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150"/>
                                        <p:tgtEl>
                                          <p:spTgt spid="3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151"/>
                                        <p:tgtEl>
                                          <p:spTgt spid="3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152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457200" y="704160"/>
            <a:ext cx="8229240" cy="1284480"/>
          </a:xfrm>
          <a:prstGeom prst="rect">
            <a:avLst/>
          </a:prstGeom>
        </p:spPr>
        <p:txBody>
          <a:bodyPr anchor="b" bIns="0" lIns="0" rIns="0" tIns="45000"/>
          <a:p>
            <a:pPr algn="ctr">
              <a:lnSpc>
                <a:spcPct val="100000"/>
              </a:lnSpc>
            </a:pPr>
            <a:r>
              <a:rPr lang="fr-FR" sz="5000">
                <a:solidFill>
                  <a:srgbClr val="04617b"/>
                </a:solidFill>
                <a:latin typeface="Calibri"/>
              </a:rPr>
              <a:t>Découvrir le monde dans le domaine des quantités et des nombres</a:t>
            </a:r>
            <a:endParaRPr/>
          </a:p>
        </p:txBody>
      </p:sp>
      <p:sp>
        <p:nvSpPr>
          <p:cNvPr id="338" name="TextShape 2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Comment 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En favorisant la compréhension du monde par l’action, le jeu, la langage et l’exercice des tous ses sens.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En faisant vivre un maximum d’expériences concrètes.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En favorisant en entrée progressive dans la pensée logique, l’abstraction et le raisonnement.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anchor="b" bIns="0" lIns="0" rIns="0" tIns="45000"/>
          <a:p>
            <a:pPr algn="ctr">
              <a:lnSpc>
                <a:spcPct val="100000"/>
              </a:lnSpc>
            </a:pPr>
            <a:r>
              <a:rPr lang="fr-FR" sz="5000">
                <a:solidFill>
                  <a:srgbClr val="04617b"/>
                </a:solidFill>
                <a:latin typeface="Calibri"/>
              </a:rPr>
              <a:t>Référence bibliographique</a:t>
            </a:r>
            <a:endParaRPr/>
          </a:p>
        </p:txBody>
      </p:sp>
      <p:sp>
        <p:nvSpPr>
          <p:cNvPr id="340" name="TextShape 2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"/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Remi brissiaud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341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284000" y="2133000"/>
            <a:ext cx="3444480" cy="344448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anchor="b" bIns="0" lIns="0" rIns="0" tIns="45000"/>
          <a:p>
            <a:endParaRPr/>
          </a:p>
        </p:txBody>
      </p:sp>
      <p:sp>
        <p:nvSpPr>
          <p:cNvPr id="343" name="TextShape 2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MERCI !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anchor="b" bIns="0" lIns="0" rIns="0" tIns="45000"/>
          <a:p>
            <a:pPr algn="ctr">
              <a:lnSpc>
                <a:spcPct val="100000"/>
              </a:lnSpc>
            </a:pPr>
            <a:r>
              <a:rPr lang="fr-FR" sz="5000">
                <a:solidFill>
                  <a:srgbClr val="04617b"/>
                </a:solidFill>
                <a:latin typeface="Calibri"/>
              </a:rPr>
              <a:t>Comparer des quantités</a:t>
            </a: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704160"/>
            <a:ext cx="8229240" cy="1356480"/>
          </a:xfrm>
          <a:prstGeom prst="rect">
            <a:avLst/>
          </a:prstGeom>
        </p:spPr>
        <p:txBody>
          <a:bodyPr anchor="b" bIns="0" lIns="0" rIns="0" tIns="45000"/>
          <a:p>
            <a:pPr algn="ctr">
              <a:lnSpc>
                <a:spcPct val="100000"/>
              </a:lnSpc>
            </a:pPr>
            <a:r>
              <a:rPr lang="fr-FR" sz="5000">
                <a:solidFill>
                  <a:srgbClr val="04617b"/>
                </a:solidFill>
                <a:latin typeface="Calibri"/>
              </a:rPr>
              <a:t>Situation d’apprentissage proposée: </a:t>
            </a:r>
            <a:r>
              <a:rPr lang="fr-FR" sz="5000">
                <a:solidFill>
                  <a:srgbClr val="04617b"/>
                </a:solidFill>
                <a:latin typeface="Calibri"/>
              </a:rPr>
              <a:t>
</a:t>
            </a:r>
            <a:r>
              <a:rPr lang="fr-FR" sz="5000">
                <a:solidFill>
                  <a:srgbClr val="04617b"/>
                </a:solidFill>
                <a:latin typeface="Calibri"/>
              </a:rPr>
              <a:t>Jeu du déménageur</a:t>
            </a:r>
            <a:endParaRPr/>
          </a:p>
        </p:txBody>
      </p:sp>
      <p:pic>
        <p:nvPicPr>
          <p:cNvPr descr="" id="93" name="Espace réservé du contenu 3"/>
          <p:cNvPicPr/>
          <p:nvPr/>
        </p:nvPicPr>
        <p:blipFill>
          <a:blip r:embed="rId1"/>
          <a:stretch>
            <a:fillRect/>
          </a:stretch>
        </p:blipFill>
        <p:spPr>
          <a:xfrm>
            <a:off x="1979640" y="2205000"/>
            <a:ext cx="5474880" cy="410616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692640"/>
            <a:ext cx="8229240" cy="2304000"/>
          </a:xfrm>
          <a:prstGeom prst="rect">
            <a:avLst/>
          </a:prstGeom>
        </p:spPr>
        <p:txBody>
          <a:bodyPr anchor="b" bIns="0" lIns="0" rIns="0" tIns="45000"/>
          <a:p>
            <a:pPr>
              <a:lnSpc>
                <a:spcPct val="100000"/>
              </a:lnSpc>
            </a:pPr>
            <a:r>
              <a:rPr b="1" lang="fr-FR" sz="5000">
                <a:solidFill>
                  <a:srgbClr val="04617b"/>
                </a:solidFill>
                <a:latin typeface="Calibri"/>
              </a:rPr>
              <a:t>Principe: </a:t>
            </a:r>
            <a:r>
              <a:rPr lang="fr-FR" sz="5000">
                <a:solidFill>
                  <a:srgbClr val="04617b"/>
                </a:solidFill>
                <a:latin typeface="Calibri"/>
              </a:rPr>
              <a:t>déplacer des objets d’un tapis à l’autre à l’aide d’une chaîne d’enfants puis comparer les quantités.</a:t>
            </a:r>
            <a:endParaRPr/>
          </a:p>
        </p:txBody>
      </p:sp>
      <p:pic>
        <p:nvPicPr>
          <p:cNvPr descr="" id="95" name="Espace réservé du contenu 3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3141000"/>
            <a:ext cx="4038840" cy="2808000"/>
          </a:xfrm>
          <a:prstGeom prst="rect">
            <a:avLst/>
          </a:prstGeom>
          <a:ln>
            <a:noFill/>
          </a:ln>
        </p:spPr>
      </p:pic>
      <p:pic>
        <p:nvPicPr>
          <p:cNvPr descr="" id="9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860000" y="3141000"/>
            <a:ext cx="3744000" cy="280800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anchor="b" bIns="0" lIns="0" rIns="0" tIns="45000"/>
          <a:p>
            <a:pPr algn="ctr">
              <a:lnSpc>
                <a:spcPct val="100000"/>
              </a:lnSpc>
            </a:pPr>
            <a:r>
              <a:rPr lang="fr-FR" sz="5000">
                <a:solidFill>
                  <a:srgbClr val="04617b"/>
                </a:solidFill>
                <a:latin typeface="Calibri"/>
              </a:rPr>
              <a:t>Dès la petite section…..</a:t>
            </a:r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23640" y="188640"/>
            <a:ext cx="8229240" cy="647640"/>
          </a:xfrm>
          <a:prstGeom prst="rect">
            <a:avLst/>
          </a:prstGeom>
        </p:spPr>
        <p:txBody>
          <a:bodyPr anchor="b" bIns="0" lIns="0" rIns="0" tIns="45000"/>
          <a:p>
            <a:pPr algn="ctr">
              <a:lnSpc>
                <a:spcPct val="100000"/>
              </a:lnSpc>
            </a:pPr>
            <a:r>
              <a:rPr lang="fr-FR" sz="5000">
                <a:solidFill>
                  <a:srgbClr val="04617b"/>
                </a:solidFill>
                <a:latin typeface="Calibri"/>
              </a:rPr>
              <a:t>Comparer les quantités</a:t>
            </a:r>
            <a:endParaRPr/>
          </a:p>
        </p:txBody>
      </p:sp>
      <p:sp>
        <p:nvSpPr>
          <p:cNvPr id="100" name="TextShape 2"/>
          <p:cNvSpPr txBox="1"/>
          <p:nvPr/>
        </p:nvSpPr>
        <p:spPr>
          <a:xfrm>
            <a:off x="395640" y="1340640"/>
            <a:ext cx="8229240" cy="432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                                       </a:t>
            </a:r>
            <a:endParaRPr/>
          </a:p>
        </p:txBody>
      </p:sp>
      <p:sp>
        <p:nvSpPr>
          <p:cNvPr id="101" name="CustomShape 3"/>
          <p:cNvSpPr/>
          <p:nvPr/>
        </p:nvSpPr>
        <p:spPr>
          <a:xfrm>
            <a:off x="827640" y="1340640"/>
            <a:ext cx="2664000" cy="3888000"/>
          </a:xfrm>
          <a:prstGeom prst="rect">
            <a:avLst/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102" name="CustomShape 4"/>
          <p:cNvSpPr/>
          <p:nvPr/>
        </p:nvSpPr>
        <p:spPr>
          <a:xfrm>
            <a:off x="4428000" y="1340640"/>
            <a:ext cx="2664000" cy="3960000"/>
          </a:xfrm>
          <a:prstGeom prst="rect">
            <a:avLst/>
          </a:prstGeom>
          <a:solidFill>
            <a:srgbClr val="ff0000"/>
          </a:solidFill>
          <a:ln w="25560">
            <a:solidFill>
              <a:srgbClr val="0b5292"/>
            </a:solidFill>
            <a:round/>
          </a:ln>
        </p:spPr>
      </p:sp>
      <p:sp>
        <p:nvSpPr>
          <p:cNvPr id="103" name="CustomShape 5"/>
          <p:cNvSpPr/>
          <p:nvPr/>
        </p:nvSpPr>
        <p:spPr>
          <a:xfrm>
            <a:off x="467640" y="836640"/>
            <a:ext cx="799236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Les tapis sont placés l’un à côté de l’autre.</a:t>
            </a:r>
            <a:endParaRPr/>
          </a:p>
        </p:txBody>
      </p:sp>
      <p:pic>
        <p:nvPicPr>
          <p:cNvPr descr="" id="10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47640" y="3573000"/>
            <a:ext cx="1151640" cy="651600"/>
          </a:xfrm>
          <a:prstGeom prst="rect">
            <a:avLst/>
          </a:prstGeom>
          <a:ln w="9360">
            <a:noFill/>
          </a:ln>
        </p:spPr>
      </p:pic>
      <p:pic>
        <p:nvPicPr>
          <p:cNvPr descr="" id="10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44000" y="1700640"/>
            <a:ext cx="1151640" cy="651600"/>
          </a:xfrm>
          <a:prstGeom prst="rect">
            <a:avLst/>
          </a:prstGeom>
          <a:ln w="9360">
            <a:noFill/>
          </a:ln>
        </p:spPr>
      </p:pic>
      <p:pic>
        <p:nvPicPr>
          <p:cNvPr descr="" id="106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940000" y="3861000"/>
            <a:ext cx="1151640" cy="651600"/>
          </a:xfrm>
          <a:prstGeom prst="rect">
            <a:avLst/>
          </a:prstGeom>
          <a:ln w="9360">
            <a:noFill/>
          </a:ln>
        </p:spPr>
      </p:pic>
      <p:pic>
        <p:nvPicPr>
          <p:cNvPr descr="" id="107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4788000" y="4509000"/>
            <a:ext cx="1151640" cy="651600"/>
          </a:xfrm>
          <a:prstGeom prst="rect">
            <a:avLst/>
          </a:prstGeom>
          <a:ln w="9360">
            <a:noFill/>
          </a:ln>
        </p:spPr>
      </p:pic>
      <p:pic>
        <p:nvPicPr>
          <p:cNvPr descr="" id="108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4572000" y="3429000"/>
            <a:ext cx="1151640" cy="651600"/>
          </a:xfrm>
          <a:prstGeom prst="rect">
            <a:avLst/>
          </a:prstGeom>
          <a:ln w="9360">
            <a:noFill/>
          </a:ln>
        </p:spPr>
      </p:pic>
      <p:pic>
        <p:nvPicPr>
          <p:cNvPr descr="" id="109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5652000" y="2637000"/>
            <a:ext cx="1151640" cy="651600"/>
          </a:xfrm>
          <a:prstGeom prst="rect">
            <a:avLst/>
          </a:prstGeom>
          <a:ln w="9360">
            <a:noFill/>
          </a:ln>
        </p:spPr>
      </p:pic>
      <p:sp>
        <p:nvSpPr>
          <p:cNvPr id="110" name="CustomShape 6"/>
          <p:cNvSpPr/>
          <p:nvPr/>
        </p:nvSpPr>
        <p:spPr>
          <a:xfrm>
            <a:off x="395640" y="5373360"/>
            <a:ext cx="792036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r-FR">
                <a:solidFill>
                  <a:srgbClr val="ffffff"/>
                </a:solidFill>
                <a:latin typeface="Constantia"/>
              </a:rPr>
              <a:t>Question posée aux élèves: </a:t>
            </a:r>
            <a:r>
              <a:rPr lang="fr-FR">
                <a:solidFill>
                  <a:srgbClr val="ffffff"/>
                </a:solidFill>
                <a:latin typeface="Constantia"/>
              </a:rPr>
              <a:t>Quelle équipe a transporté le plus d’objets ?</a:t>
            </a:r>
            <a:endParaRPr/>
          </a:p>
        </p:txBody>
      </p:sp>
      <p:sp>
        <p:nvSpPr>
          <p:cNvPr id="111" name="CustomShape 7"/>
          <p:cNvSpPr/>
          <p:nvPr/>
        </p:nvSpPr>
        <p:spPr>
          <a:xfrm>
            <a:off x="395640" y="5805360"/>
            <a:ext cx="784836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r-FR">
                <a:solidFill>
                  <a:srgbClr val="ffffff"/>
                </a:solidFill>
                <a:latin typeface="Constantia"/>
              </a:rPr>
              <a:t>Quelles sont les procédures  des élèves ? 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323640" y="188640"/>
            <a:ext cx="8229240" cy="1367640"/>
          </a:xfrm>
          <a:prstGeom prst="rect">
            <a:avLst/>
          </a:prstGeom>
        </p:spPr>
        <p:txBody>
          <a:bodyPr anchor="b" bIns="0" lIns="0" rIns="0" tIns="45000"/>
          <a:p>
            <a:pPr algn="ctr">
              <a:lnSpc>
                <a:spcPct val="100000"/>
              </a:lnSpc>
            </a:pPr>
            <a:r>
              <a:rPr lang="fr-FR" sz="5000">
                <a:solidFill>
                  <a:srgbClr val="04617b"/>
                </a:solidFill>
                <a:latin typeface="Calibri"/>
              </a:rPr>
              <a:t>
</a:t>
            </a:r>
            <a:r>
              <a:rPr lang="fr-FR" sz="5000">
                <a:solidFill>
                  <a:srgbClr val="04617b"/>
                </a:solidFill>
                <a:latin typeface="Calibri"/>
              </a:rPr>
              <a:t>Comparer des quantités : Procédures des élèves ?</a:t>
            </a:r>
            <a:endParaRPr/>
          </a:p>
        </p:txBody>
      </p:sp>
      <p:sp>
        <p:nvSpPr>
          <p:cNvPr id="113" name="TextShape 2"/>
          <p:cNvSpPr txBox="1"/>
          <p:nvPr/>
        </p:nvSpPr>
        <p:spPr>
          <a:xfrm>
            <a:off x="395640" y="1340640"/>
            <a:ext cx="6984360" cy="2520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                                       </a:t>
            </a:r>
            <a:endParaRPr/>
          </a:p>
        </p:txBody>
      </p:sp>
      <p:sp>
        <p:nvSpPr>
          <p:cNvPr id="114" name="CustomShape 3"/>
          <p:cNvSpPr/>
          <p:nvPr/>
        </p:nvSpPr>
        <p:spPr>
          <a:xfrm>
            <a:off x="2195640" y="1484640"/>
            <a:ext cx="1511640" cy="2174760"/>
          </a:xfrm>
          <a:prstGeom prst="rect">
            <a:avLst/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115" name="CustomShape 4"/>
          <p:cNvSpPr/>
          <p:nvPr/>
        </p:nvSpPr>
        <p:spPr>
          <a:xfrm>
            <a:off x="4428000" y="1484640"/>
            <a:ext cx="1439640" cy="2160000"/>
          </a:xfrm>
          <a:prstGeom prst="rect">
            <a:avLst/>
          </a:prstGeom>
          <a:solidFill>
            <a:srgbClr val="ff0000"/>
          </a:solidFill>
          <a:ln w="25560">
            <a:solidFill>
              <a:srgbClr val="0b5292"/>
            </a:solidFill>
            <a:round/>
          </a:ln>
        </p:spPr>
      </p:sp>
      <p:sp>
        <p:nvSpPr>
          <p:cNvPr id="116" name="CustomShape 5"/>
          <p:cNvSpPr/>
          <p:nvPr/>
        </p:nvSpPr>
        <p:spPr>
          <a:xfrm>
            <a:off x="179640" y="1052640"/>
            <a:ext cx="1223640" cy="14619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Les tapis sont placés l’un à côté de l’autre.</a:t>
            </a:r>
            <a:endParaRPr/>
          </a:p>
        </p:txBody>
      </p:sp>
      <p:pic>
        <p:nvPicPr>
          <p:cNvPr descr="" id="11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411640" y="2421000"/>
            <a:ext cx="791640" cy="447840"/>
          </a:xfrm>
          <a:prstGeom prst="rect">
            <a:avLst/>
          </a:prstGeom>
          <a:ln w="9360">
            <a:noFill/>
          </a:ln>
        </p:spPr>
      </p:pic>
      <p:pic>
        <p:nvPicPr>
          <p:cNvPr descr="" id="11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00000" y="1484640"/>
            <a:ext cx="658800" cy="372600"/>
          </a:xfrm>
          <a:prstGeom prst="rect">
            <a:avLst/>
          </a:prstGeom>
          <a:ln w="9360">
            <a:noFill/>
          </a:ln>
        </p:spPr>
      </p:pic>
      <p:pic>
        <p:nvPicPr>
          <p:cNvPr descr="" id="11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148000" y="2781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20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3141000"/>
            <a:ext cx="580680" cy="328320"/>
          </a:xfrm>
          <a:prstGeom prst="rect">
            <a:avLst/>
          </a:prstGeom>
          <a:ln w="9360">
            <a:noFill/>
          </a:ln>
        </p:spPr>
      </p:pic>
      <p:pic>
        <p:nvPicPr>
          <p:cNvPr descr="" id="121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4500000" y="2421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22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5148000" y="1917000"/>
            <a:ext cx="647640" cy="36648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123" name="Table 6"/>
          <p:cNvGraphicFramePr/>
          <p:nvPr/>
        </p:nvGraphicFramePr>
        <p:xfrm>
          <a:off x="827640" y="3717000"/>
          <a:ext cx="7200360" cy="2855160"/>
        </p:xfrm>
        <a:graphic>
          <a:graphicData uri="http://schemas.openxmlformats.org/drawingml/2006/table">
            <a:tbl>
              <a:tblPr/>
              <a:tblGrid>
                <a:gridCol w="3600360"/>
                <a:gridCol w="3600000"/>
              </a:tblGrid>
              <a:tr h="42120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ffffff"/>
                          </a:solidFill>
                          <a:latin typeface="Constantia"/>
                        </a:rPr>
                        <a:t>Procédure</a:t>
                      </a:r>
                      <a:endParaRPr/>
                    </a:p>
                  </a:txBody>
                  <a:tcPr/>
                </a:tc>
              </a:tr>
              <a:tr h="42120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Estimation visuelle 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Langage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9147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TPS/PS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« pas beaucoup » « un peu »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« un petit peu »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« beaucoup » « très beaucoup »</a:t>
                      </a:r>
                      <a:endParaRPr/>
                    </a:p>
                  </a:txBody>
                  <a:tcPr/>
                </a:tc>
              </a:tr>
              <a:tr h="6404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MS/GS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« moins que »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« plus que »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7"/>
                                        <p:tgtEl>
                                          <p:spTgt spid="1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"/>
                                        <p:tgtEl>
                                          <p:spTgt spid="1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9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4"/>
                                        <p:tgtEl>
                                          <p:spTgt spid="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5"/>
                                        <p:tgtEl>
                                          <p:spTgt spid="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6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0"/>
                                        <p:tgtEl>
                                          <p:spTgt spid="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1"/>
                                        <p:tgtEl>
                                          <p:spTgt spid="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22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5"/>
                                        <p:tgtEl>
                                          <p:spTgt spid="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6"/>
                                        <p:tgtEl>
                                          <p:spTgt spid="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27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0"/>
                                        <p:tgtEl>
                                          <p:spTgt spid="1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1"/>
                                        <p:tgtEl>
                                          <p:spTgt spid="1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32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5"/>
                                        <p:tgtEl>
                                          <p:spTgt spid="1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6"/>
                                        <p:tgtEl>
                                          <p:spTgt spid="1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37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40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1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42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45"/>
                                        <p:tgtEl>
                                          <p:spTgt spid="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6"/>
                                        <p:tgtEl>
                                          <p:spTgt spid="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47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50"/>
                                        <p:tgtEl>
                                          <p:spTgt spid="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1"/>
                                        <p:tgtEl>
                                          <p:spTgt spid="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52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55"/>
                                        <p:tgtEl>
                                          <p:spTgt spid="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6"/>
                                        <p:tgtEl>
                                          <p:spTgt spid="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57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62"/>
                                        <p:tgtEl>
                                          <p:spTgt spid="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3"/>
                                        <p:tgtEl>
                                          <p:spTgt spid="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64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323640" y="188640"/>
            <a:ext cx="8229240" cy="863640"/>
          </a:xfrm>
          <a:prstGeom prst="rect">
            <a:avLst/>
          </a:prstGeom>
        </p:spPr>
        <p:txBody>
          <a:bodyPr anchor="b" bIns="0" lIns="0" rIns="0" tIns="45000"/>
          <a:p>
            <a:pPr algn="ctr">
              <a:lnSpc>
                <a:spcPct val="100000"/>
              </a:lnSpc>
            </a:pPr>
            <a:r>
              <a:rPr lang="fr-FR" sz="5000">
                <a:solidFill>
                  <a:srgbClr val="04617b"/>
                </a:solidFill>
                <a:latin typeface="Calibri"/>
              </a:rPr>
              <a:t>Comparer: Procédures des élèves ?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395640" y="1340640"/>
            <a:ext cx="6984360" cy="2520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sz="2600">
                <a:solidFill>
                  <a:srgbClr val="000000"/>
                </a:solidFill>
                <a:latin typeface="Constantia"/>
              </a:rPr>
              <a:t>                                       </a:t>
            </a:r>
            <a:endParaRPr/>
          </a:p>
        </p:txBody>
      </p:sp>
      <p:sp>
        <p:nvSpPr>
          <p:cNvPr id="126" name="CustomShape 3"/>
          <p:cNvSpPr/>
          <p:nvPr/>
        </p:nvSpPr>
        <p:spPr>
          <a:xfrm>
            <a:off x="1331640" y="1340640"/>
            <a:ext cx="1775520" cy="2174760"/>
          </a:xfrm>
          <a:prstGeom prst="rect">
            <a:avLst/>
          </a:prstGeom>
          <a:solidFill>
            <a:srgbClr val="0f6fc6"/>
          </a:solidFill>
          <a:ln w="25560">
            <a:solidFill>
              <a:srgbClr val="0b5292"/>
            </a:solidFill>
            <a:round/>
          </a:ln>
        </p:spPr>
      </p:sp>
      <p:sp>
        <p:nvSpPr>
          <p:cNvPr id="127" name="CustomShape 4"/>
          <p:cNvSpPr/>
          <p:nvPr/>
        </p:nvSpPr>
        <p:spPr>
          <a:xfrm>
            <a:off x="5076000" y="1340640"/>
            <a:ext cx="1439640" cy="2160000"/>
          </a:xfrm>
          <a:prstGeom prst="rect">
            <a:avLst/>
          </a:prstGeom>
          <a:solidFill>
            <a:srgbClr val="ff0000"/>
          </a:solidFill>
          <a:ln w="25560">
            <a:solidFill>
              <a:srgbClr val="0b5292"/>
            </a:solidFill>
            <a:round/>
          </a:ln>
        </p:spPr>
      </p:sp>
      <p:pic>
        <p:nvPicPr>
          <p:cNvPr descr="" id="12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47640" y="141264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2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148000" y="1484640"/>
            <a:ext cx="658800" cy="372600"/>
          </a:xfrm>
          <a:prstGeom prst="rect">
            <a:avLst/>
          </a:prstGeom>
          <a:ln w="9360">
            <a:noFill/>
          </a:ln>
        </p:spPr>
      </p:pic>
      <p:pic>
        <p:nvPicPr>
          <p:cNvPr descr="" id="13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076000" y="1989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31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5148000" y="3141000"/>
            <a:ext cx="580680" cy="328320"/>
          </a:xfrm>
          <a:prstGeom prst="rect">
            <a:avLst/>
          </a:prstGeom>
          <a:ln w="9360">
            <a:noFill/>
          </a:ln>
        </p:spPr>
      </p:pic>
      <p:pic>
        <p:nvPicPr>
          <p:cNvPr descr="" id="132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5148000" y="2565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33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5868000" y="1484640"/>
            <a:ext cx="647640" cy="36648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134" name="Table 5"/>
          <p:cNvGraphicFramePr/>
          <p:nvPr/>
        </p:nvGraphicFramePr>
        <p:xfrm>
          <a:off x="827640" y="3717000"/>
          <a:ext cx="7272360" cy="2736000"/>
        </p:xfrm>
        <a:graphic>
          <a:graphicData uri="http://schemas.openxmlformats.org/drawingml/2006/table">
            <a:tbl>
              <a:tblPr/>
              <a:tblGrid>
                <a:gridCol w="3636360"/>
                <a:gridCol w="3636000"/>
              </a:tblGrid>
              <a:tr h="43920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ffffff"/>
                          </a:solidFill>
                          <a:latin typeface="Constantia"/>
                        </a:rPr>
                        <a:t>Procédures </a:t>
                      </a:r>
                      <a:endParaRPr/>
                    </a:p>
                  </a:txBody>
                  <a:tcPr/>
                </a:tc>
              </a:tr>
              <a:tr h="43920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onstantia"/>
                        </a:rPr>
                        <a:t>Empilement</a:t>
                      </a:r>
                      <a:endParaRPr/>
                    </a:p>
                  </a:txBody>
                  <a:tcPr/>
                </a:tc>
              </a:tr>
              <a:tr h="4392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Langage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7693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TPS/PS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« plus petit »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« plus grand » « plus haut »</a:t>
                      </a:r>
                      <a:endParaRPr/>
                    </a:p>
                  </a:txBody>
                  <a:tcPr/>
                </a:tc>
              </a:tr>
              <a:tr h="6498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MS/GS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« moins que »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000000"/>
                          </a:solidFill>
                          <a:latin typeface="Constantia"/>
                        </a:rPr>
                        <a:t>« plus que »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descr="" id="135" name="Picture 2"/>
          <p:cNvPicPr/>
          <p:nvPr/>
        </p:nvPicPr>
        <p:blipFill>
          <a:blip r:embed="rId7"/>
          <a:stretch>
            <a:fillRect/>
          </a:stretch>
        </p:blipFill>
        <p:spPr>
          <a:xfrm>
            <a:off x="1547640" y="2493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36" name="Picture 2"/>
          <p:cNvPicPr/>
          <p:nvPr/>
        </p:nvPicPr>
        <p:blipFill>
          <a:blip r:embed="rId8"/>
          <a:stretch>
            <a:fillRect/>
          </a:stretch>
        </p:blipFill>
        <p:spPr>
          <a:xfrm>
            <a:off x="2267640" y="2493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37" name="Picture 2"/>
          <p:cNvPicPr/>
          <p:nvPr/>
        </p:nvPicPr>
        <p:blipFill>
          <a:blip r:embed="rId9"/>
          <a:stretch>
            <a:fillRect/>
          </a:stretch>
        </p:blipFill>
        <p:spPr>
          <a:xfrm>
            <a:off x="1547640" y="1917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38" name="Picture 2"/>
          <p:cNvPicPr/>
          <p:nvPr/>
        </p:nvPicPr>
        <p:blipFill>
          <a:blip r:embed="rId10"/>
          <a:stretch>
            <a:fillRect/>
          </a:stretch>
        </p:blipFill>
        <p:spPr>
          <a:xfrm>
            <a:off x="2267640" y="1917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39" name="Picture 2"/>
          <p:cNvPicPr/>
          <p:nvPr/>
        </p:nvPicPr>
        <p:blipFill>
          <a:blip r:embed="rId11"/>
          <a:stretch>
            <a:fillRect/>
          </a:stretch>
        </p:blipFill>
        <p:spPr>
          <a:xfrm>
            <a:off x="1547640" y="2997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40" name="Picture 2"/>
          <p:cNvPicPr/>
          <p:nvPr/>
        </p:nvPicPr>
        <p:blipFill>
          <a:blip r:embed="rId12"/>
          <a:stretch>
            <a:fillRect/>
          </a:stretch>
        </p:blipFill>
        <p:spPr>
          <a:xfrm>
            <a:off x="5796000" y="2133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41" name="Picture 2"/>
          <p:cNvPicPr/>
          <p:nvPr/>
        </p:nvPicPr>
        <p:blipFill>
          <a:blip r:embed="rId13"/>
          <a:stretch>
            <a:fillRect/>
          </a:stretch>
        </p:blipFill>
        <p:spPr>
          <a:xfrm>
            <a:off x="5796000" y="2925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42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3276000" y="3213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43" name="Picture 2"/>
          <p:cNvPicPr/>
          <p:nvPr/>
        </p:nvPicPr>
        <p:blipFill>
          <a:blip r:embed="rId15"/>
          <a:stretch>
            <a:fillRect/>
          </a:stretch>
        </p:blipFill>
        <p:spPr>
          <a:xfrm>
            <a:off x="3276000" y="141264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44" name="Picture 2"/>
          <p:cNvPicPr/>
          <p:nvPr/>
        </p:nvPicPr>
        <p:blipFill>
          <a:blip r:embed="rId16"/>
          <a:stretch>
            <a:fillRect/>
          </a:stretch>
        </p:blipFill>
        <p:spPr>
          <a:xfrm>
            <a:off x="3276000" y="177264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45" name="Picture 2"/>
          <p:cNvPicPr/>
          <p:nvPr/>
        </p:nvPicPr>
        <p:blipFill>
          <a:blip r:embed="rId17"/>
          <a:stretch>
            <a:fillRect/>
          </a:stretch>
        </p:blipFill>
        <p:spPr>
          <a:xfrm>
            <a:off x="3276000" y="2133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46" name="Picture 2"/>
          <p:cNvPicPr/>
          <p:nvPr/>
        </p:nvPicPr>
        <p:blipFill>
          <a:blip r:embed="rId18"/>
          <a:stretch>
            <a:fillRect/>
          </a:stretch>
        </p:blipFill>
        <p:spPr>
          <a:xfrm>
            <a:off x="3276000" y="2493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47" name="Picture 2"/>
          <p:cNvPicPr/>
          <p:nvPr/>
        </p:nvPicPr>
        <p:blipFill>
          <a:blip r:embed="rId19"/>
          <a:stretch>
            <a:fillRect/>
          </a:stretch>
        </p:blipFill>
        <p:spPr>
          <a:xfrm>
            <a:off x="3276000" y="2853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48" name="Picture 2"/>
          <p:cNvPicPr/>
          <p:nvPr/>
        </p:nvPicPr>
        <p:blipFill>
          <a:blip r:embed="rId20"/>
          <a:stretch>
            <a:fillRect/>
          </a:stretch>
        </p:blipFill>
        <p:spPr>
          <a:xfrm>
            <a:off x="4284000" y="105264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49" name="Picture 2"/>
          <p:cNvPicPr/>
          <p:nvPr/>
        </p:nvPicPr>
        <p:blipFill>
          <a:blip r:embed="rId21"/>
          <a:stretch>
            <a:fillRect/>
          </a:stretch>
        </p:blipFill>
        <p:spPr>
          <a:xfrm>
            <a:off x="4284000" y="141264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50" name="Picture 2"/>
          <p:cNvPicPr/>
          <p:nvPr/>
        </p:nvPicPr>
        <p:blipFill>
          <a:blip r:embed="rId22"/>
          <a:stretch>
            <a:fillRect/>
          </a:stretch>
        </p:blipFill>
        <p:spPr>
          <a:xfrm>
            <a:off x="4284000" y="177264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51" name="Picture 2"/>
          <p:cNvPicPr/>
          <p:nvPr/>
        </p:nvPicPr>
        <p:blipFill>
          <a:blip r:embed="rId23"/>
          <a:stretch>
            <a:fillRect/>
          </a:stretch>
        </p:blipFill>
        <p:spPr>
          <a:xfrm>
            <a:off x="4284000" y="2133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52" name="Picture 2"/>
          <p:cNvPicPr/>
          <p:nvPr/>
        </p:nvPicPr>
        <p:blipFill>
          <a:blip r:embed="rId24"/>
          <a:stretch>
            <a:fillRect/>
          </a:stretch>
        </p:blipFill>
        <p:spPr>
          <a:xfrm>
            <a:off x="4284000" y="2493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53" name="Picture 2"/>
          <p:cNvPicPr/>
          <p:nvPr/>
        </p:nvPicPr>
        <p:blipFill>
          <a:blip r:embed="rId25"/>
          <a:stretch>
            <a:fillRect/>
          </a:stretch>
        </p:blipFill>
        <p:spPr>
          <a:xfrm>
            <a:off x="4284000" y="2853000"/>
            <a:ext cx="647640" cy="366480"/>
          </a:xfrm>
          <a:prstGeom prst="rect">
            <a:avLst/>
          </a:prstGeom>
          <a:ln w="9360">
            <a:noFill/>
          </a:ln>
        </p:spPr>
      </p:pic>
      <p:pic>
        <p:nvPicPr>
          <p:cNvPr descr="" id="154" name="Picture 2"/>
          <p:cNvPicPr/>
          <p:nvPr/>
        </p:nvPicPr>
        <p:blipFill>
          <a:blip r:embed="rId26"/>
          <a:stretch>
            <a:fillRect/>
          </a:stretch>
        </p:blipFill>
        <p:spPr>
          <a:xfrm>
            <a:off x="4284000" y="3213000"/>
            <a:ext cx="647640" cy="366480"/>
          </a:xfrm>
          <a:prstGeom prst="rect">
            <a:avLst/>
          </a:prstGeom>
          <a:ln w="9360">
            <a:noFill/>
          </a:ln>
        </p:spPr>
      </p:pic>
      <p:sp>
        <p:nvSpPr>
          <p:cNvPr id="155" name="CustomShape 6"/>
          <p:cNvSpPr/>
          <p:nvPr/>
        </p:nvSpPr>
        <p:spPr>
          <a:xfrm>
            <a:off x="6804360" y="1484640"/>
            <a:ext cx="180000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nstantia"/>
              </a:rPr>
              <a:t>Propositions ?</a:t>
            </a:r>
            <a:endParaRPr/>
          </a:p>
        </p:txBody>
      </p:sp>
    </p:spTree>
  </p:cSld>
  <p:timing>
    <p:tnLst>
      <p:par>
        <p:cTn dur="indefinite" id="65" nodeType="tmRoot" restart="never">
          <p:childTnLst>
            <p:seq>
              <p:cTn dur="indefinite" id="66" nodeType="mainSeq">
                <p:childTnLst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id="69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71"/>
                                        <p:tgtEl>
                                          <p:spTgt spid="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2"/>
                                        <p:tgtEl>
                                          <p:spTgt spid="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73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">
                      <p:stCondLst>
                        <p:cond delay="indefinite"/>
                      </p:stCondLst>
                      <p:childTnLst>
                        <p:par>
                          <p:cTn fill="hold" id="75">
                            <p:stCondLst>
                              <p:cond delay="0"/>
                            </p:stCondLst>
                            <p:childTnLst>
                              <p:par>
                                <p:cTn fill="hold" id="76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78"/>
                                        <p:tgtEl>
                                          <p:spTgt spid="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9"/>
                                        <p:tgtEl>
                                          <p:spTgt spid="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8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85"/>
                                        <p:tgtEl>
                                          <p:spTgt spid="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6"/>
                                        <p:tgtEl>
                                          <p:spTgt spid="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87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90"/>
                                        <p:tgtEl>
                                          <p:spTgt spid="1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1"/>
                                        <p:tgtEl>
                                          <p:spTgt spid="1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92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95"/>
                                        <p:tgtEl>
                                          <p:spTgt spid="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6"/>
                                        <p:tgtEl>
                                          <p:spTgt spid="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97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01"/>
                                        <p:tgtEl>
                                          <p:spTgt spid="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02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05"/>
                                        <p:tgtEl>
                                          <p:spTgt spid="1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06"/>
                                        <p:tgtEl>
                                          <p:spTgt spid="1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07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8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10"/>
                                        <p:tgtEl>
                                          <p:spTgt spid="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11"/>
                                        <p:tgtEl>
                                          <p:spTgt spid="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12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>
                      <p:stCondLst>
                        <p:cond delay="indefinite"/>
                      </p:stCondLst>
                      <p:childTnLst>
                        <p:par>
                          <p:cTn fill="hold" id="114">
                            <p:stCondLst>
                              <p:cond delay="0"/>
                            </p:stCondLst>
                            <p:childTnLst>
                              <p:par>
                                <p:cTn fill="hold" id="115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17"/>
                                        <p:tgtEl>
                                          <p:spTgt spid="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18"/>
                                        <p:tgtEl>
                                          <p:spTgt spid="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19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0">
                      <p:stCondLst>
                        <p:cond delay="indefinite"/>
                      </p:stCondLst>
                      <p:childTnLst>
                        <p:par>
                          <p:cTn fill="hold" id="121">
                            <p:stCondLst>
                              <p:cond delay="0"/>
                            </p:stCondLst>
                            <p:childTnLst>
                              <p:par>
                                <p:cTn fill="hold" id="122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24"/>
                                        <p:tgtEl>
                                          <p:spTgt spid="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25"/>
                                        <p:tgtEl>
                                          <p:spTgt spid="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26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7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29"/>
                                        <p:tgtEl>
                                          <p:spTgt spid="1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30"/>
                                        <p:tgtEl>
                                          <p:spTgt spid="1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3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2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34"/>
                                        <p:tgtEl>
                                          <p:spTgt spid="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35"/>
                                        <p:tgtEl>
                                          <p:spTgt spid="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36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7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39"/>
                                        <p:tgtEl>
                                          <p:spTgt spid="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40"/>
                                        <p:tgtEl>
                                          <p:spTgt spid="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41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2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44"/>
                                        <p:tgtEl>
                                          <p:spTgt spid="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45"/>
                                        <p:tgtEl>
                                          <p:spTgt spid="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46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7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49"/>
                                        <p:tgtEl>
                                          <p:spTgt spid="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50"/>
                                        <p:tgtEl>
                                          <p:spTgt spid="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51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2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54"/>
                                        <p:tgtEl>
                                          <p:spTgt spid="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55"/>
                                        <p:tgtEl>
                                          <p:spTgt spid="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56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7">
                      <p:stCondLst>
                        <p:cond delay="indefinite"/>
                      </p:stCondLst>
                      <p:childTnLst>
                        <p:par>
                          <p:cTn fill="hold" id="158">
                            <p:stCondLst>
                              <p:cond delay="0"/>
                            </p:stCondLst>
                            <p:childTnLst>
                              <p:par>
                                <p:cTn fill="hold" id="159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61"/>
                                        <p:tgtEl>
                                          <p:spTgt spid="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62"/>
                                        <p:tgtEl>
                                          <p:spTgt spid="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63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4">
                      <p:stCondLst>
                        <p:cond delay="indefinite"/>
                      </p:stCondLst>
                      <p:childTnLst>
                        <p:par>
                          <p:cTn fill="hold" id="165">
                            <p:stCondLst>
                              <p:cond delay="0"/>
                            </p:stCondLst>
                            <p:childTnLst>
                              <p:par>
                                <p:cTn fill="hold" id="166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dur="500" id="168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9">
                      <p:stCondLst>
                        <p:cond delay="indefinite"/>
                      </p:stCondLst>
                      <p:childTnLst>
                        <p:par>
                          <p:cTn fill="hold" id="170">
                            <p:stCondLst>
                              <p:cond delay="0"/>
                            </p:stCondLst>
                            <p:childTnLst>
                              <p:par>
                                <p:cTn fill="hold" id="171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dur="500" id="173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4">
                      <p:stCondLst>
                        <p:cond delay="indefinite"/>
                      </p:stCondLst>
                      <p:childTnLst>
                        <p:par>
                          <p:cTn fill="hold" id="175">
                            <p:stCondLst>
                              <p:cond delay="0"/>
                            </p:stCondLst>
                            <p:childTnLst>
                              <p:par>
                                <p:cTn fill="hold" id="176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dur="500" id="178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9">
                      <p:stCondLst>
                        <p:cond delay="indefinite"/>
                      </p:stCondLst>
                      <p:childTnLst>
                        <p:par>
                          <p:cTn fill="hold" id="180">
                            <p:stCondLst>
                              <p:cond delay="0"/>
                            </p:stCondLst>
                            <p:childTnLst>
                              <p:par>
                                <p:cTn fill="hold" id="181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dur="500" id="183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4">
                      <p:stCondLst>
                        <p:cond delay="indefinite"/>
                      </p:stCondLst>
                      <p:childTnLst>
                        <p:par>
                          <p:cTn fill="hold" id="185">
                            <p:stCondLst>
                              <p:cond delay="0"/>
                            </p:stCondLst>
                            <p:childTnLst>
                              <p:par>
                                <p:cTn fill="hold" id="186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dur="500" id="188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9">
                      <p:stCondLst>
                        <p:cond delay="indefinite"/>
                      </p:stCondLst>
                      <p:childTnLst>
                        <p:par>
                          <p:cTn fill="hold" id="190">
                            <p:stCondLst>
                              <p:cond delay="0"/>
                            </p:stCondLst>
                            <p:childTnLst>
                              <p:par>
                                <p:cTn fill="hold" id="191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dur="500" id="193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4">
                      <p:stCondLst>
                        <p:cond delay="indefinite"/>
                      </p:stCondLst>
                      <p:childTnLst>
                        <p:par>
                          <p:cTn fill="hold" id="195">
                            <p:stCondLst>
                              <p:cond delay="0"/>
                            </p:stCondLst>
                            <p:childTnLst>
                              <p:par>
                                <p:cTn fill="hold" id="196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dur="500" id="198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9">
                      <p:stCondLst>
                        <p:cond delay="indefinite"/>
                      </p:stCondLst>
                      <p:childTnLst>
                        <p:par>
                          <p:cTn fill="hold" id="200">
                            <p:stCondLst>
                              <p:cond delay="0"/>
                            </p:stCondLst>
                            <p:childTnLst>
                              <p:par>
                                <p:cTn fill="hold" id="201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dur="500" id="203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4">
                      <p:stCondLst>
                        <p:cond delay="indefinite"/>
                      </p:stCondLst>
                      <p:childTnLst>
                        <p:par>
                          <p:cTn fill="hold" id="205">
                            <p:stCondLst>
                              <p:cond delay="0"/>
                            </p:stCondLst>
                            <p:childTnLst>
                              <p:par>
                                <p:cTn fill="hold" id="206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dur="500" id="208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9">
                      <p:stCondLst>
                        <p:cond delay="indefinite"/>
                      </p:stCondLst>
                      <p:childTnLst>
                        <p:par>
                          <p:cTn fill="hold" id="210">
                            <p:stCondLst>
                              <p:cond delay="0"/>
                            </p:stCondLst>
                            <p:childTnLst>
                              <p:par>
                                <p:cTn fill="hold" id="211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dur="500" id="213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4">
                      <p:stCondLst>
                        <p:cond delay="indefinite"/>
                      </p:stCondLst>
                      <p:childTnLst>
                        <p:par>
                          <p:cTn fill="hold" id="215">
                            <p:stCondLst>
                              <p:cond delay="0"/>
                            </p:stCondLst>
                            <p:childTnLst>
                              <p:par>
                                <p:cTn fill="hold" id="216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dur="500" id="218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9">
                      <p:stCondLst>
                        <p:cond delay="indefinite"/>
                      </p:stCondLst>
                      <p:childTnLst>
                        <p:par>
                          <p:cTn fill="hold" id="220">
                            <p:stCondLst>
                              <p:cond delay="0"/>
                            </p:stCondLst>
                            <p:childTnLst>
                              <p:par>
                                <p:cTn fill="hold" id="221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dur="500" id="223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4">
                      <p:stCondLst>
                        <p:cond delay="indefinite"/>
                      </p:stCondLst>
                      <p:childTnLst>
                        <p:par>
                          <p:cTn fill="hold" id="225">
                            <p:stCondLst>
                              <p:cond delay="0"/>
                            </p:stCondLst>
                            <p:childTnLst>
                              <p:par>
                                <p:cTn fill="hold" id="226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dur="500" id="228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9">
                      <p:stCondLst>
                        <p:cond delay="indefinite"/>
                      </p:stCondLst>
                      <p:childTnLst>
                        <p:par>
                          <p:cTn fill="hold" id="230">
                            <p:stCondLst>
                              <p:cond delay="0"/>
                            </p:stCondLst>
                            <p:childTnLst>
                              <p:par>
                                <p:cTn fill="hold" id="231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33"/>
                                        <p:tgtEl>
                                          <p:spTgt spid="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34"/>
                                        <p:tgtEl>
                                          <p:spTgt spid="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235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