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2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2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23.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24.xml.rels" ContentType="application/vnd.openxmlformats-package.relationships+xml"/>
  <Override PartName="/ppt/slideMasters/_rels/slideMaster17.xml.rels" ContentType="application/vnd.openxmlformats-package.relationships+xml"/>
  <Override PartName="/ppt/slideMasters/_rels/slideMaster13.xml.rels" ContentType="application/vnd.openxmlformats-package.relationships+xml"/>
  <Override PartName="/ppt/slideMasters/_rels/slideMaster21.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9.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3.xml" ContentType="application/vnd.openxmlformats-officedocument.theme+xml"/>
  <Override PartName="/ppt/theme/theme2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theme/theme2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2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2.xml.rels" ContentType="application/vnd.openxmlformats-package.relationships+xml"/>
  <Override PartName="/ppt/slides/_rels/slide10.xml.rels" ContentType="application/vnd.openxmlformats-package.relationships+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media/image13.png" ContentType="image/png"/>
  <Override PartName="/ppt/media/image8.png" ContentType="image/png"/>
  <Override PartName="/ppt/media/image12.png" ContentType="image/png"/>
  <Override PartName="/ppt/media/image7.png" ContentType="image/png"/>
  <Override PartName="/ppt/media/image17.png" ContentType="image/png"/>
  <Override PartName="/ppt/media/image16.png" ContentType="image/png"/>
  <Override PartName="/ppt/media/image15.png" ContentType="image/png"/>
  <Override PartName="/ppt/media/image14.png" ContentType="image/png"/>
  <Override PartName="/ppt/media/image4.emf" ContentType="image/x-emf"/>
  <Override PartName="/ppt/media/image1.png" ContentType="image/png"/>
  <Override PartName="/ppt/media/image2.png" ContentType="image/png"/>
  <Override PartName="/ppt/media/image3.png" ContentType="image/png"/>
  <Override PartName="/ppt/media/image5.png" ContentType="image/png"/>
  <Override PartName="/ppt/media/image9.png" ContentType="image/png"/>
  <Override PartName="/ppt/media/image10.png" ContentType="image/png"/>
  <Override PartName="/ppt/media/image6.png" ContentType="image/png"/>
  <Override PartName="/ppt/media/image11.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sldIdLst>
    <p:sldId id="256" r:id="rId26"/>
    <p:sldId id="257" r:id="rId27"/>
    <p:sldId id="258" r:id="rId28"/>
    <p:sldId id="259" r:id="rId29"/>
    <p:sldId id="260" r:id="rId30"/>
    <p:sldId id="261" r:id="rId31"/>
    <p:sldId id="262" r:id="rId32"/>
    <p:sldId id="263" r:id="rId33"/>
    <p:sldId id="264" r:id="rId34"/>
    <p:sldId id="265" r:id="rId35"/>
    <p:sldId id="266" r:id="rId36"/>
    <p:sldId id="267" r:id="rId37"/>
    <p:sldId id="268" r:id="rId38"/>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slide" Target="slides/slide10.xml"/><Relationship Id="rId36" Type="http://schemas.openxmlformats.org/officeDocument/2006/relationships/slide" Target="slides/slide11.xml"/><Relationship Id="rId37" Type="http://schemas.openxmlformats.org/officeDocument/2006/relationships/slide" Target="slides/slide12.xml"/><Relationship Id="rId38" Type="http://schemas.openxmlformats.org/officeDocument/2006/relationships/slide" Target="slides/slide13.xml"/><Relationship Id="rId3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DCF753B-F319-43F8-AC0E-26054BAD057C}"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69"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0" name="PlaceHolder 3"/>
          <p:cNvSpPr>
            <a:spLocks noGrp="1"/>
          </p:cNvSpPr>
          <p:nvPr>
            <p:ph/>
          </p:nvPr>
        </p:nvSpPr>
        <p:spPr>
          <a:xfrm>
            <a:off x="623160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1"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F575B8DE-2F0B-401C-A7EC-F108531B1080}" type="slidenum">
              <a:t>&lt;#&gt;</a:t>
            </a:fld>
          </a:p>
        </p:txBody>
      </p:sp>
      <p:sp>
        <p:nvSpPr>
          <p:cNvPr id="8" name="PlaceHolder 7"/>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80" name="PlaceHolder 2"/>
          <p:cNvSpPr>
            <a:spLocks noGrp="1"/>
          </p:cNvSpPr>
          <p:nvPr>
            <p:ph/>
          </p:nvPr>
        </p:nvSpPr>
        <p:spPr>
          <a:xfrm>
            <a:off x="60948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1"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82" name="PlaceHolder 4"/>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B993BBDD-D0BE-4404-A2B3-1451DFEEC5B4}" type="slidenum">
              <a:t>&lt;#&gt;</a:t>
            </a:fld>
          </a:p>
        </p:txBody>
      </p:sp>
      <p:sp>
        <p:nvSpPr>
          <p:cNvPr id="8" name="PlaceHolder 7"/>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91"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2"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93" name="PlaceHolder 4"/>
          <p:cNvSpPr>
            <a:spLocks noGrp="1"/>
          </p:cNvSpPr>
          <p:nvPr>
            <p:ph/>
          </p:nvPr>
        </p:nvSpPr>
        <p:spPr>
          <a:xfrm>
            <a:off x="609480" y="3681720"/>
            <a:ext cx="109717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78D920A0-6DAD-49A1-AECB-AE7FE1A865BF}" type="slidenum">
              <a:t>&lt;#&gt;</a:t>
            </a:fld>
          </a:p>
        </p:txBody>
      </p:sp>
      <p:sp>
        <p:nvSpPr>
          <p:cNvPr id="8" name="PlaceHolder 7"/>
          <p:cNvSpPr>
            <a:spLocks noGrp="1"/>
          </p:cNvSpPr>
          <p:nvPr>
            <p:ph type="dt" idx="36"/>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D401EFD3-BAA6-4B36-B867-0ECAE6F43F1E}" type="slidenum">
              <a:t>&lt;#&gt;</a:t>
            </a:fld>
          </a:p>
        </p:txBody>
      </p:sp>
      <p:sp>
        <p:nvSpPr>
          <p:cNvPr id="4" name="PlaceHolder 3"/>
          <p:cNvSpPr>
            <a:spLocks noGrp="1"/>
          </p:cNvSpPr>
          <p:nvPr>
            <p:ph type="dt" idx="39"/>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06" name="PlaceHolder 2"/>
          <p:cNvSpPr>
            <a:spLocks noGrp="1"/>
          </p:cNvSpPr>
          <p:nvPr>
            <p:ph/>
          </p:nvPr>
        </p:nvSpPr>
        <p:spPr>
          <a:xfrm>
            <a:off x="609480" y="1604520"/>
            <a:ext cx="109717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07" name="PlaceHolder 3"/>
          <p:cNvSpPr>
            <a:spLocks noGrp="1"/>
          </p:cNvSpPr>
          <p:nvPr>
            <p:ph/>
          </p:nvPr>
        </p:nvSpPr>
        <p:spPr>
          <a:xfrm>
            <a:off x="609480" y="3681720"/>
            <a:ext cx="109717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8BFDDC6B-94D3-47AB-AB35-1AA859928FC6}" type="slidenum">
              <a:t>&lt;#&gt;</a:t>
            </a:fld>
          </a:p>
        </p:txBody>
      </p:sp>
      <p:sp>
        <p:nvSpPr>
          <p:cNvPr id="7" name="PlaceHolder 6"/>
          <p:cNvSpPr>
            <a:spLocks noGrp="1"/>
          </p:cNvSpPr>
          <p:nvPr>
            <p:ph type="dt" idx="42"/>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17"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8"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19"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20" name="PlaceHolder 5"/>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42930BC5-2946-4297-B5BB-712E7D281794}" type="slidenum">
              <a:t>&lt;#&gt;</a:t>
            </a:fld>
          </a:p>
        </p:txBody>
      </p:sp>
      <p:sp>
        <p:nvSpPr>
          <p:cNvPr id="9" name="PlaceHolder 8"/>
          <p:cNvSpPr>
            <a:spLocks noGrp="1"/>
          </p:cNvSpPr>
          <p:nvPr>
            <p:ph type="dt" idx="45"/>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1F340E9B-A61C-40EB-83C2-52ADEE1E3120}" type="slidenum">
              <a:t>&lt;#&gt;</a:t>
            </a:fld>
          </a:p>
        </p:txBody>
      </p:sp>
      <p:sp>
        <p:nvSpPr>
          <p:cNvPr id="4" name="PlaceHolder 3"/>
          <p:cNvSpPr>
            <a:spLocks noGrp="1"/>
          </p:cNvSpPr>
          <p:nvPr>
            <p:ph type="dt" idx="48"/>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0"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96CBBF8A-C6EF-4EBB-B2C9-B795AE6E4256}" type="slidenum">
              <a:t>&lt;#&gt;</a:t>
            </a:fld>
          </a:p>
        </p:txBody>
      </p:sp>
      <p:sp>
        <p:nvSpPr>
          <p:cNvPr id="6" name="PlaceHolder 5"/>
          <p:cNvSpPr>
            <a:spLocks noGrp="1"/>
          </p:cNvSpPr>
          <p:nvPr>
            <p:ph type="dt" idx="51"/>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37"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4CEFA6E7-6E41-463E-9304-16FA5A8CBCC6}" type="slidenum">
              <a:t>&lt;#&gt;</a:t>
            </a:fld>
          </a:p>
        </p:txBody>
      </p:sp>
      <p:sp>
        <p:nvSpPr>
          <p:cNvPr id="6" name="PlaceHolder 5"/>
          <p:cNvSpPr>
            <a:spLocks noGrp="1"/>
          </p:cNvSpPr>
          <p:nvPr>
            <p:ph type="dt" idx="54"/>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45" name="PlaceHolder 2"/>
          <p:cNvSpPr>
            <a:spLocks noGrp="1"/>
          </p:cNvSpPr>
          <p:nvPr>
            <p:ph/>
          </p:nvPr>
        </p:nvSpPr>
        <p:spPr>
          <a:xfrm>
            <a:off x="60948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46" name="PlaceHolder 3"/>
          <p:cNvSpPr>
            <a:spLocks noGrp="1"/>
          </p:cNvSpPr>
          <p:nvPr>
            <p:ph/>
          </p:nvPr>
        </p:nvSpPr>
        <p:spPr>
          <a:xfrm>
            <a:off x="623160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6DE2A715-B795-4476-8CE2-6B44D3DFFB9C}" type="slidenum">
              <a:t>&lt;#&gt;</a:t>
            </a:fld>
          </a:p>
        </p:txBody>
      </p:sp>
      <p:sp>
        <p:nvSpPr>
          <p:cNvPr id="7" name="PlaceHolder 6"/>
          <p:cNvSpPr>
            <a:spLocks noGrp="1"/>
          </p:cNvSpPr>
          <p:nvPr>
            <p:ph type="dt" idx="57"/>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2" name="PlaceHolder 2"/>
          <p:cNvSpPr>
            <a:spLocks noGrp="1"/>
          </p:cNvSpPr>
          <p:nvPr>
            <p:ph/>
          </p:nvPr>
        </p:nvSpPr>
        <p:spPr>
          <a:xfrm>
            <a:off x="609480" y="1604520"/>
            <a:ext cx="109717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3" name="PlaceHolder 3"/>
          <p:cNvSpPr>
            <a:spLocks noGrp="1"/>
          </p:cNvSpPr>
          <p:nvPr>
            <p:ph/>
          </p:nvPr>
        </p:nvSpPr>
        <p:spPr>
          <a:xfrm>
            <a:off x="609480" y="3681720"/>
            <a:ext cx="109717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FC2D4DA-1C7E-465A-9DB1-31DD4AA671A2}"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5D93B8CA-25E0-43D5-8A4F-4F8E3647191B}" type="slidenum">
              <a:t>&lt;#&gt;</a:t>
            </a:fld>
          </a:p>
        </p:txBody>
      </p:sp>
      <p:sp>
        <p:nvSpPr>
          <p:cNvPr id="5" name="PlaceHolder 4"/>
          <p:cNvSpPr>
            <a:spLocks noGrp="1"/>
          </p:cNvSpPr>
          <p:nvPr>
            <p:ph type="dt" idx="60"/>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8">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E84B5302-5926-45EC-906B-A98814C627C5}" type="slidenum">
              <a:t>&lt;#&gt;</a:t>
            </a:fld>
          </a:p>
        </p:txBody>
      </p:sp>
      <p:sp>
        <p:nvSpPr>
          <p:cNvPr id="4" name="PlaceHolder 3"/>
          <p:cNvSpPr>
            <a:spLocks noGrp="1"/>
          </p:cNvSpPr>
          <p:nvPr>
            <p:ph type="dt" idx="63"/>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63"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4" name="PlaceHolder 3"/>
          <p:cNvSpPr>
            <a:spLocks noGrp="1"/>
          </p:cNvSpPr>
          <p:nvPr>
            <p:ph/>
          </p:nvPr>
        </p:nvSpPr>
        <p:spPr>
          <a:xfrm>
            <a:off x="623160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65"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4"/>
          </p:nvPr>
        </p:nvSpPr>
        <p:spPr/>
        <p:txBody>
          <a:bodyPr/>
          <a:p>
            <a:r>
              <a:t>Footer</a:t>
            </a:r>
          </a:p>
        </p:txBody>
      </p:sp>
      <p:sp>
        <p:nvSpPr>
          <p:cNvPr id="7" name="PlaceHolder 6"/>
          <p:cNvSpPr>
            <a:spLocks noGrp="1"/>
          </p:cNvSpPr>
          <p:nvPr>
            <p:ph type="sldNum" idx="65"/>
          </p:nvPr>
        </p:nvSpPr>
        <p:spPr/>
        <p:txBody>
          <a:bodyPr/>
          <a:p>
            <a:fld id="{4BDE4B9D-3E92-45A8-BBD7-12448F2EDD6D}" type="slidenum">
              <a:t>&lt;#&gt;</a:t>
            </a:fld>
          </a:p>
        </p:txBody>
      </p:sp>
      <p:sp>
        <p:nvSpPr>
          <p:cNvPr id="8" name="PlaceHolder 7"/>
          <p:cNvSpPr>
            <a:spLocks noGrp="1"/>
          </p:cNvSpPr>
          <p:nvPr>
            <p:ph type="dt" idx="6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74" name="PlaceHolder 2"/>
          <p:cNvSpPr>
            <a:spLocks noGrp="1"/>
          </p:cNvSpPr>
          <p:nvPr>
            <p:ph/>
          </p:nvPr>
        </p:nvSpPr>
        <p:spPr>
          <a:xfrm>
            <a:off x="60948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5"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76" name="PlaceHolder 4"/>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EE675D04-C6E7-4BDC-87A7-F7524E2D4D45}" type="slidenum">
              <a:t>&lt;#&gt;</a:t>
            </a:fld>
          </a:p>
        </p:txBody>
      </p:sp>
      <p:sp>
        <p:nvSpPr>
          <p:cNvPr id="8" name="PlaceHolder 7"/>
          <p:cNvSpPr>
            <a:spLocks noGrp="1"/>
          </p:cNvSpPr>
          <p:nvPr>
            <p:ph type="dt" idx="69"/>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185"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6"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187" name="PlaceHolder 4"/>
          <p:cNvSpPr>
            <a:spLocks noGrp="1"/>
          </p:cNvSpPr>
          <p:nvPr>
            <p:ph/>
          </p:nvPr>
        </p:nvSpPr>
        <p:spPr>
          <a:xfrm>
            <a:off x="609480" y="3681720"/>
            <a:ext cx="109717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F99D49AE-FB44-40B3-829F-DFF9B849DC75}" type="slidenum">
              <a:t>&lt;#&gt;</a:t>
            </a:fld>
          </a:p>
        </p:txBody>
      </p:sp>
      <p:sp>
        <p:nvSpPr>
          <p:cNvPr id="8" name="PlaceHolder 7"/>
          <p:cNvSpPr>
            <a:spLocks noGrp="1"/>
          </p:cNvSpPr>
          <p:nvPr>
            <p:ph type="dt" idx="72"/>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23" name="PlaceHolder 2"/>
          <p:cNvSpPr>
            <a:spLocks noGrp="1"/>
          </p:cNvSpPr>
          <p:nvPr>
            <p:ph/>
          </p:nvPr>
        </p:nvSpPr>
        <p:spPr>
          <a:xfrm>
            <a:off x="60948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4" name="PlaceHolder 3"/>
          <p:cNvSpPr>
            <a:spLocks noGrp="1"/>
          </p:cNvSpPr>
          <p:nvPr>
            <p:ph/>
          </p:nvPr>
        </p:nvSpPr>
        <p:spPr>
          <a:xfrm>
            <a:off x="6231600" y="16045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5" name="PlaceHolder 4"/>
          <p:cNvSpPr>
            <a:spLocks noGrp="1"/>
          </p:cNvSpPr>
          <p:nvPr>
            <p:ph/>
          </p:nvPr>
        </p:nvSpPr>
        <p:spPr>
          <a:xfrm>
            <a:off x="60948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26" name="PlaceHolder 5"/>
          <p:cNvSpPr>
            <a:spLocks noGrp="1"/>
          </p:cNvSpPr>
          <p:nvPr>
            <p:ph/>
          </p:nvPr>
        </p:nvSpPr>
        <p:spPr>
          <a:xfrm>
            <a:off x="6231600" y="3681720"/>
            <a:ext cx="5353920" cy="189648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D574DAC-D499-415E-8FE3-C46B7058FE5F}" type="slidenum">
              <a:t>&lt;#&gt;</a:t>
            </a:fld>
          </a:p>
        </p:txBody>
      </p:sp>
      <p:sp>
        <p:nvSpPr>
          <p:cNvPr id="9" name="PlaceHolder 8"/>
          <p:cNvSpPr>
            <a:spLocks noGrp="1"/>
          </p:cNvSpPr>
          <p:nvPr>
            <p:ph type="dt" idx="9"/>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BE78FB9A-B3AA-4A4F-ADDB-9F93DA6410E7}" type="slidenum">
              <a:t>&lt;#&gt;</a:t>
            </a:fld>
          </a:p>
        </p:txBody>
      </p:sp>
      <p:sp>
        <p:nvSpPr>
          <p:cNvPr id="4" name="PlaceHolder 3"/>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6"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972C9214-DF47-48CD-A24D-7DBDAF7FB414}"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43" name="PlaceHolder 2"/>
          <p:cNvSpPr>
            <a:spLocks noGrp="1"/>
          </p:cNvSpPr>
          <p:nvPr>
            <p:ph/>
          </p:nvPr>
        </p:nvSpPr>
        <p:spPr>
          <a:xfrm>
            <a:off x="609480" y="1604520"/>
            <a:ext cx="109717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3F083BE7-08F9-40DB-AB49-C0D9CFADEA90}" type="slidenum">
              <a:t>&lt;#&gt;</a:t>
            </a:fld>
          </a:p>
        </p:txBody>
      </p:sp>
      <p:sp>
        <p:nvSpPr>
          <p:cNvPr id="6" name="PlaceHolder 5"/>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51" name="PlaceHolder 2"/>
          <p:cNvSpPr>
            <a:spLocks noGrp="1"/>
          </p:cNvSpPr>
          <p:nvPr>
            <p:ph/>
          </p:nvPr>
        </p:nvSpPr>
        <p:spPr>
          <a:xfrm>
            <a:off x="60948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2" name="PlaceHolder 3"/>
          <p:cNvSpPr>
            <a:spLocks noGrp="1"/>
          </p:cNvSpPr>
          <p:nvPr>
            <p:ph/>
          </p:nvPr>
        </p:nvSpPr>
        <p:spPr>
          <a:xfrm>
            <a:off x="6231600" y="1604520"/>
            <a:ext cx="5353920" cy="39765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000000"/>
              </a:solidFill>
              <a:latin typeface="Calibri"/>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1356975A-0094-4AEC-A01A-2B65FAC503EA}"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lgn="ctr">
              <a:buNone/>
            </a:pPr>
            <a:endParaRPr b="0" lang="fr-FR" sz="4400" spc="-1" strike="noStrike">
              <a:solidFill>
                <a:srgbClr val="000000"/>
              </a:solidFill>
              <a:latin typeface="Calibri"/>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6E5CDF14-774F-407E-AC8C-34E0510BA8BC}" type="slidenum">
              <a:t>&lt;#&gt;</a:t>
            </a:fld>
          </a:p>
        </p:txBody>
      </p:sp>
      <p:sp>
        <p:nvSpPr>
          <p:cNvPr id="5" name="PlaceHolder 4"/>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350F0087-19F2-42E9-ACD0-5CC8A8595160}" type="slidenum">
              <a:t>&lt;#&gt;</a:t>
            </a:fld>
          </a:p>
        </p:txBody>
      </p:sp>
      <p:sp>
        <p:nvSpPr>
          <p:cNvPr id="4" name="PlaceHolder 3"/>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 name="PlaceHolder 2"/>
          <p:cNvSpPr>
            <a:spLocks noGrp="1"/>
          </p:cNvSpPr>
          <p:nvPr>
            <p:ph type="sldNum" idx="2"/>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1BB8626-AC5D-453A-A4F5-C498A5B347D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 name="PlaceHolder 3"/>
          <p:cNvSpPr>
            <a:spLocks noGrp="1"/>
          </p:cNvSpPr>
          <p:nvPr>
            <p:ph type="dt" idx="3"/>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3" name="PlaceHolder 3"/>
          <p:cNvSpPr>
            <a:spLocks noGrp="1"/>
          </p:cNvSpPr>
          <p:nvPr>
            <p:ph type="body"/>
          </p:nvPr>
        </p:nvSpPr>
        <p:spPr>
          <a:xfrm>
            <a:off x="623196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65" name="PlaceHolder 5"/>
          <p:cNvSpPr>
            <a:spLocks noGrp="1"/>
          </p:cNvSpPr>
          <p:nvPr>
            <p:ph type="ftr" idx="28"/>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6" name="PlaceHolder 6"/>
          <p:cNvSpPr>
            <a:spLocks noGrp="1"/>
          </p:cNvSpPr>
          <p:nvPr>
            <p:ph type="sldNum" idx="29"/>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84FA9FC-F4A9-4374-A9F0-E645F2D4D25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7" name="PlaceHolder 7"/>
          <p:cNvSpPr>
            <a:spLocks noGrp="1"/>
          </p:cNvSpPr>
          <p:nvPr>
            <p:ph type="dt" idx="30"/>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73" name="PlaceHolder 2"/>
          <p:cNvSpPr>
            <a:spLocks noGrp="1"/>
          </p:cNvSpPr>
          <p:nvPr>
            <p:ph type="body"/>
          </p:nvPr>
        </p:nvSpPr>
        <p:spPr>
          <a:xfrm>
            <a:off x="60948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4"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5"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6" name="PlaceHolder 5"/>
          <p:cNvSpPr>
            <a:spLocks noGrp="1"/>
          </p:cNvSpPr>
          <p:nvPr>
            <p:ph type="ftr" idx="31"/>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77" name="PlaceHolder 6"/>
          <p:cNvSpPr>
            <a:spLocks noGrp="1"/>
          </p:cNvSpPr>
          <p:nvPr>
            <p:ph type="sldNum" idx="32"/>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13B9842-D3CF-444F-BB88-6C464225C97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78" name="PlaceHolder 7"/>
          <p:cNvSpPr>
            <a:spLocks noGrp="1"/>
          </p:cNvSpPr>
          <p:nvPr>
            <p:ph type="dt" idx="33"/>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8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6" name="PlaceHolder 4"/>
          <p:cNvSpPr>
            <a:spLocks noGrp="1"/>
          </p:cNvSpPr>
          <p:nvPr>
            <p:ph type="body"/>
          </p:nvPr>
        </p:nvSpPr>
        <p:spPr>
          <a:xfrm>
            <a:off x="609480" y="3682080"/>
            <a:ext cx="109717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7" name="PlaceHolder 5"/>
          <p:cNvSpPr>
            <a:spLocks noGrp="1"/>
          </p:cNvSpPr>
          <p:nvPr>
            <p:ph type="ftr" idx="34"/>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88" name="PlaceHolder 6"/>
          <p:cNvSpPr>
            <a:spLocks noGrp="1"/>
          </p:cNvSpPr>
          <p:nvPr>
            <p:ph type="sldNum" idx="35"/>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9A3DEA3E-7444-47DD-964D-29A34103AD2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89" name="PlaceHolder 7"/>
          <p:cNvSpPr>
            <a:spLocks noGrp="1"/>
          </p:cNvSpPr>
          <p:nvPr>
            <p:ph type="dt" idx="36"/>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ftr" idx="37"/>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5" name="PlaceHolder 2"/>
          <p:cNvSpPr>
            <a:spLocks noGrp="1"/>
          </p:cNvSpPr>
          <p:nvPr>
            <p:ph type="sldNum" idx="38"/>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DD10122-ED71-490E-8646-B04B17D1FFD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96" name="PlaceHolder 3"/>
          <p:cNvSpPr>
            <a:spLocks noGrp="1"/>
          </p:cNvSpPr>
          <p:nvPr>
            <p:ph type="dt" idx="39"/>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9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fr-FR" sz="4400" spc="-1" strike="noStrike">
                <a:solidFill>
                  <a:srgbClr val="000000"/>
                </a:solidFill>
                <a:latin typeface="Calibri"/>
              </a:rPr>
              <a:t>Cliquez pour éditer le format du texte-titre</a:t>
            </a:r>
            <a:endParaRPr b="0" lang="fr-FR" sz="4400" spc="-1" strike="noStrike">
              <a:solidFill>
                <a:srgbClr val="000000"/>
              </a:solidFill>
              <a:latin typeface="Calibri"/>
            </a:endParaRP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800" spc="-1" strike="noStrike">
                <a:solidFill>
                  <a:srgbClr val="000000"/>
                </a:solidFill>
                <a:latin typeface="Calibri"/>
              </a:rPr>
              <a:t>Second niveau de plan</a:t>
            </a:r>
            <a:endParaRPr b="0" lang="fr-FR" sz="2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400" spc="-1" strike="noStrike">
                <a:solidFill>
                  <a:srgbClr val="000000"/>
                </a:solidFill>
                <a:latin typeface="Calibri"/>
              </a:rPr>
              <a:t>Troisième niveau de plan</a:t>
            </a:r>
            <a:endParaRPr b="0" lang="fr-FR" sz="24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0" name="PlaceHolder 2"/>
          <p:cNvSpPr>
            <a:spLocks noGrp="1"/>
          </p:cNvSpPr>
          <p:nvPr>
            <p:ph type="body"/>
          </p:nvPr>
        </p:nvSpPr>
        <p:spPr>
          <a:xfrm>
            <a:off x="609480" y="1604520"/>
            <a:ext cx="109717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1" name="PlaceHolder 3"/>
          <p:cNvSpPr>
            <a:spLocks noGrp="1"/>
          </p:cNvSpPr>
          <p:nvPr>
            <p:ph type="body"/>
          </p:nvPr>
        </p:nvSpPr>
        <p:spPr>
          <a:xfrm>
            <a:off x="609480" y="3682080"/>
            <a:ext cx="109717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02" name="PlaceHolder 4"/>
          <p:cNvSpPr>
            <a:spLocks noGrp="1"/>
          </p:cNvSpPr>
          <p:nvPr>
            <p:ph type="ftr" idx="40"/>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03" name="PlaceHolder 5"/>
          <p:cNvSpPr>
            <a:spLocks noGrp="1"/>
          </p:cNvSpPr>
          <p:nvPr>
            <p:ph type="sldNum" idx="41"/>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10DC803-ACE2-4093-8BD5-39902F5944C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4" name="PlaceHolder 6"/>
          <p:cNvSpPr>
            <a:spLocks noGrp="1"/>
          </p:cNvSpPr>
          <p:nvPr>
            <p:ph type="dt" idx="42"/>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09"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0"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1"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2"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13" name="PlaceHolder 6"/>
          <p:cNvSpPr>
            <a:spLocks noGrp="1"/>
          </p:cNvSpPr>
          <p:nvPr>
            <p:ph type="ftr" idx="43"/>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14" name="PlaceHolder 7"/>
          <p:cNvSpPr>
            <a:spLocks noGrp="1"/>
          </p:cNvSpPr>
          <p:nvPr>
            <p:ph type="sldNum" idx="44"/>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56E74EF4-6B64-41B4-8F97-F1384A79883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15" name="PlaceHolder 8"/>
          <p:cNvSpPr>
            <a:spLocks noGrp="1"/>
          </p:cNvSpPr>
          <p:nvPr>
            <p:ph type="dt" idx="45"/>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ftr" idx="46"/>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2" name="PlaceHolder 2"/>
          <p:cNvSpPr>
            <a:spLocks noGrp="1"/>
          </p:cNvSpPr>
          <p:nvPr>
            <p:ph type="sldNum" idx="47"/>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92C7B4D-26A2-47C3-B769-B3C500315126}"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3" name="PlaceHolder 3"/>
          <p:cNvSpPr>
            <a:spLocks noGrp="1"/>
          </p:cNvSpPr>
          <p:nvPr>
            <p:ph type="dt" idx="48"/>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25"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26" name="PlaceHolder 3"/>
          <p:cNvSpPr>
            <a:spLocks noGrp="1"/>
          </p:cNvSpPr>
          <p:nvPr>
            <p:ph type="ftr" idx="49"/>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7" name="PlaceHolder 4"/>
          <p:cNvSpPr>
            <a:spLocks noGrp="1"/>
          </p:cNvSpPr>
          <p:nvPr>
            <p:ph type="sldNum" idx="50"/>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D472C9B-33AC-4BDF-8ED7-FBA47B4AFF0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8" name="PlaceHolder 5"/>
          <p:cNvSpPr>
            <a:spLocks noGrp="1"/>
          </p:cNvSpPr>
          <p:nvPr>
            <p:ph type="dt" idx="51"/>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2"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33" name="PlaceHolder 3"/>
          <p:cNvSpPr>
            <a:spLocks noGrp="1"/>
          </p:cNvSpPr>
          <p:nvPr>
            <p:ph type="ftr" idx="52"/>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34" name="PlaceHolder 4"/>
          <p:cNvSpPr>
            <a:spLocks noGrp="1"/>
          </p:cNvSpPr>
          <p:nvPr>
            <p:ph type="sldNum" idx="53"/>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B62E01A-14B6-4F99-B857-9571E3CD3E4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35" name="PlaceHolder 5"/>
          <p:cNvSpPr>
            <a:spLocks noGrp="1"/>
          </p:cNvSpPr>
          <p:nvPr>
            <p:ph type="dt" idx="54"/>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39" name="PlaceHolder 2"/>
          <p:cNvSpPr>
            <a:spLocks noGrp="1"/>
          </p:cNvSpPr>
          <p:nvPr>
            <p:ph type="body"/>
          </p:nvPr>
        </p:nvSpPr>
        <p:spPr>
          <a:xfrm>
            <a:off x="60948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0" name="PlaceHolder 3"/>
          <p:cNvSpPr>
            <a:spLocks noGrp="1"/>
          </p:cNvSpPr>
          <p:nvPr>
            <p:ph type="body"/>
          </p:nvPr>
        </p:nvSpPr>
        <p:spPr>
          <a:xfrm>
            <a:off x="623196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41" name="PlaceHolder 4"/>
          <p:cNvSpPr>
            <a:spLocks noGrp="1"/>
          </p:cNvSpPr>
          <p:nvPr>
            <p:ph type="ftr" idx="55"/>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2" name="PlaceHolder 5"/>
          <p:cNvSpPr>
            <a:spLocks noGrp="1"/>
          </p:cNvSpPr>
          <p:nvPr>
            <p:ph type="sldNum" idx="56"/>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A32255B-9B27-46EC-8DB2-C6D544CC38B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3" name="PlaceHolder 6"/>
          <p:cNvSpPr>
            <a:spLocks noGrp="1"/>
          </p:cNvSpPr>
          <p:nvPr>
            <p:ph type="dt" idx="57"/>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6" name="PlaceHolder 2"/>
          <p:cNvSpPr>
            <a:spLocks noGrp="1"/>
          </p:cNvSpPr>
          <p:nvPr>
            <p:ph type="body"/>
          </p:nvPr>
        </p:nvSpPr>
        <p:spPr>
          <a:xfrm>
            <a:off x="609480" y="1604520"/>
            <a:ext cx="109717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7" name="PlaceHolder 3"/>
          <p:cNvSpPr>
            <a:spLocks noGrp="1"/>
          </p:cNvSpPr>
          <p:nvPr>
            <p:ph type="body"/>
          </p:nvPr>
        </p:nvSpPr>
        <p:spPr>
          <a:xfrm>
            <a:off x="609480" y="3682080"/>
            <a:ext cx="109717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8" name="PlaceHolder 4"/>
          <p:cNvSpPr>
            <a:spLocks noGrp="1"/>
          </p:cNvSpPr>
          <p:nvPr>
            <p:ph type="ftr" idx="4"/>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 name="PlaceHolder 5"/>
          <p:cNvSpPr>
            <a:spLocks noGrp="1"/>
          </p:cNvSpPr>
          <p:nvPr>
            <p:ph type="sldNum" idx="5"/>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39BD8C5-7895-4274-A67A-1BE4E5077D6D}"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 name="PlaceHolder 6"/>
          <p:cNvSpPr>
            <a:spLocks noGrp="1"/>
          </p:cNvSpPr>
          <p:nvPr>
            <p:ph type="dt" idx="6"/>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48" name="PlaceHolder 2"/>
          <p:cNvSpPr>
            <a:spLocks noGrp="1"/>
          </p:cNvSpPr>
          <p:nvPr>
            <p:ph type="ftr" idx="58"/>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9" name="PlaceHolder 3"/>
          <p:cNvSpPr>
            <a:spLocks noGrp="1"/>
          </p:cNvSpPr>
          <p:nvPr>
            <p:ph type="sldNum" idx="59"/>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D434BD8-1C44-40E8-8253-50009AC7119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0" name="PlaceHolder 4"/>
          <p:cNvSpPr>
            <a:spLocks noGrp="1"/>
          </p:cNvSpPr>
          <p:nvPr>
            <p:ph type="dt" idx="60"/>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ftr" idx="61"/>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53" name="PlaceHolder 2"/>
          <p:cNvSpPr>
            <a:spLocks noGrp="1"/>
          </p:cNvSpPr>
          <p:nvPr>
            <p:ph type="sldNum" idx="62"/>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B0DCC426-C380-4881-87A4-D0583C4BE97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4" name="PlaceHolder 3"/>
          <p:cNvSpPr>
            <a:spLocks noGrp="1"/>
          </p:cNvSpPr>
          <p:nvPr>
            <p:ph type="dt" idx="63"/>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7" name="PlaceHolder 3"/>
          <p:cNvSpPr>
            <a:spLocks noGrp="1"/>
          </p:cNvSpPr>
          <p:nvPr>
            <p:ph type="body"/>
          </p:nvPr>
        </p:nvSpPr>
        <p:spPr>
          <a:xfrm>
            <a:off x="623196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8"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59" name="PlaceHolder 5"/>
          <p:cNvSpPr>
            <a:spLocks noGrp="1"/>
          </p:cNvSpPr>
          <p:nvPr>
            <p:ph type="ftr" idx="64"/>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0" name="PlaceHolder 6"/>
          <p:cNvSpPr>
            <a:spLocks noGrp="1"/>
          </p:cNvSpPr>
          <p:nvPr>
            <p:ph type="sldNum" idx="65"/>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A006AAC-A68D-471B-BF0A-D4274CBAF70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1" name="PlaceHolder 7"/>
          <p:cNvSpPr>
            <a:spLocks noGrp="1"/>
          </p:cNvSpPr>
          <p:nvPr>
            <p:ph type="dt" idx="66"/>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67" name="PlaceHolder 2"/>
          <p:cNvSpPr>
            <a:spLocks noGrp="1"/>
          </p:cNvSpPr>
          <p:nvPr>
            <p:ph type="body"/>
          </p:nvPr>
        </p:nvSpPr>
        <p:spPr>
          <a:xfrm>
            <a:off x="60948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8"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9"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0" name="PlaceHolder 5"/>
          <p:cNvSpPr>
            <a:spLocks noGrp="1"/>
          </p:cNvSpPr>
          <p:nvPr>
            <p:ph type="ftr" idx="67"/>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71" name="PlaceHolder 6"/>
          <p:cNvSpPr>
            <a:spLocks noGrp="1"/>
          </p:cNvSpPr>
          <p:nvPr>
            <p:ph type="sldNum" idx="68"/>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D8BC822-BF5D-4448-A548-A54F448007A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72" name="PlaceHolder 7"/>
          <p:cNvSpPr>
            <a:spLocks noGrp="1"/>
          </p:cNvSpPr>
          <p:nvPr>
            <p:ph type="dt" idx="69"/>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7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0" name="PlaceHolder 4"/>
          <p:cNvSpPr>
            <a:spLocks noGrp="1"/>
          </p:cNvSpPr>
          <p:nvPr>
            <p:ph type="body"/>
          </p:nvPr>
        </p:nvSpPr>
        <p:spPr>
          <a:xfrm>
            <a:off x="609480" y="3682080"/>
            <a:ext cx="109717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1" name="PlaceHolder 5"/>
          <p:cNvSpPr>
            <a:spLocks noGrp="1"/>
          </p:cNvSpPr>
          <p:nvPr>
            <p:ph type="ftr" idx="70"/>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2" name="PlaceHolder 6"/>
          <p:cNvSpPr>
            <a:spLocks noGrp="1"/>
          </p:cNvSpPr>
          <p:nvPr>
            <p:ph type="sldNum" idx="71"/>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035BE80-35F4-4B72-8AF2-83B329D8D3E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83" name="PlaceHolder 7"/>
          <p:cNvSpPr>
            <a:spLocks noGrp="1"/>
          </p:cNvSpPr>
          <p:nvPr>
            <p:ph type="dt" idx="72"/>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6"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7"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8"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19" name="PlaceHolder 6"/>
          <p:cNvSpPr>
            <a:spLocks noGrp="1"/>
          </p:cNvSpPr>
          <p:nvPr>
            <p:ph type="ftr" idx="7"/>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 name="PlaceHolder 7"/>
          <p:cNvSpPr>
            <a:spLocks noGrp="1"/>
          </p:cNvSpPr>
          <p:nvPr>
            <p:ph type="sldNum" idx="8"/>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E3ED2277-FB48-4C3D-93E5-55F19375C95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 name="PlaceHolder 8"/>
          <p:cNvSpPr>
            <a:spLocks noGrp="1"/>
          </p:cNvSpPr>
          <p:nvPr>
            <p:ph type="dt" idx="9"/>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ftr" idx="10"/>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8" name="PlaceHolder 2"/>
          <p:cNvSpPr>
            <a:spLocks noGrp="1"/>
          </p:cNvSpPr>
          <p:nvPr>
            <p:ph type="sldNum" idx="11"/>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8344F5DE-BD7B-42FE-AF2B-60487868B3B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9" name="PlaceHolder 3"/>
          <p:cNvSpPr>
            <a:spLocks noGrp="1"/>
          </p:cNvSpPr>
          <p:nvPr>
            <p:ph type="dt" idx="12"/>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1"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2" name="PlaceHolder 3"/>
          <p:cNvSpPr>
            <a:spLocks noGrp="1"/>
          </p:cNvSpPr>
          <p:nvPr>
            <p:ph type="ftr" idx="13"/>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3" name="PlaceHolder 4"/>
          <p:cNvSpPr>
            <a:spLocks noGrp="1"/>
          </p:cNvSpPr>
          <p:nvPr>
            <p:ph type="sldNum" idx="14"/>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646DF3C0-9F93-40FA-B4A7-366EB97E9DB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34" name="PlaceHolder 5"/>
          <p:cNvSpPr>
            <a:spLocks noGrp="1"/>
          </p:cNvSpPr>
          <p:nvPr>
            <p:ph type="dt" idx="15"/>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38" name="PlaceHolder 2"/>
          <p:cNvSpPr>
            <a:spLocks noGrp="1"/>
          </p:cNvSpPr>
          <p:nvPr>
            <p:ph type="body"/>
          </p:nvPr>
        </p:nvSpPr>
        <p:spPr>
          <a:xfrm>
            <a:off x="609480" y="1604520"/>
            <a:ext cx="109717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39" name="PlaceHolder 3"/>
          <p:cNvSpPr>
            <a:spLocks noGrp="1"/>
          </p:cNvSpPr>
          <p:nvPr>
            <p:ph type="ftr" idx="16"/>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0" name="PlaceHolder 4"/>
          <p:cNvSpPr>
            <a:spLocks noGrp="1"/>
          </p:cNvSpPr>
          <p:nvPr>
            <p:ph type="sldNum" idx="17"/>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FFC833CE-D225-4807-9EC0-63728841360E}"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1" name="PlaceHolder 5"/>
          <p:cNvSpPr>
            <a:spLocks noGrp="1"/>
          </p:cNvSpPr>
          <p:nvPr>
            <p:ph type="dt" idx="18"/>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2"/>
          <p:cNvSpPr>
            <a:spLocks noGrp="1"/>
          </p:cNvSpPr>
          <p:nvPr>
            <p:ph type="body"/>
          </p:nvPr>
        </p:nvSpPr>
        <p:spPr>
          <a:xfrm>
            <a:off x="60948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6" name="PlaceHolder 3"/>
          <p:cNvSpPr>
            <a:spLocks noGrp="1"/>
          </p:cNvSpPr>
          <p:nvPr>
            <p:ph type="body"/>
          </p:nvPr>
        </p:nvSpPr>
        <p:spPr>
          <a:xfrm>
            <a:off x="6231960" y="1604520"/>
            <a:ext cx="5353920" cy="3976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1800" spc="-1" strike="noStrike">
                <a:solidFill>
                  <a:srgbClr val="000000"/>
                </a:solidFill>
                <a:latin typeface="Calibri"/>
              </a:rPr>
              <a:t>Cliquez pour éditer le format du plan de texte</a:t>
            </a:r>
            <a:endParaRPr b="0" lang="fr-FR" sz="1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1800" spc="-1" strike="noStrike">
                <a:solidFill>
                  <a:srgbClr val="000000"/>
                </a:solidFill>
                <a:latin typeface="Calibri"/>
              </a:rPr>
              <a:t>Second niveau de plan</a:t>
            </a:r>
            <a:endParaRPr b="0" lang="fr-FR" sz="18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1800" spc="-1" strike="noStrike">
                <a:solidFill>
                  <a:srgbClr val="000000"/>
                </a:solidFill>
                <a:latin typeface="Calibri"/>
              </a:rPr>
              <a:t>Cinquième niveau de plan</a:t>
            </a:r>
            <a:endParaRPr b="0" lang="fr-FR" sz="18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1800" spc="-1" strike="noStrike">
                <a:solidFill>
                  <a:srgbClr val="000000"/>
                </a:solidFill>
                <a:latin typeface="Calibri"/>
              </a:rPr>
              <a:t>Sixième niveau de plan</a:t>
            </a:r>
            <a:endParaRPr b="0" lang="fr-FR" sz="18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1800" spc="-1" strike="noStrike">
                <a:solidFill>
                  <a:srgbClr val="000000"/>
                </a:solidFill>
                <a:latin typeface="Calibri"/>
              </a:rPr>
              <a:t>Septième niveau de plan</a:t>
            </a:r>
            <a:endParaRPr b="0" lang="fr-FR" sz="1800" spc="-1" strike="noStrike">
              <a:solidFill>
                <a:srgbClr val="000000"/>
              </a:solidFill>
              <a:latin typeface="Calibri"/>
            </a:endParaRPr>
          </a:p>
        </p:txBody>
      </p:sp>
      <p:sp>
        <p:nvSpPr>
          <p:cNvPr id="47" name="PlaceHolder 4"/>
          <p:cNvSpPr>
            <a:spLocks noGrp="1"/>
          </p:cNvSpPr>
          <p:nvPr>
            <p:ph type="ftr" idx="19"/>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8" name="PlaceHolder 5"/>
          <p:cNvSpPr>
            <a:spLocks noGrp="1"/>
          </p:cNvSpPr>
          <p:nvPr>
            <p:ph type="sldNum" idx="20"/>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A82D5CC7-035F-4350-925C-56B0C035790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9" name="PlaceHolder 6"/>
          <p:cNvSpPr>
            <a:spLocks noGrp="1"/>
          </p:cNvSpPr>
          <p:nvPr>
            <p:ph type="dt" idx="21"/>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a:buNone/>
            </a:pPr>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54" name="PlaceHolder 2"/>
          <p:cNvSpPr>
            <a:spLocks noGrp="1"/>
          </p:cNvSpPr>
          <p:nvPr>
            <p:ph type="ftr" idx="22"/>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5" name="PlaceHolder 3"/>
          <p:cNvSpPr>
            <a:spLocks noGrp="1"/>
          </p:cNvSpPr>
          <p:nvPr>
            <p:ph type="sldNum" idx="23"/>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76C8E0B4-2BDC-44D0-B0AE-C83DF1FC9B5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56" name="PlaceHolder 4"/>
          <p:cNvSpPr>
            <a:spLocks noGrp="1"/>
          </p:cNvSpPr>
          <p:nvPr>
            <p:ph type="dt" idx="24"/>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 name="PlaceHolder 1"/>
          <p:cNvSpPr>
            <a:spLocks noGrp="1"/>
          </p:cNvSpPr>
          <p:nvPr>
            <p:ph type="ftr" idx="25"/>
          </p:nvPr>
        </p:nvSpPr>
        <p:spPr>
          <a:xfrm>
            <a:off x="4038480" y="6356520"/>
            <a:ext cx="4111560" cy="36180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fr-FR" sz="1400" spc="-1" strike="noStrike">
                <a:solidFill>
                  <a:srgbClr val="000000"/>
                </a:solidFill>
                <a:latin typeface="Calibri"/>
                <a:ea typeface="DejaVu Sans"/>
              </a:defRPr>
            </a:lvl1pPr>
          </a:lstStyle>
          <a:p>
            <a:pPr indent="0" algn="ctr" defTabSz="914400">
              <a:lnSpc>
                <a:spcPct val="100000"/>
              </a:lnSpc>
              <a:buNone/>
              <a:tabLst>
                <a:tab algn="l" pos="0"/>
              </a:tabLst>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9" name="PlaceHolder 2"/>
          <p:cNvSpPr>
            <a:spLocks noGrp="1"/>
          </p:cNvSpPr>
          <p:nvPr>
            <p:ph type="sldNum" idx="26"/>
          </p:nvPr>
        </p:nvSpPr>
        <p:spPr>
          <a:xfrm>
            <a:off x="8610480" y="6356520"/>
            <a:ext cx="2739960" cy="36180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fr-FR" sz="1200" spc="-1" strike="noStrike">
                <a:solidFill>
                  <a:srgbClr val="787878"/>
                </a:solidFill>
                <a:latin typeface="Aptos"/>
                <a:ea typeface="DejaVu Sans"/>
              </a:defRPr>
            </a:lvl1pPr>
          </a:lstStyle>
          <a:p>
            <a:pPr indent="0" algn="r" defTabSz="914400">
              <a:lnSpc>
                <a:spcPct val="100000"/>
              </a:lnSpc>
              <a:buNone/>
              <a:tabLst>
                <a:tab algn="l" pos="0"/>
              </a:tabLst>
            </a:pPr>
            <a:fld id="{14EEB142-60E5-4E17-BB97-583A5C077A6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0" name="PlaceHolder 3"/>
          <p:cNvSpPr>
            <a:spLocks noGrp="1"/>
          </p:cNvSpPr>
          <p:nvPr>
            <p:ph type="dt" idx="27"/>
          </p:nvPr>
        </p:nvSpPr>
        <p:spPr>
          <a:xfrm>
            <a:off x="838080" y="6356520"/>
            <a:ext cx="2739960" cy="36180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package" Target="../embeddings/oleObject1.docx"/><Relationship Id="rId5" Type="http://schemas.openxmlformats.org/officeDocument/2006/relationships/image" Target="../media/image4.emf"/><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4.xml"/><Relationship Id="rId3" Type="http://schemas.openxmlformats.org/officeDocument/2006/relationships/slide" Target="slide4.xml"/><Relationship Id="rId4" Type="http://schemas.openxmlformats.org/officeDocument/2006/relationships/slide" Target="slide8.xml"/><Relationship Id="rId5" Type="http://schemas.openxmlformats.org/officeDocument/2006/relationships/slide" Target="slide8.xml"/><Relationship Id="rId6" Type="http://schemas.openxmlformats.org/officeDocument/2006/relationships/slide" Target="slide12.xml"/><Relationship Id="rId7" Type="http://schemas.openxmlformats.org/officeDocument/2006/relationships/slide" Target="slide12.xml"/><Relationship Id="rId8" Type="http://schemas.openxmlformats.org/officeDocument/2006/relationships/slide" Target="slide13.xml"/><Relationship Id="rId9"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07640" y="193680"/>
            <a:ext cx="7035120" cy="1393560"/>
          </a:xfrm>
          <a:prstGeom prst="rect">
            <a:avLst/>
          </a:prstGeom>
          <a:noFill/>
          <a:ln w="0">
            <a:noFill/>
          </a:ln>
        </p:spPr>
        <p:txBody>
          <a:bodyPr lIns="0" rIns="0" tIns="0" bIns="0" anchor="b">
            <a:noAutofit/>
          </a:bodyPr>
          <a:p>
            <a:pPr indent="0" algn="ctr" defTabSz="914400">
              <a:lnSpc>
                <a:spcPct val="90000"/>
              </a:lnSpc>
              <a:buNone/>
              <a:tabLst>
                <a:tab algn="l" pos="0"/>
              </a:tabLst>
            </a:pPr>
            <a:r>
              <a:rPr b="0" lang="fr-FR" sz="4800" spc="-1" strike="noStrike">
                <a:solidFill>
                  <a:srgbClr val="000000"/>
                </a:solidFill>
                <a:latin typeface="Aptos Display"/>
                <a:ea typeface="DejaVu Sans"/>
              </a:rPr>
              <a:t>TraAM langues vivantes</a:t>
            </a:r>
            <a:br>
              <a:rPr sz="4800"/>
            </a:br>
            <a:r>
              <a:rPr b="0" lang="fr-FR" sz="4800" spc="-1" strike="noStrike">
                <a:solidFill>
                  <a:srgbClr val="000000"/>
                </a:solidFill>
                <a:latin typeface="Aptos Display"/>
                <a:ea typeface="DejaVu Sans"/>
              </a:rPr>
              <a:t>2023-2024</a:t>
            </a:r>
            <a:endParaRPr b="0" lang="fr-FR" sz="4800" spc="-1" strike="noStrike">
              <a:solidFill>
                <a:srgbClr val="000000"/>
              </a:solidFill>
              <a:latin typeface="Calibri"/>
            </a:endParaRPr>
          </a:p>
        </p:txBody>
      </p:sp>
      <p:sp>
        <p:nvSpPr>
          <p:cNvPr id="189" name="PlaceHolder 2"/>
          <p:cNvSpPr>
            <a:spLocks noGrp="1"/>
          </p:cNvSpPr>
          <p:nvPr>
            <p:ph type="subTitle"/>
          </p:nvPr>
        </p:nvSpPr>
        <p:spPr>
          <a:xfrm>
            <a:off x="488880" y="3585600"/>
            <a:ext cx="10460160" cy="2109240"/>
          </a:xfrm>
          <a:prstGeom prst="rect">
            <a:avLst/>
          </a:prstGeom>
          <a:noFill/>
          <a:ln w="0">
            <a:noFill/>
          </a:ln>
        </p:spPr>
        <p:txBody>
          <a:bodyPr lIns="0" rIns="0" tIns="0" bIns="0" anchor="t">
            <a:normAutofit fontScale="83888"/>
          </a:bodyPr>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r>
              <a:rPr b="0" lang="fr-FR" sz="2400" spc="-1" strike="noStrike">
                <a:solidFill>
                  <a:srgbClr val="000000"/>
                </a:solidFill>
                <a:latin typeface="Aptos"/>
                <a:ea typeface="DejaVu Sans"/>
              </a:rPr>
              <a:t>Utilisation de ChatGPT, Perplexity pour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Créer un modèle de biographie à destination d’élèves de 3</a:t>
            </a:r>
            <a:r>
              <a:rPr b="0" lang="fr-FR" sz="2400" spc="-1" strike="noStrike" baseline="30000">
                <a:solidFill>
                  <a:srgbClr val="000000"/>
                </a:solidFill>
                <a:latin typeface="Aptos"/>
                <a:ea typeface="DejaVu Sans"/>
              </a:rPr>
              <a:t>e</a:t>
            </a:r>
            <a:r>
              <a:rPr b="0" lang="fr-FR" sz="2400" spc="-1" strike="noStrike">
                <a:solidFill>
                  <a:srgbClr val="000000"/>
                </a:solidFill>
                <a:latin typeface="Aptos"/>
                <a:ea typeface="DejaVu Sans"/>
              </a:rPr>
              <a:t> dans le cadre d’une séquence sur les résistants allemands pendant la Seconde Guerre Mondiale.</a:t>
            </a:r>
            <a:endParaRPr b="0" lang="fr-FR" sz="2400" spc="-1" strike="noStrike">
              <a:solidFill>
                <a:srgbClr val="000000"/>
              </a:solidFill>
              <a:latin typeface="Calibri"/>
            </a:endParaRPr>
          </a:p>
        </p:txBody>
      </p:sp>
      <p:pic>
        <p:nvPicPr>
          <p:cNvPr id="190" name="Picture 2" descr=""/>
          <p:cNvPicPr/>
          <p:nvPr/>
        </p:nvPicPr>
        <p:blipFill>
          <a:blip r:embed="rId1"/>
          <a:stretch/>
        </p:blipFill>
        <p:spPr>
          <a:xfrm>
            <a:off x="2596680" y="3421800"/>
            <a:ext cx="781920" cy="781920"/>
          </a:xfrm>
          <a:prstGeom prst="rect">
            <a:avLst/>
          </a:prstGeom>
          <a:ln w="0">
            <a:noFill/>
          </a:ln>
        </p:spPr>
      </p:pic>
      <p:pic>
        <p:nvPicPr>
          <p:cNvPr id="191" name="Image 6" descr="Une image contenant Symétrie, symbole, art, ligne&#10;&#10;Description générée automatiquement"/>
          <p:cNvPicPr/>
          <p:nvPr/>
        </p:nvPicPr>
        <p:blipFill>
          <a:blip r:embed="rId2"/>
          <a:stretch/>
        </p:blipFill>
        <p:spPr>
          <a:xfrm>
            <a:off x="3961440" y="3310920"/>
            <a:ext cx="921960" cy="921960"/>
          </a:xfrm>
          <a:prstGeom prst="rect">
            <a:avLst/>
          </a:prstGeom>
          <a:ln w="0">
            <a:noFill/>
          </a:ln>
        </p:spPr>
      </p:pic>
      <p:sp>
        <p:nvSpPr>
          <p:cNvPr id="192" name="ZoneTexte 1"/>
          <p:cNvSpPr/>
          <p:nvPr/>
        </p:nvSpPr>
        <p:spPr>
          <a:xfrm>
            <a:off x="330480" y="1802160"/>
            <a:ext cx="701244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a:solidFill>
                  <a:srgbClr val="0e2841"/>
                </a:solidFill>
                <a:latin typeface="Arial"/>
                <a:ea typeface="DejaVu Sans"/>
              </a:rPr>
              <a:t>Utilisation de l’IA par l’enseignant pour créer un modèle de biographie permettant aux élèves d’améliorer leur production écrite et de réfléchir à une utilisation constructive des IA génératives dans leur apprentissage.</a:t>
            </a:r>
            <a:endParaRPr b="0" lang="fr-FR" sz="1800" spc="-1" strike="noStrike">
              <a:solidFill>
                <a:srgbClr val="000000"/>
              </a:solidFill>
              <a:latin typeface="Calibri"/>
            </a:endParaRPr>
          </a:p>
        </p:txBody>
      </p:sp>
      <p:pic>
        <p:nvPicPr>
          <p:cNvPr id="193" name="Image 2" descr=""/>
          <p:cNvPicPr/>
          <p:nvPr/>
        </p:nvPicPr>
        <p:blipFill>
          <a:blip r:embed="rId3"/>
          <a:stretch/>
        </p:blipFill>
        <p:spPr>
          <a:xfrm>
            <a:off x="7312680" y="79200"/>
            <a:ext cx="4855680" cy="3444480"/>
          </a:xfrm>
          <a:prstGeom prst="rect">
            <a:avLst/>
          </a:prstGeom>
          <a:ln w="0">
            <a:noFill/>
          </a:ln>
        </p:spPr>
      </p:pic>
      <p:graphicFrame>
        <p:nvGraphicFramePr>
          <p:cNvPr id="194" name=""/>
          <p:cNvGraphicFramePr/>
          <p:nvPr/>
        </p:nvGraphicFramePr>
        <p:xfrm>
          <a:off x="6073200" y="2527200"/>
          <a:ext cx="6119640" cy="1079640"/>
        </p:xfrm>
        <a:graphic>
          <a:graphicData uri="http://schemas.openxmlformats.org/presentationml/2006/ole">
            <p:oleObj progId="Word.Document.12" r:id="rId4" spid="">
              <p:embed/>
              <p:pic>
                <p:nvPicPr>
                  <p:cNvPr id="195" name="" descr=""/>
                  <p:cNvPicPr/>
                  <p:nvPr/>
                </p:nvPicPr>
                <p:blipFill>
                  <a:blip r:embed="rId5"/>
                  <a:stretch/>
                </p:blipFill>
                <p:spPr>
                  <a:xfrm>
                    <a:off x="6073200" y="2527200"/>
                    <a:ext cx="6119640" cy="107964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ZoneTexte 8"/>
          <p:cNvSpPr/>
          <p:nvPr/>
        </p:nvSpPr>
        <p:spPr>
          <a:xfrm>
            <a:off x="-689040" y="296640"/>
            <a:ext cx="142552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3 : requête (prompt / invite) rédigée en français sur Perplexity pour ajouter des formes passives:</a:t>
            </a:r>
            <a:endParaRPr b="0" lang="fr-FR" sz="1800" spc="-1" strike="noStrike">
              <a:solidFill>
                <a:srgbClr val="000000"/>
              </a:solidFill>
              <a:latin typeface="Calibri"/>
            </a:endParaRPr>
          </a:p>
        </p:txBody>
      </p:sp>
      <p:sp>
        <p:nvSpPr>
          <p:cNvPr id="251" name="Rectangle : coins arrondis 3"/>
          <p:cNvSpPr/>
          <p:nvPr/>
        </p:nvSpPr>
        <p:spPr>
          <a:xfrm>
            <a:off x="406800" y="1322280"/>
            <a:ext cx="3563280" cy="67536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fr-FR" sz="1600" spc="-1" strike="noStrike">
                <a:solidFill>
                  <a:srgbClr val="000000"/>
                </a:solidFill>
                <a:latin typeface="Arial"/>
                <a:ea typeface="DejaVu Sans"/>
              </a:rPr>
              <a:t>Ajoute une formulation avec un verbe à la voix passive</a:t>
            </a:r>
            <a:endParaRPr b="0" lang="fr-FR" sz="1600" spc="-1" strike="noStrike">
              <a:solidFill>
                <a:srgbClr val="000000"/>
              </a:solidFill>
              <a:latin typeface="Calibri"/>
            </a:endParaRPr>
          </a:p>
        </p:txBody>
      </p:sp>
      <p:pic>
        <p:nvPicPr>
          <p:cNvPr id="252" name="Image 6" descr="Une image contenant Symétrie, symbole, art, ligne&#10;&#10;Description générée automatiquement"/>
          <p:cNvPicPr/>
          <p:nvPr/>
        </p:nvPicPr>
        <p:blipFill>
          <a:blip r:embed="rId1"/>
          <a:stretch/>
        </p:blipFill>
        <p:spPr>
          <a:xfrm>
            <a:off x="143640" y="138960"/>
            <a:ext cx="635040" cy="681480"/>
          </a:xfrm>
          <a:prstGeom prst="rect">
            <a:avLst/>
          </a:prstGeom>
          <a:ln w="0">
            <a:noFill/>
          </a:ln>
        </p:spPr>
      </p:pic>
      <p:pic>
        <p:nvPicPr>
          <p:cNvPr id="253" name="Image 9" descr=""/>
          <p:cNvPicPr/>
          <p:nvPr/>
        </p:nvPicPr>
        <p:blipFill>
          <a:blip r:embed="rId2"/>
          <a:stretch/>
        </p:blipFill>
        <p:spPr>
          <a:xfrm>
            <a:off x="4835160" y="1087920"/>
            <a:ext cx="6372360" cy="3969720"/>
          </a:xfrm>
          <a:prstGeom prst="rect">
            <a:avLst/>
          </a:prstGeom>
          <a:ln w="0">
            <a:noFill/>
          </a:ln>
        </p:spPr>
      </p:pic>
      <p:sp>
        <p:nvSpPr>
          <p:cNvPr id="254" name="Bulle narrative : rectangle à coins arrondis 12"/>
          <p:cNvSpPr/>
          <p:nvPr/>
        </p:nvSpPr>
        <p:spPr>
          <a:xfrm>
            <a:off x="983520" y="3109680"/>
            <a:ext cx="2986560" cy="14133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Ajout pertinent qui permet de donner un exemple supplémentaire de forme passive.</a:t>
            </a:r>
            <a:endParaRPr b="0" lang="fr-FR" sz="1600" spc="-1" strike="noStrike">
              <a:solidFill>
                <a:srgbClr val="000000"/>
              </a:solidFill>
              <a:latin typeface="Calibri"/>
            </a:endParaRPr>
          </a:p>
        </p:txBody>
      </p:sp>
      <p:sp>
        <p:nvSpPr>
          <p:cNvPr id="255" name="Rectangle 15"/>
          <p:cNvSpPr/>
          <p:nvPr/>
        </p:nvSpPr>
        <p:spPr>
          <a:xfrm>
            <a:off x="6337080" y="3657600"/>
            <a:ext cx="4310280" cy="227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Rectangle : coins arrondis 3"/>
          <p:cNvSpPr/>
          <p:nvPr/>
        </p:nvSpPr>
        <p:spPr>
          <a:xfrm>
            <a:off x="132120" y="963000"/>
            <a:ext cx="5746680" cy="54583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de-DE" sz="1600" spc="-1" strike="noStrike">
                <a:solidFill>
                  <a:srgbClr val="000000"/>
                </a:solidFill>
                <a:latin typeface="Arial"/>
                <a:ea typeface="DejaVu Sans"/>
              </a:rPr>
              <a:t>Schreib einen Text in Deutsch über das Leben von Hannah Arendt für französische Lernende mit einem Niveau A2 in Deutsch. Der Text soll in Präteritum geschrieben werden und folgende Informationen beinhalten - 14. Oktober 1906: Geburt in Linden bei Hannover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- 1924-1928: Studium in Philosophie und Theologie in Marburg und Heidelberg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- 1933: kurzzeitige Inhaftierung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Juli 1933: Flucht vor der NS-Verfolgung über Prag, Genua und Genf nach Paris</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ab 1933: Tätigkeit für die Zionistische Vereinigung für Deutschland (Dokumentieren der Judenverfolgung; Hilfe an jüdische Flüchtlinge und Verfolgte)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- 1940: Heirat mit dem Journalisten Heinrich Blücher</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Mai 1941: Emigration in die Vereinigten Staaten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- 1951: amerikanische Staatsbürgerschaft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- 50er Jahren: Fortsetzung ihrer akademischen Karriere und Werke über Politik und Philosophie (Hauptthema: totalitäre Regime)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- 4. Dezember 1975: Tod in New York City</a:t>
            </a:r>
            <a:endParaRPr b="0" lang="fr-FR" sz="1600" spc="-1" strike="noStrike">
              <a:solidFill>
                <a:srgbClr val="000000"/>
              </a:solidFill>
              <a:latin typeface="Calibri"/>
            </a:endParaRPr>
          </a:p>
        </p:txBody>
      </p:sp>
      <p:sp>
        <p:nvSpPr>
          <p:cNvPr id="257" name="ZoneTexte 8"/>
          <p:cNvSpPr/>
          <p:nvPr/>
        </p:nvSpPr>
        <p:spPr>
          <a:xfrm>
            <a:off x="-403560" y="178920"/>
            <a:ext cx="117392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4 : requête (prompt / invite) plus précise rédigée en allemand sur Perplexity :</a:t>
            </a:r>
            <a:endParaRPr b="0" lang="fr-FR" sz="1800" spc="-1" strike="noStrike">
              <a:solidFill>
                <a:srgbClr val="000000"/>
              </a:solidFill>
              <a:latin typeface="Calibri"/>
            </a:endParaRPr>
          </a:p>
        </p:txBody>
      </p:sp>
      <p:sp>
        <p:nvSpPr>
          <p:cNvPr id="258" name="Rectangle 13"/>
          <p:cNvSpPr/>
          <p:nvPr/>
        </p:nvSpPr>
        <p:spPr>
          <a:xfrm>
            <a:off x="7060320" y="4630320"/>
            <a:ext cx="3587040" cy="110484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Le choix de la formulation de la requête en allemand ne modifie pas le résultat.</a:t>
            </a:r>
            <a:endParaRPr b="0" lang="fr-FR" sz="1600" spc="-1" strike="noStrike">
              <a:solidFill>
                <a:srgbClr val="000000"/>
              </a:solidFill>
              <a:latin typeface="Calibri"/>
            </a:endParaRPr>
          </a:p>
        </p:txBody>
      </p:sp>
      <p:pic>
        <p:nvPicPr>
          <p:cNvPr id="259" name="Image 6" descr="Une image contenant Symétrie, symbole, art, ligne&#10;&#10;Description générée automatiquement"/>
          <p:cNvPicPr/>
          <p:nvPr/>
        </p:nvPicPr>
        <p:blipFill>
          <a:blip r:embed="rId1"/>
          <a:stretch/>
        </p:blipFill>
        <p:spPr>
          <a:xfrm>
            <a:off x="225360" y="72360"/>
            <a:ext cx="635040" cy="681480"/>
          </a:xfrm>
          <a:prstGeom prst="rect">
            <a:avLst/>
          </a:prstGeom>
          <a:ln w="0">
            <a:noFill/>
          </a:ln>
        </p:spPr>
      </p:pic>
      <p:pic>
        <p:nvPicPr>
          <p:cNvPr id="260" name="Image 3" descr=""/>
          <p:cNvPicPr/>
          <p:nvPr/>
        </p:nvPicPr>
        <p:blipFill>
          <a:blip r:embed="rId2"/>
          <a:stretch/>
        </p:blipFill>
        <p:spPr>
          <a:xfrm>
            <a:off x="6422760" y="788040"/>
            <a:ext cx="5257080" cy="327564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1360" cy="512280"/>
          </a:xfrm>
          <a:prstGeom prst="rect">
            <a:avLst/>
          </a:prstGeom>
          <a:noFill/>
          <a:ln w="0">
            <a:noFill/>
          </a:ln>
        </p:spPr>
        <p:txBody>
          <a:bodyPr lIns="0" rIns="0" tIns="0" bIns="0" anchor="ctr">
            <a:noAutofit/>
          </a:bodyPr>
          <a:p>
            <a:pPr indent="0" defTabSz="914400">
              <a:lnSpc>
                <a:spcPct val="90000"/>
              </a:lnSpc>
              <a:buNone/>
              <a:tabLst>
                <a:tab algn="l" pos="0"/>
              </a:tabLst>
            </a:pPr>
            <a:r>
              <a:rPr b="1" lang="fr-FR" sz="1800" spc="-1" strike="noStrike">
                <a:solidFill>
                  <a:schemeClr val="dk1"/>
                </a:solidFill>
                <a:latin typeface="Aptos"/>
                <a:ea typeface="DejaVu Sans"/>
              </a:rPr>
              <a:t>Fiche proposée aux élèves pour s’entraîner à rédiger une biographie, puis corriger en autonomie leur production écrite</a:t>
            </a:r>
            <a:endParaRPr b="0" lang="fr-FR" sz="1800" spc="-1" strike="noStrike">
              <a:solidFill>
                <a:srgbClr val="000000"/>
              </a:solidFill>
              <a:latin typeface="Calibri"/>
            </a:endParaRPr>
          </a:p>
        </p:txBody>
      </p:sp>
      <p:pic>
        <p:nvPicPr>
          <p:cNvPr id="262" name="Image 4" descr=""/>
          <p:cNvPicPr/>
          <p:nvPr/>
        </p:nvPicPr>
        <p:blipFill>
          <a:blip r:embed="rId1"/>
          <a:stretch/>
        </p:blipFill>
        <p:spPr>
          <a:xfrm>
            <a:off x="192960" y="871560"/>
            <a:ext cx="3819960" cy="5456160"/>
          </a:xfrm>
          <a:prstGeom prst="rect">
            <a:avLst/>
          </a:prstGeom>
          <a:ln w="0">
            <a:noFill/>
          </a:ln>
        </p:spPr>
      </p:pic>
      <p:pic>
        <p:nvPicPr>
          <p:cNvPr id="263" name="Image 3" descr=""/>
          <p:cNvPicPr/>
          <p:nvPr/>
        </p:nvPicPr>
        <p:blipFill>
          <a:blip r:embed="rId2"/>
          <a:stretch/>
        </p:blipFill>
        <p:spPr>
          <a:xfrm>
            <a:off x="4088160" y="871560"/>
            <a:ext cx="4007880" cy="5518800"/>
          </a:xfrm>
          <a:prstGeom prst="rect">
            <a:avLst/>
          </a:prstGeom>
          <a:ln w="0">
            <a:noFill/>
          </a:ln>
        </p:spPr>
      </p:pic>
      <p:pic>
        <p:nvPicPr>
          <p:cNvPr id="264" name="Image 7" descr=""/>
          <p:cNvPicPr/>
          <p:nvPr/>
        </p:nvPicPr>
        <p:blipFill>
          <a:blip r:embed="rId3"/>
          <a:stretch/>
        </p:blipFill>
        <p:spPr>
          <a:xfrm>
            <a:off x="8097120" y="1059840"/>
            <a:ext cx="4005720" cy="52675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title"/>
          </p:nvPr>
        </p:nvSpPr>
        <p:spPr>
          <a:xfrm>
            <a:off x="396720" y="273600"/>
            <a:ext cx="10971360" cy="1143720"/>
          </a:xfrm>
          <a:prstGeom prst="rect">
            <a:avLst/>
          </a:prstGeom>
          <a:noFill/>
          <a:ln w="0">
            <a:noFill/>
          </a:ln>
        </p:spPr>
        <p:txBody>
          <a:bodyPr lIns="0" rIns="0" tIns="0" bIns="0" anchor="ctr">
            <a:noAutofit/>
          </a:bodyPr>
          <a:p>
            <a:pPr indent="0" defTabSz="914400">
              <a:lnSpc>
                <a:spcPct val="90000"/>
              </a:lnSpc>
              <a:buNone/>
              <a:tabLst>
                <a:tab algn="l" pos="0"/>
              </a:tabLst>
            </a:pPr>
            <a:r>
              <a:rPr b="1" lang="fr-FR" sz="2800" spc="-1" strike="noStrike">
                <a:solidFill>
                  <a:srgbClr val="0070c0"/>
                </a:solidFill>
                <a:latin typeface="Arial"/>
                <a:ea typeface="DejaVu Sans"/>
              </a:rPr>
              <a:t>Analyse : freins et plus-values</a:t>
            </a:r>
            <a:endParaRPr b="0" lang="fr-FR" sz="2800" spc="-1" strike="noStrike">
              <a:solidFill>
                <a:srgbClr val="000000"/>
              </a:solidFill>
              <a:latin typeface="Calibri"/>
            </a:endParaRPr>
          </a:p>
        </p:txBody>
      </p:sp>
      <p:sp>
        <p:nvSpPr>
          <p:cNvPr id="266" name="PlaceHolder 2"/>
          <p:cNvSpPr>
            <a:spLocks noGrp="1"/>
          </p:cNvSpPr>
          <p:nvPr>
            <p:ph type="subTitle"/>
          </p:nvPr>
        </p:nvSpPr>
        <p:spPr>
          <a:xfrm>
            <a:off x="492480" y="1418400"/>
            <a:ext cx="11133000" cy="4885560"/>
          </a:xfrm>
          <a:prstGeom prst="rect">
            <a:avLst/>
          </a:prstGeom>
          <a:noFill/>
          <a:ln w="0">
            <a:noFill/>
          </a:ln>
        </p:spPr>
        <p:txBody>
          <a:bodyPr lIns="0" rIns="0" tIns="0" bIns="0" anchor="ctr">
            <a:noAutofit/>
          </a:bodyPr>
          <a:p>
            <a:pPr marL="228600" indent="-228600" defTabSz="914400">
              <a:lnSpc>
                <a:spcPct val="90000"/>
              </a:lnSpc>
              <a:spcBef>
                <a:spcPts val="1001"/>
              </a:spcBef>
              <a:buClr>
                <a:srgbClr val="0070c0"/>
              </a:buClr>
              <a:buFont typeface="Arial"/>
              <a:buChar char="•"/>
            </a:pPr>
            <a:r>
              <a:rPr b="0" lang="fr-FR" sz="2400" spc="-1" strike="noStrike">
                <a:solidFill>
                  <a:srgbClr val="0070c0"/>
                </a:solidFill>
                <a:latin typeface="Arial"/>
                <a:ea typeface="DejaVu Sans"/>
              </a:rPr>
              <a:t>Freins :</a:t>
            </a:r>
            <a:endParaRPr b="0" lang="fr-FR" sz="2400" spc="-1" strike="noStrike">
              <a:solidFill>
                <a:srgbClr val="000000"/>
              </a:solidFill>
              <a:latin typeface="Calibri"/>
            </a:endParaRPr>
          </a:p>
          <a:p>
            <a:pPr marL="285840" indent="-285840" algn="just" defTabSz="914400">
              <a:lnSpc>
                <a:spcPct val="90000"/>
              </a:lnSpc>
              <a:spcBef>
                <a:spcPts val="1001"/>
              </a:spcBef>
              <a:buClr>
                <a:srgbClr val="000000"/>
              </a:buClr>
              <a:buFont typeface="Wingdings" charset="2"/>
              <a:buChar char=""/>
            </a:pPr>
            <a:r>
              <a:rPr b="0" lang="fr-FR" sz="2400" spc="-1" strike="noStrike">
                <a:solidFill>
                  <a:schemeClr val="dk1"/>
                </a:solidFill>
                <a:latin typeface="Calibri"/>
                <a:ea typeface="Times New Roman"/>
              </a:rPr>
              <a:t>Vérifier la correction des textes générés par l’IA (contenu et forme).</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400" spc="-1" strike="noStrike">
                <a:solidFill>
                  <a:schemeClr val="dk1"/>
                </a:solidFill>
                <a:latin typeface="Calibri"/>
                <a:ea typeface="Calibri"/>
              </a:rPr>
              <a:t>Rédiger avec attention le prompt pour obtenir des propositions adaptées au niveau des élèves et correspondant aux objectifs fixés.</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400" spc="-1" strike="noStrike">
                <a:solidFill>
                  <a:schemeClr val="dk1"/>
                </a:solidFill>
                <a:latin typeface="Calibri"/>
                <a:ea typeface="Calibri"/>
              </a:rPr>
              <a:t>Les résultats varient pour une même demande selon le moment où elle est faite. Ne pas hésiter à renouveler la demande à des moments différents ou à la regénérer immédiatement pour obtenir un résultat plus adéquat.</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pPr>
            <a:r>
              <a:rPr b="0" lang="fr-FR" sz="2400" spc="-1" strike="noStrike">
                <a:solidFill>
                  <a:schemeClr val="dk1"/>
                </a:solidFill>
                <a:latin typeface="Calibri"/>
                <a:ea typeface="Calibri"/>
              </a:rPr>
              <a:t>Difficulté pour certains élèves de prendre du recul sur leur texte et de le corriger par comparaison (besoin d’être guidé par le professeur ou un pair)</a:t>
            </a:r>
            <a:endParaRPr b="0" lang="fr-FR" sz="2400" spc="-1" strike="noStrike">
              <a:solidFill>
                <a:srgbClr val="000000"/>
              </a:solidFill>
              <a:latin typeface="Calibri"/>
            </a:endParaRPr>
          </a:p>
          <a:p>
            <a:pPr marL="228600" indent="-228600" defTabSz="914400">
              <a:lnSpc>
                <a:spcPct val="90000"/>
              </a:lnSpc>
              <a:spcBef>
                <a:spcPts val="1001"/>
              </a:spcBef>
              <a:buClr>
                <a:srgbClr val="0070c0"/>
              </a:buClr>
              <a:buFont typeface="Arial"/>
              <a:buChar char="•"/>
            </a:pPr>
            <a:r>
              <a:rPr b="0" lang="fr-FR" sz="2400" spc="-1" strike="noStrike">
                <a:solidFill>
                  <a:srgbClr val="0070c0"/>
                </a:solidFill>
                <a:latin typeface="Arial"/>
                <a:ea typeface="DejaVu Sans"/>
              </a:rPr>
              <a:t>Avantages de l’utilisation de l’IA : </a:t>
            </a:r>
            <a:endParaRPr b="0" lang="fr-FR" sz="24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400" spc="-1" strike="noStrike">
                <a:solidFill>
                  <a:schemeClr val="dk1"/>
                </a:solidFill>
                <a:latin typeface="Arial"/>
                <a:ea typeface="DejaVu Sans"/>
              </a:rPr>
              <a:t>Gain de temps pour l’enseignant</a:t>
            </a:r>
            <a:endParaRPr b="0" lang="fr-FR" sz="24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400" spc="-1" strike="noStrike">
                <a:solidFill>
                  <a:schemeClr val="dk1"/>
                </a:solidFill>
                <a:latin typeface="Arial"/>
                <a:ea typeface="DejaVu Sans"/>
              </a:rPr>
              <a:t>IA faciles d’utilisation: requêtes formulables en français ou en langue étrangère; aisément modifiables selon les attentes</a:t>
            </a:r>
            <a:endParaRPr b="0" lang="fr-FR" sz="2400" spc="-1" strike="noStrike">
              <a:solidFill>
                <a:srgbClr val="000000"/>
              </a:solidFill>
              <a:latin typeface="Calibri"/>
            </a:endParaRPr>
          </a:p>
          <a:p>
            <a:pPr lvl="1" marL="343080" indent="-343080" defTabSz="914400">
              <a:lnSpc>
                <a:spcPct val="90000"/>
              </a:lnSpc>
              <a:spcBef>
                <a:spcPts val="499"/>
              </a:spcBef>
              <a:buClr>
                <a:srgbClr val="000000"/>
              </a:buClr>
              <a:buFont typeface="Wingdings" charset="2"/>
              <a:buChar char=""/>
            </a:pPr>
            <a:r>
              <a:rPr b="0" lang="fr-FR" sz="2400" spc="-1" strike="noStrike">
                <a:solidFill>
                  <a:schemeClr val="dk1"/>
                </a:solidFill>
                <a:latin typeface="Arial"/>
                <a:ea typeface="DejaVu Sans"/>
              </a:rPr>
              <a:t>Elèves intéressés par le champ des possibles ouvert par les IA</a:t>
            </a:r>
            <a:endParaRPr b="0" lang="fr-FR" sz="2400" spc="-1" strike="noStrike">
              <a:solidFill>
                <a:srgbClr val="000000"/>
              </a:solidFill>
              <a:latin typeface="Calibri"/>
            </a:endParaRPr>
          </a:p>
          <a:p>
            <a:pPr indent="0" defTabSz="914400">
              <a:lnSpc>
                <a:spcPct val="90000"/>
              </a:lnSpc>
              <a:spcBef>
                <a:spcPts val="1001"/>
              </a:spcBef>
              <a:buNone/>
              <a:tabLst>
                <a:tab algn="l" pos="0"/>
              </a:tabLst>
            </a:pPr>
            <a:endParaRPr b="0" lang="fr-FR" sz="24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1360" cy="1143720"/>
          </a:xfrm>
          <a:prstGeom prst="rect">
            <a:avLst/>
          </a:prstGeom>
          <a:noFill/>
          <a:ln w="0">
            <a:noFill/>
          </a:ln>
        </p:spPr>
        <p:txBody>
          <a:bodyPr lIns="0" rIns="0" tIns="0" bIns="0" anchor="ctr">
            <a:noAutofit/>
          </a:bodyPr>
          <a:p>
            <a:pPr indent="0" defTabSz="914400">
              <a:lnSpc>
                <a:spcPct val="90000"/>
              </a:lnSpc>
              <a:buNone/>
              <a:tabLst>
                <a:tab algn="l" pos="0"/>
              </a:tabLst>
            </a:pPr>
            <a:r>
              <a:rPr b="1" lang="fr-FR" sz="4400" spc="-1" strike="noStrike">
                <a:solidFill>
                  <a:schemeClr val="dk1"/>
                </a:solidFill>
                <a:latin typeface="Arial"/>
                <a:ea typeface="DejaVu Sans"/>
              </a:rPr>
              <a:t>Sommaire</a:t>
            </a:r>
            <a:endParaRPr b="0" lang="fr-FR" sz="4400" spc="-1" strike="noStrike">
              <a:solidFill>
                <a:srgbClr val="000000"/>
              </a:solidFill>
              <a:latin typeface="Calibri"/>
            </a:endParaRPr>
          </a:p>
        </p:txBody>
      </p:sp>
      <p:sp>
        <p:nvSpPr>
          <p:cNvPr id="197" name="PlaceHolder 2"/>
          <p:cNvSpPr>
            <a:spLocks noGrp="1"/>
          </p:cNvSpPr>
          <p:nvPr>
            <p:ph type="subTitle"/>
          </p:nvPr>
        </p:nvSpPr>
        <p:spPr>
          <a:xfrm>
            <a:off x="551160" y="2524320"/>
            <a:ext cx="10971360" cy="3136680"/>
          </a:xfrm>
          <a:prstGeom prst="rect">
            <a:avLst/>
          </a:prstGeom>
          <a:noFill/>
          <a:ln w="0">
            <a:noFill/>
          </a:ln>
        </p:spPr>
        <p:txBody>
          <a:bodyPr lIns="0" rIns="0" tIns="0" bIns="0" anchor="ctr">
            <a:noAutofit/>
          </a:bodyPr>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 action="ppaction://hlinkshowjump?jump=nextslide"/>
              </a:rPr>
              <a:t>Contexte</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1" action="ppaction://hlinksldjump"/>
              </a:rPr>
              <a:t>Exemple avec </a:t>
            </a:r>
            <a:r>
              <a:rPr b="0" lang="fr-FR" sz="2800" spc="-1" strike="noStrike" u="sng">
                <a:solidFill>
                  <a:schemeClr val="dk1"/>
                </a:solidFill>
                <a:uFillTx/>
                <a:latin typeface="Arial"/>
                <a:ea typeface="DejaVu Sans"/>
                <a:hlinkClick r:id="rId2" action="ppaction://hlinksldjump"/>
              </a:rPr>
              <a:t>ChatGPT</a:t>
            </a:r>
            <a:r>
              <a:rPr b="0" lang="fr-FR" sz="2800" spc="-1" strike="noStrike" u="sng">
                <a:solidFill>
                  <a:schemeClr val="dk1"/>
                </a:solidFill>
                <a:uFillTx/>
                <a:latin typeface="Arial"/>
                <a:ea typeface="DejaVu Sans"/>
                <a:hlinkClick r:id="rId3" action="ppaction://hlinksldjump"/>
              </a:rPr>
              <a:t> </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4" action="ppaction://hlinksldjump"/>
              </a:rPr>
              <a:t>Exemple avec </a:t>
            </a:r>
            <a:r>
              <a:rPr b="0" lang="fr-FR" sz="2800" spc="-1" strike="noStrike" u="sng">
                <a:solidFill>
                  <a:schemeClr val="dk1"/>
                </a:solidFill>
                <a:uFillTx/>
                <a:latin typeface="Arial"/>
                <a:ea typeface="DejaVu Sans"/>
                <a:hlinkClick r:id="rId5" action="ppaction://hlinksldjump"/>
              </a:rPr>
              <a:t>Perplexity</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6" action="ppaction://hlinksldjump"/>
              </a:rPr>
              <a:t>Fiche </a:t>
            </a:r>
            <a:r>
              <a:rPr b="0" lang="fr-FR" sz="2800" spc="-1" strike="noStrike" u="sng">
                <a:solidFill>
                  <a:schemeClr val="dk1"/>
                </a:solidFill>
                <a:uFillTx/>
                <a:latin typeface="Arial"/>
                <a:ea typeface="DejaVu Sans"/>
                <a:hlinkClick r:id="rId7" action="ppaction://hlinksldjump"/>
              </a:rPr>
              <a:t>de travail proposée</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8" action="ppaction://hlinksldjump"/>
              </a:rPr>
              <a:t>Analyse</a:t>
            </a:r>
            <a:endParaRPr b="0" lang="fr-FR" sz="2800" spc="-1" strike="noStrike">
              <a:solidFill>
                <a:srgbClr val="000000"/>
              </a:solidFill>
              <a:latin typeface="Calibri"/>
            </a:endParaRPr>
          </a:p>
          <a:p>
            <a:pPr indent="0" defTabSz="914400">
              <a:lnSpc>
                <a:spcPct val="90000"/>
              </a:lnSpc>
              <a:spcBef>
                <a:spcPts val="1001"/>
              </a:spcBef>
              <a:buNone/>
              <a:tabLst>
                <a:tab algn="l" pos="0"/>
              </a:tabLst>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152280" y="186120"/>
            <a:ext cx="11274480" cy="546120"/>
          </a:xfrm>
          <a:prstGeom prst="rect">
            <a:avLst/>
          </a:prstGeom>
          <a:noFill/>
          <a:ln w="0">
            <a:noFill/>
          </a:ln>
        </p:spPr>
        <p:txBody>
          <a:bodyPr lIns="90000" rIns="90000" tIns="45000" bIns="45000" anchor="ctr">
            <a:noAutofit/>
          </a:bodyPr>
          <a:p>
            <a:pPr indent="0" defTabSz="914400">
              <a:lnSpc>
                <a:spcPct val="90000"/>
              </a:lnSpc>
              <a:buNone/>
              <a:tabLst>
                <a:tab algn="l" pos="0"/>
              </a:tabLst>
            </a:pPr>
            <a:r>
              <a:rPr b="1" lang="fr-FR" sz="2800" spc="-1" strike="noStrike">
                <a:solidFill>
                  <a:srgbClr val="000000"/>
                </a:solidFill>
                <a:latin typeface="Aptos Display"/>
                <a:ea typeface="DejaVu Sans"/>
              </a:rPr>
              <a:t>Création d’un modèle de biographie sur un résistant allemand</a:t>
            </a:r>
            <a:endParaRPr b="0" lang="fr-FR" sz="2800" spc="-1" strike="noStrike">
              <a:solidFill>
                <a:srgbClr val="000000"/>
              </a:solidFill>
              <a:latin typeface="Calibri"/>
            </a:endParaRPr>
          </a:p>
        </p:txBody>
      </p:sp>
      <p:sp>
        <p:nvSpPr>
          <p:cNvPr id="199" name="PlaceHolder 2"/>
          <p:cNvSpPr>
            <a:spLocks noGrp="1"/>
          </p:cNvSpPr>
          <p:nvPr>
            <p:ph/>
          </p:nvPr>
        </p:nvSpPr>
        <p:spPr>
          <a:xfrm>
            <a:off x="152280" y="1159560"/>
            <a:ext cx="11393640" cy="5357160"/>
          </a:xfrm>
          <a:prstGeom prst="rect">
            <a:avLst/>
          </a:prstGeom>
          <a:noFill/>
          <a:ln w="0">
            <a:noFill/>
          </a:ln>
        </p:spPr>
        <p:txBody>
          <a:bodyPr lIns="90000" rIns="90000" tIns="45000" bIns="45000" anchor="t">
            <a:normAutofit fontScale="81111"/>
          </a:bodyPr>
          <a:p>
            <a:pPr marL="228600" indent="0" defTabSz="914400">
              <a:lnSpc>
                <a:spcPct val="90000"/>
              </a:lnSpc>
              <a:spcBef>
                <a:spcPts val="1001"/>
              </a:spcBef>
              <a:buNone/>
              <a:tabLst>
                <a:tab algn="l" pos="0"/>
              </a:tabLst>
            </a:pPr>
            <a:r>
              <a:rPr b="1" lang="fr-FR" sz="2800" spc="-1" strike="noStrike">
                <a:solidFill>
                  <a:srgbClr val="000000"/>
                </a:solidFill>
                <a:latin typeface="Arial"/>
                <a:ea typeface="DejaVu Sans"/>
              </a:rPr>
              <a:t>Contexte : </a:t>
            </a:r>
            <a:endParaRPr b="0" lang="fr-FR" sz="2800" spc="-1" strike="noStrike">
              <a:solidFill>
                <a:srgbClr val="000000"/>
              </a:solidFill>
              <a:latin typeface="Calibri"/>
            </a:endParaRPr>
          </a:p>
          <a:p>
            <a:pPr marL="228600" indent="-324000" defTabSz="914400">
              <a:lnSpc>
                <a:spcPct val="10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Dans le cadre d’une séquence sur les résistants allemands pendant la Seconde Guerre Mondiale, les élèves ont travaillé en amont sur des biographies de résistants et ont découvert du lexique lié aux biographies, des indications temporelles et </a:t>
            </a:r>
            <a:r>
              <a:rPr b="0" lang="fr-FR" sz="1800" spc="-1" strike="noStrike">
                <a:solidFill>
                  <a:srgbClr val="000000"/>
                </a:solidFill>
                <a:latin typeface="Arial"/>
                <a:ea typeface="DejaVu Sans"/>
              </a:rPr>
              <a:t>l’utilisation du prétérit et du passif</a:t>
            </a:r>
            <a:r>
              <a:rPr b="0" lang="fr-FR" sz="2800" spc="-1" strike="noStrike">
                <a:solidFill>
                  <a:srgbClr val="000000"/>
                </a:solidFill>
                <a:latin typeface="Arial"/>
                <a:ea typeface="DejaVu Sans"/>
              </a:rPr>
              <a:t>.</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Pour manipuler le vocabulaire et les structures introduites, les élèves sont amenés à rédiger la biographie d’une résistante allemande (Hannah Arendt) à partir d’une </a:t>
            </a:r>
            <a:r>
              <a:rPr b="0" lang="fr-FR" sz="1800" spc="-1" strike="noStrike">
                <a:solidFill>
                  <a:srgbClr val="000000"/>
                </a:solidFill>
                <a:latin typeface="Arial"/>
                <a:ea typeface="DejaVu Sans"/>
              </a:rPr>
              <a:t>fiche d’identité.</a:t>
            </a:r>
            <a:endParaRPr b="0" lang="fr-FR" sz="1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Afin de permettre aux élèves d’améliorer leur production écrite en autonomie (correction des erreurs et enrichissement), il leur est proposé de comparer leur travail à un texte modèle.</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2800" spc="-1" strike="noStrike">
                <a:solidFill>
                  <a:srgbClr val="000000"/>
                </a:solidFill>
                <a:latin typeface="Arial"/>
                <a:ea typeface="DejaVu Sans"/>
              </a:rPr>
              <a:t> </a:t>
            </a:r>
            <a:r>
              <a:rPr b="0" lang="fr-FR" sz="2800" spc="-1" strike="noStrike">
                <a:solidFill>
                  <a:srgbClr val="000000"/>
                </a:solidFill>
                <a:latin typeface="Arial"/>
                <a:ea typeface="DejaVu Sans"/>
              </a:rPr>
              <a:t>Pour gagner du temps, nous avons testé ChatGPT et Perplexity pour générer ce texte, en imposant des contraintes définies dans la requête (</a:t>
            </a:r>
            <a:r>
              <a:rPr b="0" lang="fr-FR" sz="1800" spc="-1" strike="noStrike">
                <a:solidFill>
                  <a:srgbClr val="000000"/>
                </a:solidFill>
                <a:latin typeface="Arial"/>
                <a:ea typeface="DejaVu Sans"/>
              </a:rPr>
              <a:t>p</a:t>
            </a:r>
            <a:r>
              <a:rPr b="0" lang="fr-FR" sz="2800" spc="-1" strike="noStrike">
                <a:solidFill>
                  <a:srgbClr val="000000"/>
                </a:solidFill>
                <a:latin typeface="Arial"/>
                <a:ea typeface="DejaVu Sans"/>
              </a:rPr>
              <a:t>rompt / invite). </a:t>
            </a:r>
            <a:endParaRPr b="0" lang="fr-FR" sz="2800" spc="-1" strike="noStrike">
              <a:solidFill>
                <a:srgbClr val="000000"/>
              </a:solidFill>
              <a:latin typeface="Calibri"/>
            </a:endParaRPr>
          </a:p>
          <a:p>
            <a:pPr marL="228600" indent="-228600" defTabSz="914400">
              <a:lnSpc>
                <a:spcPct val="90000"/>
              </a:lnSpc>
              <a:spcBef>
                <a:spcPts val="1001"/>
              </a:spcBef>
              <a:buClr>
                <a:srgbClr val="000000"/>
              </a:buClr>
              <a:buFont typeface="Wingdings" charset="2"/>
              <a:buChar char=""/>
              <a:tabLst>
                <a:tab algn="l" pos="0"/>
              </a:tabLst>
            </a:pPr>
            <a:r>
              <a:rPr b="0" lang="fr-FR" sz="1800" spc="-1" strike="noStrike">
                <a:solidFill>
                  <a:srgbClr val="000000"/>
                </a:solidFill>
                <a:latin typeface="Arial"/>
                <a:ea typeface="DejaVu Sans"/>
              </a:rPr>
              <a:t> </a:t>
            </a:r>
            <a:r>
              <a:rPr b="0" lang="fr-FR" sz="1800" spc="-1" strike="noStrike">
                <a:solidFill>
                  <a:srgbClr val="000000"/>
                </a:solidFill>
                <a:latin typeface="Arial"/>
                <a:ea typeface="DejaVu Sans"/>
              </a:rPr>
              <a:t>Cette activité a été également l’occasion de réfléchir avec les élèves sur l’apport des IA génératives dans leur apprentissage d’une langue étrangère: comment les utiliser pour progresser au lieu de leur déléguer complètement une tâche à réaliser?</a:t>
            </a:r>
            <a:endParaRPr b="0" lang="fr-FR" sz="1800" spc="-1" strike="noStrike">
              <a:solidFill>
                <a:srgbClr val="000000"/>
              </a:solidFill>
              <a:latin typeface="Calibri"/>
            </a:endParaRPr>
          </a:p>
          <a:p>
            <a:pPr marL="228600" indent="0" defTabSz="914400">
              <a:lnSpc>
                <a:spcPct val="90000"/>
              </a:lnSpc>
              <a:spcBef>
                <a:spcPts val="1001"/>
              </a:spcBef>
              <a:buNone/>
              <a:tabLst>
                <a:tab algn="l" pos="0"/>
              </a:tabLst>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Rectangle : coins arrondis 3"/>
          <p:cNvSpPr/>
          <p:nvPr/>
        </p:nvSpPr>
        <p:spPr>
          <a:xfrm>
            <a:off x="1026000" y="441720"/>
            <a:ext cx="10743480" cy="11786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Ecris un texte en allemand de niveau A2 pour présenter la biographie d’Hannah Arendt. Le texte doit être écrit au prétérit et indiquer les informations suivantes: date et lieu de naissance; famille; études; métier; actes de résistance; pays d'exil.</a:t>
            </a:r>
            <a:endParaRPr b="0" lang="fr-FR" sz="1800" spc="-1" strike="noStrike">
              <a:solidFill>
                <a:srgbClr val="000000"/>
              </a:solidFill>
              <a:latin typeface="Calibri"/>
            </a:endParaRPr>
          </a:p>
        </p:txBody>
      </p:sp>
      <p:sp>
        <p:nvSpPr>
          <p:cNvPr id="201" name="ZoneTexte 8"/>
          <p:cNvSpPr/>
          <p:nvPr/>
        </p:nvSpPr>
        <p:spPr>
          <a:xfrm>
            <a:off x="-1006200" y="61920"/>
            <a:ext cx="97426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requête (prompt / invite) rédigée en français sur ChatGPT :</a:t>
            </a:r>
            <a:endParaRPr b="0" lang="fr-FR" sz="1800" spc="-1" strike="noStrike">
              <a:solidFill>
                <a:srgbClr val="000000"/>
              </a:solidFill>
              <a:latin typeface="Calibri"/>
            </a:endParaRPr>
          </a:p>
        </p:txBody>
      </p:sp>
      <p:sp>
        <p:nvSpPr>
          <p:cNvPr id="202" name="Bulle narrative : rectangle à coins arrondis 5"/>
          <p:cNvSpPr/>
          <p:nvPr/>
        </p:nvSpPr>
        <p:spPr>
          <a:xfrm>
            <a:off x="731160" y="1744920"/>
            <a:ext cx="2986560" cy="17283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Texte créé par Chat GPT correct tant au niveau du contenu que de la forme et intéressant au niveau de la structure et de la richesse de la langue…</a:t>
            </a:r>
            <a:endParaRPr b="0" lang="fr-FR" sz="1800" spc="-1" strike="noStrike">
              <a:solidFill>
                <a:srgbClr val="000000"/>
              </a:solidFill>
              <a:latin typeface="Calibri"/>
            </a:endParaRPr>
          </a:p>
        </p:txBody>
      </p:sp>
      <p:sp>
        <p:nvSpPr>
          <p:cNvPr id="203" name="Rectangle 13"/>
          <p:cNvSpPr/>
          <p:nvPr/>
        </p:nvSpPr>
        <p:spPr>
          <a:xfrm>
            <a:off x="249480" y="3597480"/>
            <a:ext cx="4629960" cy="281772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mais trop éloigné de ce que les élèves peuvent produire à partir de la fiche d’identité, donc peu exploitable pour leur permettre de corriger facilement leur production.</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requête à repréciser en indiquant les éléments de la fiche d’identité donnée dans la consigne des élèves</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texte qui pourra cependant être proposé en complément aux élèves plus avancés</a:t>
            </a:r>
            <a:endParaRPr b="0" lang="fr-FR" sz="1800" spc="-1" strike="noStrike">
              <a:solidFill>
                <a:srgbClr val="000000"/>
              </a:solidFill>
              <a:latin typeface="Calibri"/>
            </a:endParaRPr>
          </a:p>
        </p:txBody>
      </p:sp>
      <p:pic>
        <p:nvPicPr>
          <p:cNvPr id="204" name="Picture 2" descr=""/>
          <p:cNvPicPr/>
          <p:nvPr/>
        </p:nvPicPr>
        <p:blipFill>
          <a:blip r:embed="rId1"/>
          <a:stretch/>
        </p:blipFill>
        <p:spPr>
          <a:xfrm>
            <a:off x="121680" y="592200"/>
            <a:ext cx="781920" cy="781920"/>
          </a:xfrm>
          <a:prstGeom prst="rect">
            <a:avLst/>
          </a:prstGeom>
          <a:ln w="0">
            <a:noFill/>
          </a:ln>
        </p:spPr>
      </p:pic>
      <p:pic>
        <p:nvPicPr>
          <p:cNvPr id="205" name="Image 12" descr=""/>
          <p:cNvPicPr/>
          <p:nvPr/>
        </p:nvPicPr>
        <p:blipFill>
          <a:blip r:embed="rId2"/>
          <a:stretch/>
        </p:blipFill>
        <p:spPr>
          <a:xfrm>
            <a:off x="4922640" y="1933920"/>
            <a:ext cx="7100280" cy="3838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Rectangle : coins arrondis 3"/>
          <p:cNvSpPr/>
          <p:nvPr/>
        </p:nvSpPr>
        <p:spPr>
          <a:xfrm>
            <a:off x="132120" y="963000"/>
            <a:ext cx="5746680" cy="49532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de-DE" sz="1600" spc="-1" strike="noStrike">
                <a:solidFill>
                  <a:srgbClr val="000000"/>
                </a:solidFill>
                <a:latin typeface="Arial"/>
                <a:ea typeface="DejaVu Sans"/>
              </a:rPr>
              <a:t>Ecris un texte en allemand de niveau A2 pour présenter la biographie d'Hannah Arendt. Le texte doit être écrit au prétérit et contenir les informations suivantes :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- 14. Oktober 1906: Geburt in Linden bei Hannover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- 1924-1928: Studium in Philosophie und Theologie in Marburg und Heidelberg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- 1933: kurzzeitige Inhaftierung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Juli 1933: Flucht vor der NS-Verfolgung über Prag, Genua und Genf nach Paris</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ab 1933: Tätigkeit für die Zionistische Vereinigung für Deutschland (Dokumentieren der Judenverfolgung; Hilfe an jüdische Flüchtlinge und Verfolgte)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- 1940: Heirat mit dem Journalisten Heinrich Blücher</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Mai 1941: Emigration in die Vereinigten Staaten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- 1951: amerikanische Staatsbürgerschaft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- 50er Jahren: Fortsetzung ihrer akademischen Karriere und Werke über Politik und Philosophie (Hauptthema: totalitäre Regime)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- 4. Dezember 1975: Tod in New York City</a:t>
            </a:r>
            <a:endParaRPr b="0" lang="fr-FR" sz="1600" spc="-1" strike="noStrike">
              <a:solidFill>
                <a:srgbClr val="000000"/>
              </a:solidFill>
              <a:latin typeface="Calibri"/>
            </a:endParaRPr>
          </a:p>
        </p:txBody>
      </p:sp>
      <p:sp>
        <p:nvSpPr>
          <p:cNvPr id="207" name="ZoneTexte 8"/>
          <p:cNvSpPr/>
          <p:nvPr/>
        </p:nvSpPr>
        <p:spPr>
          <a:xfrm>
            <a:off x="-301680" y="178920"/>
            <a:ext cx="113763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requête (prompt / invite) plus précise rédigée en français sur ChatGPT :</a:t>
            </a:r>
            <a:endParaRPr b="0" lang="fr-FR" sz="1800" spc="-1" strike="noStrike">
              <a:solidFill>
                <a:srgbClr val="000000"/>
              </a:solidFill>
              <a:latin typeface="Calibri"/>
            </a:endParaRPr>
          </a:p>
        </p:txBody>
      </p:sp>
      <p:sp>
        <p:nvSpPr>
          <p:cNvPr id="208" name="Bulle narrative : rectangle à coins arrondis 5"/>
          <p:cNvSpPr/>
          <p:nvPr/>
        </p:nvSpPr>
        <p:spPr>
          <a:xfrm>
            <a:off x="5933880" y="4088160"/>
            <a:ext cx="2986560" cy="14133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Texte créé par Chat GPT proche de ce que pourrait rédiger les élèves et donc leur permettant de s’auto-corriger.</a:t>
            </a:r>
            <a:endParaRPr b="0" lang="fr-FR" sz="1600" spc="-1" strike="noStrike">
              <a:solidFill>
                <a:srgbClr val="000000"/>
              </a:solidFill>
              <a:latin typeface="Calibri"/>
            </a:endParaRPr>
          </a:p>
        </p:txBody>
      </p:sp>
      <p:sp>
        <p:nvSpPr>
          <p:cNvPr id="209" name="Rectangle 13"/>
          <p:cNvSpPr/>
          <p:nvPr/>
        </p:nvSpPr>
        <p:spPr>
          <a:xfrm>
            <a:off x="8522280" y="4524120"/>
            <a:ext cx="3587040" cy="215388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Ne pas hésiter à dialoguer avec Chat GPT pour mieux faire correspondre le résultat aux besoins, par exemple:</a:t>
            </a:r>
            <a:endParaRPr b="0" lang="fr-FR" sz="1600" spc="-1" strike="noStrike">
              <a:solidFill>
                <a:srgbClr val="000000"/>
              </a:solidFill>
              <a:latin typeface="Calibri"/>
            </a:endParaRPr>
          </a:p>
          <a:p>
            <a:pPr defTabSz="914400">
              <a:lnSpc>
                <a:spcPct val="100000"/>
              </a:lnSpc>
            </a:pPr>
            <a:r>
              <a:rPr b="0" lang="fr-FR" sz="1600" spc="-1" strike="noStrike">
                <a:solidFill>
                  <a:schemeClr val="dk1"/>
                </a:solidFill>
                <a:latin typeface="Arial"/>
                <a:ea typeface="DejaVu Sans"/>
              </a:rPr>
              <a:t>- lui demander d’ajouter une conclusion à la biographie,</a:t>
            </a:r>
            <a:endParaRPr b="0" lang="fr-FR" sz="1600" spc="-1" strike="noStrike">
              <a:solidFill>
                <a:srgbClr val="000000"/>
              </a:solidFill>
              <a:latin typeface="Calibri"/>
            </a:endParaRPr>
          </a:p>
          <a:p>
            <a:pPr defTabSz="914400">
              <a:lnSpc>
                <a:spcPct val="100000"/>
              </a:lnSpc>
            </a:pPr>
            <a:r>
              <a:rPr b="0" lang="fr-FR" sz="1600" spc="-1" strike="noStrike">
                <a:solidFill>
                  <a:schemeClr val="dk1"/>
                </a:solidFill>
                <a:latin typeface="Arial"/>
                <a:ea typeface="DejaVu Sans"/>
              </a:rPr>
              <a:t>- ajouter des contraintes formelles (utiliser tel ou tel lexique, un nombre de formes passives etc.)</a:t>
            </a:r>
            <a:endParaRPr b="0" lang="fr-FR" sz="1600" spc="-1" strike="noStrike">
              <a:solidFill>
                <a:srgbClr val="000000"/>
              </a:solidFill>
              <a:latin typeface="Calibri"/>
            </a:endParaRPr>
          </a:p>
        </p:txBody>
      </p:sp>
      <p:pic>
        <p:nvPicPr>
          <p:cNvPr id="210" name="Picture 2" descr=""/>
          <p:cNvPicPr/>
          <p:nvPr/>
        </p:nvPicPr>
        <p:blipFill>
          <a:blip r:embed="rId1"/>
          <a:stretch/>
        </p:blipFill>
        <p:spPr>
          <a:xfrm>
            <a:off x="186120" y="85320"/>
            <a:ext cx="515520" cy="536040"/>
          </a:xfrm>
          <a:prstGeom prst="rect">
            <a:avLst/>
          </a:prstGeom>
          <a:ln w="0">
            <a:noFill/>
          </a:ln>
        </p:spPr>
      </p:pic>
      <p:pic>
        <p:nvPicPr>
          <p:cNvPr id="211" name="Image 2" descr=""/>
          <p:cNvPicPr/>
          <p:nvPr/>
        </p:nvPicPr>
        <p:blipFill>
          <a:blip r:embed="rId2"/>
          <a:stretch/>
        </p:blipFill>
        <p:spPr>
          <a:xfrm>
            <a:off x="6048000" y="532080"/>
            <a:ext cx="5746680" cy="34585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Rectangle : coins arrondis 3"/>
          <p:cNvSpPr/>
          <p:nvPr/>
        </p:nvSpPr>
        <p:spPr>
          <a:xfrm>
            <a:off x="461880" y="933840"/>
            <a:ext cx="4773600" cy="9662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fr-FR" sz="1600" spc="-1" strike="noStrike">
                <a:solidFill>
                  <a:srgbClr val="000000"/>
                </a:solidFill>
                <a:latin typeface="Arial"/>
                <a:ea typeface="DejaVu Sans"/>
              </a:rPr>
              <a:t>Ajoute une conclusion simple, formulée en une phrase, à la biographie</a:t>
            </a:r>
            <a:endParaRPr b="0" lang="fr-FR" sz="1600" spc="-1" strike="noStrike">
              <a:solidFill>
                <a:srgbClr val="000000"/>
              </a:solidFill>
              <a:latin typeface="Calibri"/>
            </a:endParaRPr>
          </a:p>
        </p:txBody>
      </p:sp>
      <p:sp>
        <p:nvSpPr>
          <p:cNvPr id="213" name="ZoneTexte 8"/>
          <p:cNvSpPr/>
          <p:nvPr/>
        </p:nvSpPr>
        <p:spPr>
          <a:xfrm>
            <a:off x="-491040" y="203400"/>
            <a:ext cx="133758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3 : requête (prompt / invite) rédigée en français sur Chat GPT pour ajouter une conlusion :</a:t>
            </a:r>
            <a:endParaRPr b="0" lang="fr-FR" sz="1800" spc="-1" strike="noStrike">
              <a:solidFill>
                <a:srgbClr val="000000"/>
              </a:solidFill>
              <a:latin typeface="Calibri"/>
            </a:endParaRPr>
          </a:p>
        </p:txBody>
      </p:sp>
      <p:sp>
        <p:nvSpPr>
          <p:cNvPr id="214" name="Rectangle 13"/>
          <p:cNvSpPr/>
          <p:nvPr/>
        </p:nvSpPr>
        <p:spPr>
          <a:xfrm>
            <a:off x="8064000" y="1571040"/>
            <a:ext cx="3488040" cy="15429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Ne pas hésiter à renouveler l’invite, en la précisant si nécessaire, pour obtenir une formulation accessible pour les élèves (plus courte, plus simple) ou au contraire une formulation plus riche.</a:t>
            </a:r>
            <a:endParaRPr b="0" lang="fr-FR" sz="1600" spc="-1" strike="noStrike">
              <a:solidFill>
                <a:srgbClr val="000000"/>
              </a:solidFill>
              <a:latin typeface="Calibri"/>
            </a:endParaRPr>
          </a:p>
        </p:txBody>
      </p:sp>
      <p:pic>
        <p:nvPicPr>
          <p:cNvPr id="215" name="Picture 2" descr=""/>
          <p:cNvPicPr/>
          <p:nvPr/>
        </p:nvPicPr>
        <p:blipFill>
          <a:blip r:embed="rId1"/>
          <a:stretch/>
        </p:blipFill>
        <p:spPr>
          <a:xfrm>
            <a:off x="281160" y="118800"/>
            <a:ext cx="515520" cy="536040"/>
          </a:xfrm>
          <a:prstGeom prst="rect">
            <a:avLst/>
          </a:prstGeom>
          <a:ln w="0">
            <a:noFill/>
          </a:ln>
        </p:spPr>
      </p:pic>
      <p:pic>
        <p:nvPicPr>
          <p:cNvPr id="216" name="Picture 2" descr=""/>
          <p:cNvPicPr/>
          <p:nvPr/>
        </p:nvPicPr>
        <p:blipFill>
          <a:blip r:embed="rId2"/>
          <a:stretch/>
        </p:blipFill>
        <p:spPr>
          <a:xfrm>
            <a:off x="327240" y="3072960"/>
            <a:ext cx="515520" cy="536040"/>
          </a:xfrm>
          <a:prstGeom prst="rect">
            <a:avLst/>
          </a:prstGeom>
          <a:ln w="0">
            <a:noFill/>
          </a:ln>
        </p:spPr>
      </p:pic>
      <p:sp>
        <p:nvSpPr>
          <p:cNvPr id="217" name="ZoneTexte 8"/>
          <p:cNvSpPr/>
          <p:nvPr/>
        </p:nvSpPr>
        <p:spPr>
          <a:xfrm>
            <a:off x="-577800" y="3157560"/>
            <a:ext cx="142020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4 : requête (prompt / invite) rédigée en français sur Chat GPT pour ajouter des formes passives :</a:t>
            </a:r>
            <a:endParaRPr b="0" lang="fr-FR" sz="1800" spc="-1" strike="noStrike">
              <a:solidFill>
                <a:srgbClr val="000000"/>
              </a:solidFill>
              <a:latin typeface="Calibri"/>
            </a:endParaRPr>
          </a:p>
        </p:txBody>
      </p:sp>
      <p:sp>
        <p:nvSpPr>
          <p:cNvPr id="218" name="Bulle narrative : rectangle à coins arrondis 7"/>
          <p:cNvSpPr/>
          <p:nvPr/>
        </p:nvSpPr>
        <p:spPr>
          <a:xfrm>
            <a:off x="4410720" y="2074320"/>
            <a:ext cx="2986560" cy="9399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Exemple d’ouverture intéressante pour une fin de biographie.</a:t>
            </a:r>
            <a:endParaRPr b="0" lang="fr-FR" sz="1600" spc="-1" strike="noStrike">
              <a:solidFill>
                <a:srgbClr val="000000"/>
              </a:solidFill>
              <a:latin typeface="Calibri"/>
            </a:endParaRPr>
          </a:p>
        </p:txBody>
      </p:sp>
      <p:sp>
        <p:nvSpPr>
          <p:cNvPr id="219" name="Rectangle : coins arrondis 3"/>
          <p:cNvSpPr/>
          <p:nvPr/>
        </p:nvSpPr>
        <p:spPr>
          <a:xfrm>
            <a:off x="327240" y="3836880"/>
            <a:ext cx="3563280" cy="67536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fr-FR" sz="1600" spc="-1" strike="noStrike">
                <a:solidFill>
                  <a:srgbClr val="000000"/>
                </a:solidFill>
                <a:latin typeface="Arial"/>
                <a:ea typeface="DejaVu Sans"/>
              </a:rPr>
              <a:t>Ajoute une forme passive</a:t>
            </a:r>
            <a:endParaRPr b="0" lang="fr-FR" sz="1600" spc="-1" strike="noStrike">
              <a:solidFill>
                <a:srgbClr val="000000"/>
              </a:solidFill>
              <a:latin typeface="Calibri"/>
            </a:endParaRPr>
          </a:p>
        </p:txBody>
      </p:sp>
      <p:sp>
        <p:nvSpPr>
          <p:cNvPr id="220" name="Rectangle 11"/>
          <p:cNvSpPr/>
          <p:nvPr/>
        </p:nvSpPr>
        <p:spPr>
          <a:xfrm>
            <a:off x="1748880" y="5009040"/>
            <a:ext cx="3885840" cy="166140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La demande formelle a été respectée, mais les reformulations ne sont pas pertinentes: elles rendent le texte impersonnel, faisant disparaître Hannah Arendt en tant qu’actrice des événements de sa vie.</a:t>
            </a:r>
            <a:endParaRPr b="0" lang="fr-FR" sz="1600" spc="-1" strike="noStrike">
              <a:solidFill>
                <a:srgbClr val="000000"/>
              </a:solidFill>
              <a:latin typeface="Calibri"/>
            </a:endParaRPr>
          </a:p>
        </p:txBody>
      </p:sp>
      <p:pic>
        <p:nvPicPr>
          <p:cNvPr id="221" name="Image 19" descr=""/>
          <p:cNvPicPr/>
          <p:nvPr/>
        </p:nvPicPr>
        <p:blipFill>
          <a:blip r:embed="rId3"/>
          <a:stretch/>
        </p:blipFill>
        <p:spPr>
          <a:xfrm>
            <a:off x="6276240" y="3518640"/>
            <a:ext cx="4933080" cy="3151800"/>
          </a:xfrm>
          <a:prstGeom prst="rect">
            <a:avLst/>
          </a:prstGeom>
          <a:ln w="0">
            <a:noFill/>
          </a:ln>
        </p:spPr>
      </p:pic>
      <p:sp>
        <p:nvSpPr>
          <p:cNvPr id="222" name="Rectangle 20"/>
          <p:cNvSpPr/>
          <p:nvPr/>
        </p:nvSpPr>
        <p:spPr>
          <a:xfrm>
            <a:off x="6555960" y="3971160"/>
            <a:ext cx="3251520" cy="110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3" name="Rectangle 21"/>
          <p:cNvSpPr/>
          <p:nvPr/>
        </p:nvSpPr>
        <p:spPr>
          <a:xfrm>
            <a:off x="8915400" y="4853880"/>
            <a:ext cx="2157480" cy="110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4" name="Rectangle 22"/>
          <p:cNvSpPr/>
          <p:nvPr/>
        </p:nvSpPr>
        <p:spPr>
          <a:xfrm>
            <a:off x="6555960" y="5009040"/>
            <a:ext cx="455040" cy="110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5" name="Rectangle 23"/>
          <p:cNvSpPr/>
          <p:nvPr/>
        </p:nvSpPr>
        <p:spPr>
          <a:xfrm>
            <a:off x="7192800" y="5337720"/>
            <a:ext cx="2784600" cy="110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6" name="Rectangle 24"/>
          <p:cNvSpPr/>
          <p:nvPr/>
        </p:nvSpPr>
        <p:spPr>
          <a:xfrm>
            <a:off x="7480080" y="5821200"/>
            <a:ext cx="2072160" cy="110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7" name="Rectangle 25"/>
          <p:cNvSpPr/>
          <p:nvPr/>
        </p:nvSpPr>
        <p:spPr>
          <a:xfrm>
            <a:off x="9808560" y="5821200"/>
            <a:ext cx="1062000" cy="147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28" name="Rectangle 26"/>
          <p:cNvSpPr/>
          <p:nvPr/>
        </p:nvSpPr>
        <p:spPr>
          <a:xfrm>
            <a:off x="6569280" y="5970240"/>
            <a:ext cx="1558440" cy="1476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pic>
        <p:nvPicPr>
          <p:cNvPr id="229" name="Image 28" descr=""/>
          <p:cNvPicPr/>
          <p:nvPr/>
        </p:nvPicPr>
        <p:blipFill>
          <a:blip r:embed="rId4"/>
          <a:stretch/>
        </p:blipFill>
        <p:spPr>
          <a:xfrm>
            <a:off x="5636160" y="846720"/>
            <a:ext cx="5531400" cy="6717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Rectangle : coins arrondis 3"/>
          <p:cNvSpPr/>
          <p:nvPr/>
        </p:nvSpPr>
        <p:spPr>
          <a:xfrm>
            <a:off x="132120" y="963000"/>
            <a:ext cx="5746680" cy="54583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de-DE" sz="1600" spc="-1" strike="noStrike">
                <a:solidFill>
                  <a:srgbClr val="000000"/>
                </a:solidFill>
                <a:latin typeface="Arial"/>
                <a:ea typeface="DejaVu Sans"/>
              </a:rPr>
              <a:t>Schreib einen Text in Deutsch über das Leben von Hannah Arendt für französische Lernende mit einem Niveau A2 in Deutsch. Der Text soll in Präteritum geschrieben werden und folgende Informationen beinhalten - 14. Oktober 1906: Geburt in Linden bei Hannover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- 1924-1928: Studium in Philosophie und Theologie in Marburg und Heidelberg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- 1933: kurzzeitige Inhaftierung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Juli 1933: Flucht vor der NS-Verfolgung über Prag, Genua und Genf nach Paris</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ab 1933: Tätigkeit für die Zionistische Vereinigung für Deutschland (Dokumentieren der Judenverfolgung; Hilfe an jüdische Flüchtlinge und Verfolgte)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- 1940: Heirat mit dem Journalisten Heinrich Blücher</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Mai 1941: Emigration in die Vereinigten Staaten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- 1951: amerikanische Staatsbürgerschaft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- 50er Jahren: Fortsetzung ihrer akademischen Karriere und Werke über Politik und Philosophie (Hauptthema: totalitäre Regime)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- 4. Dezember 1975: Tod in New York City</a:t>
            </a:r>
            <a:endParaRPr b="0" lang="fr-FR" sz="1600" spc="-1" strike="noStrike">
              <a:solidFill>
                <a:srgbClr val="000000"/>
              </a:solidFill>
              <a:latin typeface="Calibri"/>
            </a:endParaRPr>
          </a:p>
        </p:txBody>
      </p:sp>
      <p:sp>
        <p:nvSpPr>
          <p:cNvPr id="231" name="ZoneTexte 8"/>
          <p:cNvSpPr/>
          <p:nvPr/>
        </p:nvSpPr>
        <p:spPr>
          <a:xfrm>
            <a:off x="-358560" y="178920"/>
            <a:ext cx="115272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5 : requête (prompt / invite) plus précise rédigée en allemand sur ChatGPT :</a:t>
            </a:r>
            <a:endParaRPr b="0" lang="fr-FR" sz="1800" spc="-1" strike="noStrike">
              <a:solidFill>
                <a:srgbClr val="000000"/>
              </a:solidFill>
              <a:latin typeface="Calibri"/>
            </a:endParaRPr>
          </a:p>
        </p:txBody>
      </p:sp>
      <p:sp>
        <p:nvSpPr>
          <p:cNvPr id="232" name="Rectangle 13"/>
          <p:cNvSpPr/>
          <p:nvPr/>
        </p:nvSpPr>
        <p:spPr>
          <a:xfrm>
            <a:off x="7060320" y="4630320"/>
            <a:ext cx="3587040" cy="110484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Le choix de la formulation de la requête en allemand ne modifie pas le résultat.</a:t>
            </a:r>
            <a:endParaRPr b="0" lang="fr-FR" sz="1600" spc="-1" strike="noStrike">
              <a:solidFill>
                <a:srgbClr val="000000"/>
              </a:solidFill>
              <a:latin typeface="Calibri"/>
            </a:endParaRPr>
          </a:p>
        </p:txBody>
      </p:sp>
      <p:pic>
        <p:nvPicPr>
          <p:cNvPr id="233" name="Picture 2" descr=""/>
          <p:cNvPicPr/>
          <p:nvPr/>
        </p:nvPicPr>
        <p:blipFill>
          <a:blip r:embed="rId1"/>
          <a:stretch/>
        </p:blipFill>
        <p:spPr>
          <a:xfrm>
            <a:off x="281160" y="118800"/>
            <a:ext cx="515520" cy="536040"/>
          </a:xfrm>
          <a:prstGeom prst="rect">
            <a:avLst/>
          </a:prstGeom>
          <a:ln w="0">
            <a:noFill/>
          </a:ln>
        </p:spPr>
      </p:pic>
      <p:pic>
        <p:nvPicPr>
          <p:cNvPr id="234" name="Image 8" descr=""/>
          <p:cNvPicPr/>
          <p:nvPr/>
        </p:nvPicPr>
        <p:blipFill>
          <a:blip r:embed="rId2"/>
          <a:stretch/>
        </p:blipFill>
        <p:spPr>
          <a:xfrm>
            <a:off x="6050160" y="1046880"/>
            <a:ext cx="5607360" cy="3082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Rectangle : coins arrondis 3"/>
          <p:cNvSpPr/>
          <p:nvPr/>
        </p:nvSpPr>
        <p:spPr>
          <a:xfrm>
            <a:off x="1026000" y="441720"/>
            <a:ext cx="10743480" cy="11786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en-US" sz="1800" spc="-1" strike="noStrike">
                <a:solidFill>
                  <a:schemeClr val="lt1"/>
                </a:solidFill>
                <a:latin typeface="Aptos"/>
                <a:ea typeface="Yu Gothic"/>
              </a:rPr>
              <a:t>PROMPT : </a:t>
            </a:r>
            <a:r>
              <a:rPr b="0" lang="fr-FR" sz="1800" spc="-1" strike="noStrike">
                <a:solidFill>
                  <a:srgbClr val="000000"/>
                </a:solidFill>
                <a:latin typeface="Arial"/>
                <a:ea typeface="DejaVu Sans"/>
              </a:rPr>
              <a:t>Ecris un texte en allemand de niveau A2 pour présenter la biographie d’Hannah Arendt. Le texte doit être écrit au prétérit et indiquer les informations suivantes: date et lieu de naissance; famille; études; métier; actes de résistance; pays d'exil.</a:t>
            </a:r>
            <a:endParaRPr b="0" lang="fr-FR" sz="1800" spc="-1" strike="noStrike">
              <a:solidFill>
                <a:srgbClr val="000000"/>
              </a:solidFill>
              <a:latin typeface="Calibri"/>
            </a:endParaRPr>
          </a:p>
        </p:txBody>
      </p:sp>
      <p:sp>
        <p:nvSpPr>
          <p:cNvPr id="236" name="ZoneTexte 8"/>
          <p:cNvSpPr/>
          <p:nvPr/>
        </p:nvSpPr>
        <p:spPr>
          <a:xfrm>
            <a:off x="-1051200" y="61920"/>
            <a:ext cx="99547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requête (prompt / invite) rédigée en français sur Perplexity :</a:t>
            </a:r>
            <a:endParaRPr b="0" lang="fr-FR" sz="1800" spc="-1" strike="noStrike">
              <a:solidFill>
                <a:srgbClr val="000000"/>
              </a:solidFill>
              <a:latin typeface="Calibri"/>
            </a:endParaRPr>
          </a:p>
        </p:txBody>
      </p:sp>
      <p:sp>
        <p:nvSpPr>
          <p:cNvPr id="237" name="Bulle narrative : rectangle à coins arrondis 5"/>
          <p:cNvSpPr/>
          <p:nvPr/>
        </p:nvSpPr>
        <p:spPr>
          <a:xfrm>
            <a:off x="1492200" y="4746960"/>
            <a:ext cx="3203640" cy="18129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Texte créé par Perplexity correct tant au niveau du contenu que de la forme et intéressant pour le titre proposé, sa structure et la richesse de la langue…</a:t>
            </a:r>
            <a:endParaRPr b="0" lang="fr-FR" sz="1800" spc="-1" strike="noStrike">
              <a:solidFill>
                <a:srgbClr val="000000"/>
              </a:solidFill>
              <a:latin typeface="Calibri"/>
            </a:endParaRPr>
          </a:p>
        </p:txBody>
      </p:sp>
      <p:sp>
        <p:nvSpPr>
          <p:cNvPr id="238" name="Rectangle 13"/>
          <p:cNvSpPr/>
          <p:nvPr/>
        </p:nvSpPr>
        <p:spPr>
          <a:xfrm>
            <a:off x="6095880" y="4343760"/>
            <a:ext cx="5779440" cy="234324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mais trop détaillé et éloigné de ce que les élèves peuvent produire à partir de la fiche d’identité, donc peu exploitable pour leur permettre de corriger facilement leur production.</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requête à repréciser en indiquant les éléments de la fiche d’identité donnée dans la consigne des élèves</a:t>
            </a:r>
            <a:endParaRPr b="0" lang="fr-FR" sz="1800" spc="-1" strike="noStrike">
              <a:solidFill>
                <a:srgbClr val="000000"/>
              </a:solidFill>
              <a:latin typeface="Calibri"/>
            </a:endParaRPr>
          </a:p>
          <a:p>
            <a:pPr defTabSz="914400">
              <a:lnSpc>
                <a:spcPct val="100000"/>
              </a:lnSpc>
            </a:pPr>
            <a:r>
              <a:rPr b="0" lang="fr-FR" sz="1800" spc="-1" strike="noStrike">
                <a:solidFill>
                  <a:schemeClr val="dk1"/>
                </a:solidFill>
                <a:latin typeface="Arial"/>
                <a:ea typeface="DejaVu Sans"/>
              </a:rPr>
              <a:t>→ </a:t>
            </a:r>
            <a:r>
              <a:rPr b="0" lang="fr-FR" sz="1800" spc="-1" strike="noStrike">
                <a:solidFill>
                  <a:schemeClr val="dk1"/>
                </a:solidFill>
                <a:latin typeface="Arial"/>
                <a:ea typeface="DejaVu Sans"/>
              </a:rPr>
              <a:t>texte qui pourra cependant être proposé en complément aux élèves plus avancés</a:t>
            </a:r>
            <a:endParaRPr b="0" lang="fr-FR" sz="1800" spc="-1" strike="noStrike">
              <a:solidFill>
                <a:srgbClr val="000000"/>
              </a:solidFill>
              <a:latin typeface="Calibri"/>
            </a:endParaRPr>
          </a:p>
        </p:txBody>
      </p:sp>
      <p:pic>
        <p:nvPicPr>
          <p:cNvPr id="239" name="Image 6" descr="Une image contenant Symétrie, symbole, art, ligne&#10;&#10;Description générée automatiquement"/>
          <p:cNvPicPr/>
          <p:nvPr/>
        </p:nvPicPr>
        <p:blipFill>
          <a:blip r:embed="rId1"/>
          <a:stretch/>
        </p:blipFill>
        <p:spPr>
          <a:xfrm>
            <a:off x="235800" y="650520"/>
            <a:ext cx="635040" cy="681480"/>
          </a:xfrm>
          <a:prstGeom prst="rect">
            <a:avLst/>
          </a:prstGeom>
          <a:ln w="0">
            <a:noFill/>
          </a:ln>
        </p:spPr>
      </p:pic>
      <p:pic>
        <p:nvPicPr>
          <p:cNvPr id="240" name="Image 7" descr=""/>
          <p:cNvPicPr/>
          <p:nvPr/>
        </p:nvPicPr>
        <p:blipFill>
          <a:blip r:embed="rId2"/>
          <a:stretch/>
        </p:blipFill>
        <p:spPr>
          <a:xfrm>
            <a:off x="1709280" y="1633680"/>
            <a:ext cx="4496400" cy="2960280"/>
          </a:xfrm>
          <a:prstGeom prst="rect">
            <a:avLst/>
          </a:prstGeom>
          <a:ln w="0">
            <a:noFill/>
          </a:ln>
        </p:spPr>
      </p:pic>
      <p:pic>
        <p:nvPicPr>
          <p:cNvPr id="241" name="Image 9" descr=""/>
          <p:cNvPicPr/>
          <p:nvPr/>
        </p:nvPicPr>
        <p:blipFill>
          <a:blip r:embed="rId3"/>
          <a:stretch/>
        </p:blipFill>
        <p:spPr>
          <a:xfrm>
            <a:off x="6698520" y="1888200"/>
            <a:ext cx="4672800" cy="2229840"/>
          </a:xfrm>
          <a:prstGeom prst="rect">
            <a:avLst/>
          </a:prstGeom>
          <a:ln w="0">
            <a:noFill/>
          </a:ln>
        </p:spPr>
      </p:pic>
      <p:sp>
        <p:nvSpPr>
          <p:cNvPr id="242" name="Rectangle 10"/>
          <p:cNvSpPr/>
          <p:nvPr/>
        </p:nvSpPr>
        <p:spPr>
          <a:xfrm>
            <a:off x="2316240" y="2692440"/>
            <a:ext cx="994680" cy="1425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defTabSz="914400">
              <a:lnSpc>
                <a:spcPct val="100000"/>
              </a:lnSpc>
            </a:pPr>
            <a:endParaRPr b="0" lang="fr-FR" sz="1800" spc="-1" strike="noStrike">
              <a:solidFill>
                <a:schemeClr val="lt1"/>
              </a:solidFill>
              <a:latin typeface="Arial"/>
              <a:ea typeface="DejaVu Sans"/>
            </a:endParaRPr>
          </a:p>
        </p:txBody>
      </p:sp>
      <p:sp>
        <p:nvSpPr>
          <p:cNvPr id="243" name="Rectangle 11"/>
          <p:cNvSpPr/>
          <p:nvPr/>
        </p:nvSpPr>
        <p:spPr>
          <a:xfrm>
            <a:off x="472680" y="2341800"/>
            <a:ext cx="1018440" cy="84420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200" spc="-1" strike="noStrike">
                <a:solidFill>
                  <a:schemeClr val="dk1"/>
                </a:solidFill>
                <a:latin typeface="Arial"/>
                <a:ea typeface="DejaVu Sans"/>
              </a:rPr>
              <a:t>Verifier les informations données:</a:t>
            </a:r>
            <a:endParaRPr b="0" lang="fr-FR" sz="1200" spc="-1" strike="noStrike">
              <a:solidFill>
                <a:srgbClr val="000000"/>
              </a:solidFill>
              <a:latin typeface="Calibri"/>
            </a:endParaRPr>
          </a:p>
          <a:p>
            <a:pPr defTabSz="914400">
              <a:lnSpc>
                <a:spcPct val="100000"/>
              </a:lnSpc>
            </a:pPr>
            <a:r>
              <a:rPr b="0" lang="fr-FR" sz="1200" spc="-1" strike="noStrike">
                <a:solidFill>
                  <a:schemeClr val="dk1"/>
                </a:solidFill>
                <a:latin typeface="Arial"/>
                <a:ea typeface="DejaVu Sans"/>
              </a:rPr>
              <a:t>Ingenieur ?</a:t>
            </a:r>
            <a:endParaRPr b="0" lang="fr-FR" sz="1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Rectangle : coins arrondis 3"/>
          <p:cNvSpPr/>
          <p:nvPr/>
        </p:nvSpPr>
        <p:spPr>
          <a:xfrm>
            <a:off x="132120" y="963000"/>
            <a:ext cx="5746680" cy="495324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de-DE" sz="1600" spc="-1" strike="noStrike">
                <a:solidFill>
                  <a:srgbClr val="000000"/>
                </a:solidFill>
                <a:latin typeface="Arial"/>
                <a:ea typeface="DejaVu Sans"/>
              </a:rPr>
              <a:t>Ecris un texte en allemand de niveau A2 pour présenter la biographie d'Hannah Arendt. Le texte doit être écrit au prétérit et contenir les informations suivantes :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- 14. Oktober 1906: Geburt in Linden bei Hannover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- 1924-1928: Studium in Philosophie und Theologie in Marburg und Heidelberg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- 1933: kurzzeitige Inhaftierung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Juli 1933: Flucht vor der NS-Verfolgung über Prag, Genua und Genf nach Paris</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ab 1933: Tätigkeit für die Zionistische Vereinigung für Deutschland (Dokumentieren der Judenverfolgung; Hilfe an jüdische Flüchtlinge und Verfolgte)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- 1940: Heirat mit dem Journalisten Heinrich Blücher</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Mai 1941: Emigration in die Vereinigten Staaten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- 1951: amerikanische Staatsbürgerschaft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- 50er Jahren: Fortsetzung ihrer akademischen Karriere und Werke über Politik und Philosophie (Hauptthema: totalitäre Regime) </a:t>
            </a:r>
            <a:endParaRPr b="0" lang="fr-FR" sz="1600" spc="-1" strike="noStrike">
              <a:solidFill>
                <a:srgbClr val="000000"/>
              </a:solidFill>
              <a:latin typeface="Calibri"/>
            </a:endParaRPr>
          </a:p>
          <a:p>
            <a:pPr defTabSz="914400">
              <a:lnSpc>
                <a:spcPct val="100000"/>
              </a:lnSpc>
            </a:pPr>
            <a:r>
              <a:rPr b="0" lang="de-DE" sz="1600" spc="-1" strike="noStrike">
                <a:solidFill>
                  <a:srgbClr val="000000"/>
                </a:solidFill>
                <a:latin typeface="Arial"/>
                <a:ea typeface="DejaVu Sans"/>
              </a:rPr>
              <a:t>- 4. Dezember 1975: Tod in New York City</a:t>
            </a:r>
            <a:endParaRPr b="0" lang="fr-FR" sz="1600" spc="-1" strike="noStrike">
              <a:solidFill>
                <a:srgbClr val="000000"/>
              </a:solidFill>
              <a:latin typeface="Calibri"/>
            </a:endParaRPr>
          </a:p>
        </p:txBody>
      </p:sp>
      <p:sp>
        <p:nvSpPr>
          <p:cNvPr id="245" name="ZoneTexte 8"/>
          <p:cNvSpPr/>
          <p:nvPr/>
        </p:nvSpPr>
        <p:spPr>
          <a:xfrm>
            <a:off x="-400680" y="178920"/>
            <a:ext cx="115884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requête (prompt / invite) plus précise rédigée en français sur Perplexity :</a:t>
            </a:r>
            <a:endParaRPr b="0" lang="fr-FR" sz="1800" spc="-1" strike="noStrike">
              <a:solidFill>
                <a:srgbClr val="000000"/>
              </a:solidFill>
              <a:latin typeface="Calibri"/>
            </a:endParaRPr>
          </a:p>
        </p:txBody>
      </p:sp>
      <p:sp>
        <p:nvSpPr>
          <p:cNvPr id="246" name="Bulle narrative : rectangle à coins arrondis 5"/>
          <p:cNvSpPr/>
          <p:nvPr/>
        </p:nvSpPr>
        <p:spPr>
          <a:xfrm>
            <a:off x="5933880" y="4088160"/>
            <a:ext cx="2986560" cy="141336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Texte créé par Perplexity proche de ce que pourrait rédiger les élèves et donc leur permettant de s’auto-corriger.</a:t>
            </a:r>
            <a:endParaRPr b="0" lang="fr-FR" sz="1600" spc="-1" strike="noStrike">
              <a:solidFill>
                <a:srgbClr val="000000"/>
              </a:solidFill>
              <a:latin typeface="Calibri"/>
            </a:endParaRPr>
          </a:p>
        </p:txBody>
      </p:sp>
      <p:sp>
        <p:nvSpPr>
          <p:cNvPr id="247" name="Rectangle 13"/>
          <p:cNvSpPr/>
          <p:nvPr/>
        </p:nvSpPr>
        <p:spPr>
          <a:xfrm>
            <a:off x="8522280" y="4524120"/>
            <a:ext cx="3587040" cy="215388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defTabSz="914400">
              <a:lnSpc>
                <a:spcPct val="100000"/>
              </a:lnSpc>
            </a:pPr>
            <a:r>
              <a:rPr b="0" lang="fr-FR" sz="1600" spc="-1" strike="noStrike">
                <a:solidFill>
                  <a:schemeClr val="dk1"/>
                </a:solidFill>
                <a:latin typeface="Arial"/>
                <a:ea typeface="DejaVu Sans"/>
              </a:rPr>
              <a:t>Ne pas hésiter à dialoguer avec Perplexity pour mieux faire correspondre le résultat aux besoins, par exemple ajouter des contraintes formelles dans la requête (utiliser tel ou tel lexique, un nombre de formes passives etc.)</a:t>
            </a:r>
            <a:endParaRPr b="0" lang="fr-FR" sz="1600" spc="-1" strike="noStrike">
              <a:solidFill>
                <a:srgbClr val="000000"/>
              </a:solidFill>
              <a:latin typeface="Calibri"/>
            </a:endParaRPr>
          </a:p>
        </p:txBody>
      </p:sp>
      <p:pic>
        <p:nvPicPr>
          <p:cNvPr id="248" name="Image 6" descr="Une image contenant Symétrie, symbole, art, ligne&#10;&#10;Description générée automatiquement"/>
          <p:cNvPicPr/>
          <p:nvPr/>
        </p:nvPicPr>
        <p:blipFill>
          <a:blip r:embed="rId1"/>
          <a:stretch/>
        </p:blipFill>
        <p:spPr>
          <a:xfrm>
            <a:off x="225360" y="72360"/>
            <a:ext cx="635040" cy="681480"/>
          </a:xfrm>
          <a:prstGeom prst="rect">
            <a:avLst/>
          </a:prstGeom>
          <a:ln w="0">
            <a:noFill/>
          </a:ln>
        </p:spPr>
      </p:pic>
      <p:pic>
        <p:nvPicPr>
          <p:cNvPr id="249" name="Image 4" descr=""/>
          <p:cNvPicPr/>
          <p:nvPr/>
        </p:nvPicPr>
        <p:blipFill>
          <a:blip r:embed="rId2"/>
          <a:stretch/>
        </p:blipFill>
        <p:spPr>
          <a:xfrm>
            <a:off x="6230880" y="546840"/>
            <a:ext cx="5380920" cy="33901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3133</TotalTime>
  <Application>Collabora_Office/23.05.10.1$Linux_X86_64 LibreOffice_project/c8fa7c01aa8a3e263c07b5cf4f72ace70f1d9308</Application>
  <AppVersion>15.0000</AppVersion>
  <Words>1799</Words>
  <Paragraphs>108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2024-03-24T11:45:41Z</dcterms:created>
  <dc:creator>Sue Frazier</dc:creator>
  <dc:description/>
  <dc:language>fr-FR</dc:language>
  <cp:lastModifiedBy/>
  <dcterms:modified xsi:type="dcterms:W3CDTF">2024-06-11T13:15:40Z</dcterms:modified>
  <cp:revision>74</cp:revision>
  <dc:subject/>
  <dc:title>TraAM langues vivantes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13</vt:i4>
  </property>
</Properties>
</file>