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notesSlides/_rels/notesSlide4.xml.rels" ContentType="application/vnd.openxmlformats-package.relationships+xml"/>
  <Override PartName="/ppt/notesSlides/notesSlide4.xml" ContentType="application/vnd.openxmlformats-officedocument.presentationml.notesSlide+xml"/>
  <Override PartName="/ppt/presProps.xml" ContentType="application/vnd.openxmlformats-officedocument.presentationml.presProps+xml"/>
  <Override PartName="/ppt/slideMasters/slideMaster13.xml" ContentType="application/vnd.openxmlformats-officedocument.presentationml.slideMaster+xml"/>
  <Override PartName="/ppt/slideMasters/slideMaster21.xml" ContentType="application/vnd.openxmlformats-officedocument.presentationml.slideMaster+xml"/>
  <Override PartName="/ppt/slideMasters/slideMaster12.xml" ContentType="application/vnd.openxmlformats-officedocument.presentationml.slideMaster+xml"/>
  <Override PartName="/ppt/slideMasters/slideMaster20.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19.xml" ContentType="application/vnd.openxmlformats-officedocument.presentationml.slideMaster+xml"/>
  <Override PartName="/ppt/slideMasters/slideMaster18.xml" ContentType="application/vnd.openxmlformats-officedocument.presentationml.slideMaster+xml"/>
  <Override PartName="/ppt/slideMasters/slideMaster17.xml" ContentType="application/vnd.openxmlformats-officedocument.presentationml.slideMaster+xml"/>
  <Override PartName="/ppt/slideMasters/slideMaster4.xml" ContentType="application/vnd.openxmlformats-officedocument.presentationml.slideMaster+xml"/>
  <Override PartName="/ppt/slideMasters/slideMaster24.xml" ContentType="application/vnd.openxmlformats-officedocument.presentationml.slideMaster+xml"/>
  <Override PartName="/ppt/slideMasters/slideMaster16.xml" ContentType="application/vnd.openxmlformats-officedocument.presentationml.slideMaster+xml"/>
  <Override PartName="/ppt/slideMasters/slideMaster3.xml" ContentType="application/vnd.openxmlformats-officedocument.presentationml.slideMaster+xml"/>
  <Override PartName="/ppt/slideMasters/slideMaster23.xml" ContentType="application/vnd.openxmlformats-officedocument.presentationml.slideMaster+xml"/>
  <Override PartName="/ppt/slideMasters/slideMaster15.xml" ContentType="application/vnd.openxmlformats-officedocument.presentationml.slideMaster+xml"/>
  <Override PartName="/ppt/slideMasters/slideMaster2.xml" ContentType="application/vnd.openxmlformats-officedocument.presentationml.slideMaster+xml"/>
  <Override PartName="/ppt/slideMasters/slideMaster22.xml" ContentType="application/vnd.openxmlformats-officedocument.presentationml.slideMaster+xml"/>
  <Override PartName="/ppt/slideMasters/slideMaster1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14.xml.rels" ContentType="application/vnd.openxmlformats-package.relationships+xml"/>
  <Override PartName="/ppt/slideMasters/_rels/slideMaster22.xml.rels" ContentType="application/vnd.openxmlformats-package.relationships+xml"/>
  <Override PartName="/ppt/slideMasters/_rels/slideMaster3.xml.rels" ContentType="application/vnd.openxmlformats-package.relationships+xml"/>
  <Override PartName="/ppt/slideMasters/_rels/slideMaster15.xml.rels" ContentType="application/vnd.openxmlformats-package.relationships+xml"/>
  <Override PartName="/ppt/slideMasters/_rels/slideMaster23.xml.rels" ContentType="application/vnd.openxmlformats-package.relationships+xml"/>
  <Override PartName="/ppt/slideMasters/_rels/slideMaster4.xml.rels" ContentType="application/vnd.openxmlformats-package.relationships+xml"/>
  <Override PartName="/ppt/slideMasters/_rels/slideMaster16.xml.rels" ContentType="application/vnd.openxmlformats-package.relationships+xml"/>
  <Override PartName="/ppt/slideMasters/_rels/slideMaster24.xml.rels" ContentType="application/vnd.openxmlformats-package.relationships+xml"/>
  <Override PartName="/ppt/slideMasters/_rels/slideMaster17.xml.rels" ContentType="application/vnd.openxmlformats-package.relationships+xml"/>
  <Override PartName="/ppt/slideMasters/_rels/slideMaster13.xml.rels" ContentType="application/vnd.openxmlformats-package.relationships+xml"/>
  <Override PartName="/ppt/slideMasters/_rels/slideMaster21.xml.rels" ContentType="application/vnd.openxmlformats-package.relationships+xml"/>
  <Override PartName="/ppt/slideMasters/_rels/slideMaster12.xml.rels" ContentType="application/vnd.openxmlformats-package.relationships+xml"/>
  <Override PartName="/ppt/slideMasters/_rels/slideMaster20.xml.rels" ContentType="application/vnd.openxmlformats-package.relationships+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19.xml.rels" ContentType="application/vnd.openxmlformats-package.relationships+xml"/>
  <Override PartName="/ppt/slideMasters/_rels/slideMaster6.xml.rels" ContentType="application/vnd.openxmlformats-package.relationships+xml"/>
  <Override PartName="/ppt/slideMasters/_rels/slideMaster18.xml.rels" ContentType="application/vnd.openxmlformats-package.relationships+xml"/>
  <Override PartName="/ppt/slideMasters/_rels/slideMaster5.xml.rels" ContentType="application/vnd.openxmlformats-package.relationships+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23.xml.rels" ContentType="application/vnd.openxmlformats-package.relationships+xml"/>
  <Override PartName="/ppt/slideLayouts/_rels/slideLayout16.xml.rels" ContentType="application/vnd.openxmlformats-package.relationships+xml"/>
  <Override PartName="/ppt/slideLayouts/_rels/slideLayout24.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21.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20.xml.rels" ContentType="application/vnd.openxmlformats-package.relationships+xml"/>
  <Override PartName="/ppt/slideLayouts/_rels/slideLayout11.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xml.rels" ContentType="application/vnd.openxmlformats-package.relationships+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theme/theme13.xml" ContentType="application/vnd.openxmlformats-officedocument.theme+xml"/>
  <Override PartName="/ppt/theme/theme21.xml" ContentType="application/vnd.openxmlformats-officedocument.theme+xml"/>
  <Override PartName="/ppt/theme/theme12.xml" ContentType="application/vnd.openxmlformats-officedocument.theme+xml"/>
  <Override PartName="/ppt/theme/theme20.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19.xml" ContentType="application/vnd.openxmlformats-officedocument.theme+xml"/>
  <Override PartName="/ppt/theme/theme18.xml" ContentType="application/vnd.openxmlformats-officedocument.theme+xml"/>
  <Override PartName="/ppt/theme/theme25.xml" ContentType="application/vnd.openxmlformats-officedocument.theme+xml"/>
  <Override PartName="/ppt/theme/theme17.xml" ContentType="application/vnd.openxmlformats-officedocument.theme+xml"/>
  <Override PartName="/ppt/theme/theme24.xml" ContentType="application/vnd.openxmlformats-officedocument.theme+xml"/>
  <Override PartName="/ppt/theme/theme16.xml" ContentType="application/vnd.openxmlformats-officedocument.theme+xml"/>
  <Override PartName="/ppt/theme/theme3.xml" ContentType="application/vnd.openxmlformats-officedocument.theme+xml"/>
  <Override PartName="/ppt/theme/theme23.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theme/theme22.xml" ContentType="application/vnd.openxmlformats-officedocument.theme+xml"/>
  <Override PartName="/ppt/theme/theme14.xml" ContentType="application/vnd.openxmlformats-officedocument.theme+xml"/>
  <Override PartName="/ppt/theme/theme1.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png" ContentType="image/png"/>
  <Override PartName="/ppt/media/image2.jpeg" ContentType="image/jpeg"/>
  <Override PartName="/ppt/media/image3.wmf" ContentType="image/x-wmf"/>
  <Override PartName="/ppt/media/image10.jpeg" ContentType="image/jpeg"/>
  <Override PartName="/ppt/media/image4.jpeg" ContentType="image/jpeg"/>
  <Override PartName="/ppt/media/image5.png" ContentType="image/png"/>
  <Override PartName="/ppt/media/image6.png" ContentType="image/png"/>
  <Override PartName="/ppt/media/image7.png" ContentType="image/png"/>
  <Override PartName="/ppt/media/image8.png" ContentType="image/png"/>
  <Override PartName="/ppt/media/image11.jpeg" ContentType="image/jpeg"/>
  <Override PartName="/ppt/media/image9.png" ContentType="image/png"/>
  <Override PartName="/ppt/embeddings/oleObject1.docx" ContentType="application/vnd.openxmlformats-officedocument.wordprocessingml.document"/>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Lst>
  <p:notesMasterIdLst>
    <p:notesMasterId r:id="rId26"/>
  </p:notesMasterIdLst>
  <p:sldIdLst>
    <p:sldId id="256" r:id="rId27"/>
    <p:sldId id="257" r:id="rId28"/>
    <p:sldId id="258" r:id="rId29"/>
    <p:sldId id="259" r:id="rId30"/>
    <p:sldId id="260" r:id="rId31"/>
    <p:sldId id="261" r:id="rId32"/>
    <p:sldId id="262" r:id="rId33"/>
    <p:sldId id="263" r:id="rId34"/>
    <p:sldId id="264" r:id="rId35"/>
    <p:sldId id="265" r:id="rId36"/>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notesMaster" Target="notesMasters/notesMaster1.xml"/><Relationship Id="rId27" Type="http://schemas.openxmlformats.org/officeDocument/2006/relationships/slide" Target="slides/slide1.xml"/><Relationship Id="rId28" Type="http://schemas.openxmlformats.org/officeDocument/2006/relationships/slide" Target="slides/slide2.xml"/><Relationship Id="rId29" Type="http://schemas.openxmlformats.org/officeDocument/2006/relationships/slide" Target="slides/slide3.xml"/><Relationship Id="rId30" Type="http://schemas.openxmlformats.org/officeDocument/2006/relationships/slide" Target="slides/slide4.xml"/><Relationship Id="rId31" Type="http://schemas.openxmlformats.org/officeDocument/2006/relationships/slide" Target="slides/slide5.xml"/><Relationship Id="rId32" Type="http://schemas.openxmlformats.org/officeDocument/2006/relationships/slide" Target="slides/slide6.xml"/><Relationship Id="rId33" Type="http://schemas.openxmlformats.org/officeDocument/2006/relationships/slide" Target="slides/slide7.xml"/><Relationship Id="rId34" Type="http://schemas.openxmlformats.org/officeDocument/2006/relationships/slide" Target="slides/slide8.xml"/><Relationship Id="rId35" Type="http://schemas.openxmlformats.org/officeDocument/2006/relationships/slide" Target="slides/slide9.xml"/><Relationship Id="rId36" Type="http://schemas.openxmlformats.org/officeDocument/2006/relationships/slide" Target="slides/slide10.xml"/><Relationship Id="rId3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fr-FR" sz="4400" spc="-1" strike="noStrike">
                <a:solidFill>
                  <a:srgbClr val="000000"/>
                </a:solidFill>
                <a:latin typeface="Calibri"/>
              </a:rPr>
              <a:t>Cliquez pour déplacer la diapo</a:t>
            </a:r>
            <a:endParaRPr b="0" lang="fr-FR" sz="4400" spc="-1" strike="noStrike">
              <a:solidFill>
                <a:srgbClr val="000000"/>
              </a:solidFill>
              <a:latin typeface="Calibri"/>
            </a:endParaRPr>
          </a:p>
        </p:txBody>
      </p:sp>
      <p:sp>
        <p:nvSpPr>
          <p:cNvPr id="189"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fr-FR" sz="2000" spc="-1" strike="noStrike">
                <a:solidFill>
                  <a:srgbClr val="000000"/>
                </a:solidFill>
                <a:latin typeface="Calibri"/>
              </a:rPr>
              <a:t>Cliquez pour modifier le format des notes</a:t>
            </a:r>
            <a:endParaRPr b="0" lang="fr-FR" sz="2000" spc="-1" strike="noStrike">
              <a:solidFill>
                <a:srgbClr val="000000"/>
              </a:solidFill>
              <a:latin typeface="Calibri"/>
            </a:endParaRPr>
          </a:p>
        </p:txBody>
      </p:sp>
      <p:sp>
        <p:nvSpPr>
          <p:cNvPr id="190"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fr-FR" sz="1400" spc="-1" strike="noStrike">
                <a:solidFill>
                  <a:srgbClr val="000000"/>
                </a:solidFill>
                <a:latin typeface="Calibri"/>
              </a:rPr>
              <a:t>&lt;en-tête&gt;</a:t>
            </a:r>
            <a:endParaRPr b="0" lang="fr-FR" sz="1400" spc="-1" strike="noStrike">
              <a:solidFill>
                <a:srgbClr val="000000"/>
              </a:solidFill>
              <a:latin typeface="Calibri"/>
            </a:endParaRPr>
          </a:p>
        </p:txBody>
      </p:sp>
      <p:sp>
        <p:nvSpPr>
          <p:cNvPr id="191" name="PlaceHolder 4"/>
          <p:cNvSpPr>
            <a:spLocks noGrp="1"/>
          </p:cNvSpPr>
          <p:nvPr>
            <p:ph type="dt" idx="73"/>
          </p:nvPr>
        </p:nvSpPr>
        <p:spPr>
          <a:xfrm>
            <a:off x="4278960" y="0"/>
            <a:ext cx="3280680" cy="534240"/>
          </a:xfrm>
          <a:prstGeom prst="rect">
            <a:avLst/>
          </a:prstGeom>
          <a:noFill/>
          <a:ln w="0">
            <a:noFill/>
          </a:ln>
        </p:spPr>
        <p:txBody>
          <a:bodyPr lIns="0" rIns="0" tIns="0" bIns="0" anchor="t">
            <a:noAutofit/>
          </a:bodyPr>
          <a:lstStyle>
            <a:lvl1pPr indent="0" algn="r">
              <a:buNone/>
              <a:defRPr b="0" lang="fr-FR" sz="1400" spc="-1" strike="noStrike">
                <a:solidFill>
                  <a:srgbClr val="000000"/>
                </a:solidFill>
                <a:latin typeface="Calibri"/>
              </a:defRPr>
            </a:lvl1pPr>
          </a:lstStyle>
          <a:p>
            <a:pPr indent="0" algn="r">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192" name="PlaceHolder 5"/>
          <p:cNvSpPr>
            <a:spLocks noGrp="1"/>
          </p:cNvSpPr>
          <p:nvPr>
            <p:ph type="ftr" idx="74"/>
          </p:nvPr>
        </p:nvSpPr>
        <p:spPr>
          <a:xfrm>
            <a:off x="0" y="10157400"/>
            <a:ext cx="3280680" cy="53424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193" name="PlaceHolder 6"/>
          <p:cNvSpPr>
            <a:spLocks noGrp="1"/>
          </p:cNvSpPr>
          <p:nvPr>
            <p:ph type="sldNum" idx="75"/>
          </p:nvPr>
        </p:nvSpPr>
        <p:spPr>
          <a:xfrm>
            <a:off x="4278960" y="10157400"/>
            <a:ext cx="3280680" cy="534240"/>
          </a:xfrm>
          <a:prstGeom prst="rect">
            <a:avLst/>
          </a:prstGeom>
          <a:noFill/>
          <a:ln w="0">
            <a:noFill/>
          </a:ln>
        </p:spPr>
        <p:txBody>
          <a:bodyPr lIns="0" rIns="0" tIns="0" bIns="0" anchor="b">
            <a:noAutofit/>
          </a:bodyPr>
          <a:lstStyle>
            <a:lvl1pPr indent="0" algn="r">
              <a:buNone/>
              <a:defRPr b="0" lang="fr-FR" sz="1400" spc="-1" strike="noStrike">
                <a:solidFill>
                  <a:srgbClr val="000000"/>
                </a:solidFill>
                <a:latin typeface="Calibri"/>
              </a:defRPr>
            </a:lvl1pPr>
          </a:lstStyle>
          <a:p>
            <a:pPr indent="0" algn="r">
              <a:buNone/>
            </a:pPr>
            <a:fld id="{24C74785-9D9D-43BB-9034-52C00FC83C39}" type="slidenum">
              <a:rPr b="0" lang="fr-FR" sz="1400" spc="-1" strike="noStrike">
                <a:solidFill>
                  <a:srgbClr val="000000"/>
                </a:solidFill>
                <a:latin typeface="Calibri"/>
              </a:rPr>
              <a:t>&lt;numéro&gt;</a:t>
            </a:fld>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notesMaster>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sldImg"/>
          </p:nvPr>
        </p:nvSpPr>
        <p:spPr>
          <a:xfrm>
            <a:off x="573120" y="1336680"/>
            <a:ext cx="6412680" cy="3607560"/>
          </a:xfrm>
          <a:prstGeom prst="rect">
            <a:avLst/>
          </a:prstGeom>
          <a:ln w="0">
            <a:noFill/>
          </a:ln>
        </p:spPr>
      </p:sp>
      <p:sp>
        <p:nvSpPr>
          <p:cNvPr id="264" name="PlaceHolder 2"/>
          <p:cNvSpPr>
            <a:spLocks noGrp="1"/>
          </p:cNvSpPr>
          <p:nvPr>
            <p:ph type="body"/>
          </p:nvPr>
        </p:nvSpPr>
        <p:spPr>
          <a:xfrm>
            <a:off x="755640" y="5145120"/>
            <a:ext cx="6047640" cy="4209480"/>
          </a:xfrm>
          <a:prstGeom prst="rect">
            <a:avLst/>
          </a:prstGeom>
          <a:noFill/>
          <a:ln w="0">
            <a:noFill/>
          </a:ln>
        </p:spPr>
        <p:txBody>
          <a:bodyPr lIns="0" rIns="0" tIns="0" bIns="0" anchor="t">
            <a:noAutofit/>
          </a:bodyPr>
          <a:p>
            <a:pPr marL="216000" indent="0">
              <a:buNone/>
            </a:pPr>
            <a:endParaRPr b="0" lang="fr-FR" sz="1800" spc="-1" strike="noStrike">
              <a:solidFill>
                <a:srgbClr val="000000"/>
              </a:solidFill>
              <a:latin typeface="Calibri"/>
            </a:endParaRPr>
          </a:p>
        </p:txBody>
      </p:sp>
      <p:sp>
        <p:nvSpPr>
          <p:cNvPr id="265" name="PlaceHolder 3"/>
          <p:cNvSpPr>
            <a:spLocks noGrp="1"/>
          </p:cNvSpPr>
          <p:nvPr>
            <p:ph type="sldNum" idx="76"/>
          </p:nvPr>
        </p:nvSpPr>
        <p:spPr>
          <a:xfrm>
            <a:off x="4281480" y="10155240"/>
            <a:ext cx="3276000" cy="535680"/>
          </a:xfrm>
          <a:prstGeom prst="rect">
            <a:avLst/>
          </a:prstGeom>
          <a:noFill/>
          <a:ln w="0">
            <a:noFill/>
          </a:ln>
        </p:spPr>
        <p:txBody>
          <a:bodyPr lIns="0" rIns="0" tIns="0" bIns="0" anchor="b">
            <a:noAutofit/>
          </a:bodyPr>
          <a:lstStyle>
            <a:lvl1pPr indent="0" algn="r">
              <a:lnSpc>
                <a:spcPct val="100000"/>
              </a:lnSpc>
              <a:buNone/>
              <a:tabLst>
                <a:tab algn="l" pos="0"/>
              </a:tabLst>
              <a:defRPr b="0" lang="fr-FR" sz="1200" spc="-1" strike="noStrike">
                <a:solidFill>
                  <a:srgbClr val="000000"/>
                </a:solidFill>
                <a:latin typeface="Calibri"/>
              </a:defRPr>
            </a:lvl1pPr>
          </a:lstStyle>
          <a:p>
            <a:pPr indent="0" algn="r">
              <a:lnSpc>
                <a:spcPct val="100000"/>
              </a:lnSpc>
              <a:buNone/>
              <a:tabLst>
                <a:tab algn="l" pos="0"/>
              </a:tabLst>
            </a:pPr>
            <a:fld id="{7E16A8AB-86A3-4065-86AA-DBD19A483D8A}" type="slidenum">
              <a:rPr b="0" lang="fr-FR" sz="1200" spc="-1" strike="noStrike">
                <a:solidFill>
                  <a:srgbClr val="000000"/>
                </a:solidFill>
                <a:latin typeface="Calibri"/>
              </a:rPr>
              <a:t>&lt;numéro&gt;</a:t>
            </a:fld>
            <a:endParaRPr b="0" lang="fr-FR" sz="1200" spc="-1" strike="noStrike">
              <a:solidFill>
                <a:srgbClr val="000000"/>
              </a:solidFill>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A531657E-143D-47E0-B50A-6F11DCF16EA9}" type="slidenum">
              <a:t>&lt;#&gt;</a:t>
            </a:fld>
          </a:p>
        </p:txBody>
      </p:sp>
      <p:sp>
        <p:nvSpPr>
          <p:cNvPr id="4" name="PlaceHolder 3"/>
          <p:cNvSpPr>
            <a:spLocks noGrp="1"/>
          </p:cNvSpPr>
          <p:nvPr>
            <p:ph type="dt" idx="3"/>
          </p:nvPr>
        </p:nvSpPr>
        <p:spPr/>
        <p:txBody>
          <a:bodyPr/>
          <a:p>
            <a:r>
              <a:rPr lang="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6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0"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28"/>
          </p:nvPr>
        </p:nvSpPr>
        <p:spPr/>
        <p:txBody>
          <a:bodyPr/>
          <a:p>
            <a:r>
              <a:t>Footer</a:t>
            </a:r>
          </a:p>
        </p:txBody>
      </p:sp>
      <p:sp>
        <p:nvSpPr>
          <p:cNvPr id="7" name="PlaceHolder 6"/>
          <p:cNvSpPr>
            <a:spLocks noGrp="1"/>
          </p:cNvSpPr>
          <p:nvPr>
            <p:ph type="sldNum" idx="29"/>
          </p:nvPr>
        </p:nvSpPr>
        <p:spPr/>
        <p:txBody>
          <a:bodyPr/>
          <a:p>
            <a:fld id="{7C83A899-E155-483A-9B34-8DE46DB2DE52}" type="slidenum">
              <a:t>&lt;#&gt;</a:t>
            </a:fld>
          </a:p>
        </p:txBody>
      </p:sp>
      <p:sp>
        <p:nvSpPr>
          <p:cNvPr id="8" name="PlaceHolder 7"/>
          <p:cNvSpPr>
            <a:spLocks noGrp="1"/>
          </p:cNvSpPr>
          <p:nvPr>
            <p:ph type="dt" idx="30"/>
          </p:nvPr>
        </p:nvSpPr>
        <p:spPr/>
        <p:txBody>
          <a:bodyPr/>
          <a:p>
            <a:r>
              <a:rPr lang="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80"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8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31"/>
          </p:nvPr>
        </p:nvSpPr>
        <p:spPr/>
        <p:txBody>
          <a:bodyPr/>
          <a:p>
            <a:r>
              <a:t>Footer</a:t>
            </a:r>
          </a:p>
        </p:txBody>
      </p:sp>
      <p:sp>
        <p:nvSpPr>
          <p:cNvPr id="7" name="PlaceHolder 6"/>
          <p:cNvSpPr>
            <a:spLocks noGrp="1"/>
          </p:cNvSpPr>
          <p:nvPr>
            <p:ph type="sldNum" idx="32"/>
          </p:nvPr>
        </p:nvSpPr>
        <p:spPr/>
        <p:txBody>
          <a:bodyPr/>
          <a:p>
            <a:fld id="{3C6A996E-9011-426F-8ADE-CDA6B37D10BB}" type="slidenum">
              <a:t>&lt;#&gt;</a:t>
            </a:fld>
          </a:p>
        </p:txBody>
      </p:sp>
      <p:sp>
        <p:nvSpPr>
          <p:cNvPr id="8" name="PlaceHolder 7"/>
          <p:cNvSpPr>
            <a:spLocks noGrp="1"/>
          </p:cNvSpPr>
          <p:nvPr>
            <p:ph type="dt" idx="33"/>
          </p:nvPr>
        </p:nvSpPr>
        <p:spPr/>
        <p:txBody>
          <a:bodyPr/>
          <a:p>
            <a:r>
              <a:rPr lang="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9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9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93" name="PlaceHolder 4"/>
          <p:cNvSpPr>
            <a:spLocks noGrp="1"/>
          </p:cNvSpPr>
          <p:nvPr>
            <p:ph/>
          </p:nvPr>
        </p:nvSpPr>
        <p:spPr>
          <a:xfrm>
            <a:off x="609480" y="368208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34"/>
          </p:nvPr>
        </p:nvSpPr>
        <p:spPr/>
        <p:txBody>
          <a:bodyPr/>
          <a:p>
            <a:r>
              <a:t>Footer</a:t>
            </a:r>
          </a:p>
        </p:txBody>
      </p:sp>
      <p:sp>
        <p:nvSpPr>
          <p:cNvPr id="7" name="PlaceHolder 6"/>
          <p:cNvSpPr>
            <a:spLocks noGrp="1"/>
          </p:cNvSpPr>
          <p:nvPr>
            <p:ph type="sldNum" idx="35"/>
          </p:nvPr>
        </p:nvSpPr>
        <p:spPr/>
        <p:txBody>
          <a:bodyPr/>
          <a:p>
            <a:fld id="{E80B79FD-FED9-4894-AEAF-F8EF24F4990D}" type="slidenum">
              <a:t>&lt;#&gt;</a:t>
            </a:fld>
          </a:p>
        </p:txBody>
      </p:sp>
      <p:sp>
        <p:nvSpPr>
          <p:cNvPr id="8" name="PlaceHolder 7"/>
          <p:cNvSpPr>
            <a:spLocks noGrp="1"/>
          </p:cNvSpPr>
          <p:nvPr>
            <p:ph type="dt" idx="36"/>
          </p:nvPr>
        </p:nvSpPr>
        <p:spPr/>
        <p:txBody>
          <a:bodyPr/>
          <a:p>
            <a:r>
              <a:rPr lang="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p:spTree>
      <p:nvGrpSpPr>
        <p:cNvPr id="1" name=""/>
        <p:cNvGrpSpPr/>
        <p:nvPr/>
      </p:nvGrpSpPr>
      <p:grpSpPr>
        <a:xfrm>
          <a:off x="0" y="0"/>
          <a:ext cx="0" cy="0"/>
          <a:chOff x="0" y="0"/>
          <a:chExt cx="0" cy="0"/>
        </a:xfrm>
      </p:grpSpPr>
      <p:sp>
        <p:nvSpPr>
          <p:cNvPr id="2" name="PlaceHolder 1"/>
          <p:cNvSpPr>
            <a:spLocks noGrp="1"/>
          </p:cNvSpPr>
          <p:nvPr>
            <p:ph type="ftr" idx="37"/>
          </p:nvPr>
        </p:nvSpPr>
        <p:spPr/>
        <p:txBody>
          <a:bodyPr/>
          <a:p>
            <a:r>
              <a:t>Footer</a:t>
            </a:r>
          </a:p>
        </p:txBody>
      </p:sp>
      <p:sp>
        <p:nvSpPr>
          <p:cNvPr id="3" name="PlaceHolder 2"/>
          <p:cNvSpPr>
            <a:spLocks noGrp="1"/>
          </p:cNvSpPr>
          <p:nvPr>
            <p:ph type="sldNum" idx="38"/>
          </p:nvPr>
        </p:nvSpPr>
        <p:spPr/>
        <p:txBody>
          <a:bodyPr/>
          <a:p>
            <a:fld id="{42E92204-BEB9-4C54-A3AA-3CA86622B505}" type="slidenum">
              <a:t>&lt;#&gt;</a:t>
            </a:fld>
          </a:p>
        </p:txBody>
      </p:sp>
      <p:sp>
        <p:nvSpPr>
          <p:cNvPr id="4" name="PlaceHolder 3"/>
          <p:cNvSpPr>
            <a:spLocks noGrp="1"/>
          </p:cNvSpPr>
          <p:nvPr>
            <p:ph type="dt" idx="39"/>
          </p:nvPr>
        </p:nvSpPr>
        <p:spPr/>
        <p:txBody>
          <a:bodyPr/>
          <a:p>
            <a:r>
              <a:rPr lang="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06" name="PlaceHolder 2"/>
          <p:cNvSpPr>
            <a:spLocks noGrp="1"/>
          </p:cNvSpPr>
          <p:nvPr>
            <p:ph/>
          </p:nvPr>
        </p:nvSpPr>
        <p:spPr>
          <a:xfrm>
            <a:off x="609480" y="160452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07" name="PlaceHolder 3"/>
          <p:cNvSpPr>
            <a:spLocks noGrp="1"/>
          </p:cNvSpPr>
          <p:nvPr>
            <p:ph/>
          </p:nvPr>
        </p:nvSpPr>
        <p:spPr>
          <a:xfrm>
            <a:off x="609480" y="368208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40"/>
          </p:nvPr>
        </p:nvSpPr>
        <p:spPr/>
        <p:txBody>
          <a:bodyPr/>
          <a:p>
            <a:r>
              <a:t>Footer</a:t>
            </a:r>
          </a:p>
        </p:txBody>
      </p:sp>
      <p:sp>
        <p:nvSpPr>
          <p:cNvPr id="6" name="PlaceHolder 5"/>
          <p:cNvSpPr>
            <a:spLocks noGrp="1"/>
          </p:cNvSpPr>
          <p:nvPr>
            <p:ph type="sldNum" idx="41"/>
          </p:nvPr>
        </p:nvSpPr>
        <p:spPr/>
        <p:txBody>
          <a:bodyPr/>
          <a:p>
            <a:fld id="{CFD0A350-1448-41CF-B372-D393F2FDEFAF}" type="slidenum">
              <a:t>&lt;#&gt;</a:t>
            </a:fld>
          </a:p>
        </p:txBody>
      </p:sp>
      <p:sp>
        <p:nvSpPr>
          <p:cNvPr id="7" name="PlaceHolder 6"/>
          <p:cNvSpPr>
            <a:spLocks noGrp="1"/>
          </p:cNvSpPr>
          <p:nvPr>
            <p:ph type="dt" idx="42"/>
          </p:nvPr>
        </p:nvSpPr>
        <p:spPr/>
        <p:txBody>
          <a:bodyPr/>
          <a:p>
            <a:r>
              <a:rPr lang="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2">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 name="PlaceHolder 6"/>
          <p:cNvSpPr>
            <a:spLocks noGrp="1"/>
          </p:cNvSpPr>
          <p:nvPr>
            <p:ph type="ftr" idx="43"/>
          </p:nvPr>
        </p:nvSpPr>
        <p:spPr/>
        <p:txBody>
          <a:bodyPr/>
          <a:p>
            <a:r>
              <a:t>Footer</a:t>
            </a:r>
          </a:p>
        </p:txBody>
      </p:sp>
      <p:sp>
        <p:nvSpPr>
          <p:cNvPr id="8" name="PlaceHolder 7"/>
          <p:cNvSpPr>
            <a:spLocks noGrp="1"/>
          </p:cNvSpPr>
          <p:nvPr>
            <p:ph type="sldNum" idx="44"/>
          </p:nvPr>
        </p:nvSpPr>
        <p:spPr/>
        <p:txBody>
          <a:bodyPr/>
          <a:p>
            <a:fld id="{6B4C014E-3B75-4AD2-9CA9-7FE3E7318DF5}" type="slidenum">
              <a:t>&lt;#&gt;</a:t>
            </a:fld>
          </a:p>
        </p:txBody>
      </p:sp>
      <p:sp>
        <p:nvSpPr>
          <p:cNvPr id="9" name="PlaceHolder 8"/>
          <p:cNvSpPr>
            <a:spLocks noGrp="1"/>
          </p:cNvSpPr>
          <p:nvPr>
            <p:ph type="dt" idx="45"/>
          </p:nvPr>
        </p:nvSpPr>
        <p:spPr/>
        <p:txBody>
          <a:bodyPr/>
          <a:p>
            <a:r>
              <a:rPr lang="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
    <p:spTree>
      <p:nvGrpSpPr>
        <p:cNvPr id="1" name=""/>
        <p:cNvGrpSpPr/>
        <p:nvPr/>
      </p:nvGrpSpPr>
      <p:grpSpPr>
        <a:xfrm>
          <a:off x="0" y="0"/>
          <a:ext cx="0" cy="0"/>
          <a:chOff x="0" y="0"/>
          <a:chExt cx="0" cy="0"/>
        </a:xfrm>
      </p:grpSpPr>
      <p:sp>
        <p:nvSpPr>
          <p:cNvPr id="2" name="PlaceHolder 1"/>
          <p:cNvSpPr>
            <a:spLocks noGrp="1"/>
          </p:cNvSpPr>
          <p:nvPr>
            <p:ph type="ftr" idx="46"/>
          </p:nvPr>
        </p:nvSpPr>
        <p:spPr/>
        <p:txBody>
          <a:bodyPr/>
          <a:p>
            <a:r>
              <a:t>Footer</a:t>
            </a:r>
          </a:p>
        </p:txBody>
      </p:sp>
      <p:sp>
        <p:nvSpPr>
          <p:cNvPr id="3" name="PlaceHolder 2"/>
          <p:cNvSpPr>
            <a:spLocks noGrp="1"/>
          </p:cNvSpPr>
          <p:nvPr>
            <p:ph type="sldNum" idx="47"/>
          </p:nvPr>
        </p:nvSpPr>
        <p:spPr/>
        <p:txBody>
          <a:bodyPr/>
          <a:p>
            <a:fld id="{D08D7022-42B8-4B66-9724-B4E7923809A9}" type="slidenum">
              <a:t>&lt;#&gt;</a:t>
            </a:fld>
          </a:p>
        </p:txBody>
      </p:sp>
      <p:sp>
        <p:nvSpPr>
          <p:cNvPr id="4" name="PlaceHolder 3"/>
          <p:cNvSpPr>
            <a:spLocks noGrp="1"/>
          </p:cNvSpPr>
          <p:nvPr>
            <p:ph type="dt" idx="48"/>
          </p:nvPr>
        </p:nvSpPr>
        <p:spPr/>
        <p:txBody>
          <a:bodyPr/>
          <a:p>
            <a:r>
              <a:rPr lang="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4">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30"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49"/>
          </p:nvPr>
        </p:nvSpPr>
        <p:spPr/>
        <p:txBody>
          <a:bodyPr/>
          <a:p>
            <a:r>
              <a:t>Footer</a:t>
            </a:r>
          </a:p>
        </p:txBody>
      </p:sp>
      <p:sp>
        <p:nvSpPr>
          <p:cNvPr id="5" name="PlaceHolder 4"/>
          <p:cNvSpPr>
            <a:spLocks noGrp="1"/>
          </p:cNvSpPr>
          <p:nvPr>
            <p:ph type="sldNum" idx="50"/>
          </p:nvPr>
        </p:nvSpPr>
        <p:spPr/>
        <p:txBody>
          <a:bodyPr/>
          <a:p>
            <a:fld id="{9850E962-58A7-4F25-92F5-47495762FC0B}" type="slidenum">
              <a:t>&lt;#&gt;</a:t>
            </a:fld>
          </a:p>
        </p:txBody>
      </p:sp>
      <p:sp>
        <p:nvSpPr>
          <p:cNvPr id="6" name="PlaceHolder 5"/>
          <p:cNvSpPr>
            <a:spLocks noGrp="1"/>
          </p:cNvSpPr>
          <p:nvPr>
            <p:ph type="dt" idx="51"/>
          </p:nvPr>
        </p:nvSpPr>
        <p:spPr/>
        <p:txBody>
          <a:bodyPr/>
          <a:p>
            <a:r>
              <a:rPr lang="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5">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37"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52"/>
          </p:nvPr>
        </p:nvSpPr>
        <p:spPr/>
        <p:txBody>
          <a:bodyPr/>
          <a:p>
            <a:r>
              <a:t>Footer</a:t>
            </a:r>
          </a:p>
        </p:txBody>
      </p:sp>
      <p:sp>
        <p:nvSpPr>
          <p:cNvPr id="5" name="PlaceHolder 4"/>
          <p:cNvSpPr>
            <a:spLocks noGrp="1"/>
          </p:cNvSpPr>
          <p:nvPr>
            <p:ph type="sldNum" idx="53"/>
          </p:nvPr>
        </p:nvSpPr>
        <p:spPr/>
        <p:txBody>
          <a:bodyPr/>
          <a:p>
            <a:fld id="{21BB1889-386F-43E5-B53E-20A01912B271}" type="slidenum">
              <a:t>&lt;#&gt;</a:t>
            </a:fld>
          </a:p>
        </p:txBody>
      </p:sp>
      <p:sp>
        <p:nvSpPr>
          <p:cNvPr id="6" name="PlaceHolder 5"/>
          <p:cNvSpPr>
            <a:spLocks noGrp="1"/>
          </p:cNvSpPr>
          <p:nvPr>
            <p:ph type="dt" idx="54"/>
          </p:nvPr>
        </p:nvSpPr>
        <p:spPr/>
        <p:txBody>
          <a:bodyPr/>
          <a:p>
            <a:r>
              <a:rPr lang="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6">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45"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46"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55"/>
          </p:nvPr>
        </p:nvSpPr>
        <p:spPr/>
        <p:txBody>
          <a:bodyPr/>
          <a:p>
            <a:r>
              <a:t>Footer</a:t>
            </a:r>
          </a:p>
        </p:txBody>
      </p:sp>
      <p:sp>
        <p:nvSpPr>
          <p:cNvPr id="6" name="PlaceHolder 5"/>
          <p:cNvSpPr>
            <a:spLocks noGrp="1"/>
          </p:cNvSpPr>
          <p:nvPr>
            <p:ph type="sldNum" idx="56"/>
          </p:nvPr>
        </p:nvSpPr>
        <p:spPr/>
        <p:txBody>
          <a:bodyPr/>
          <a:p>
            <a:fld id="{97D8380A-C4C5-4401-9460-A2C94C55F724}" type="slidenum">
              <a:t>&lt;#&gt;</a:t>
            </a:fld>
          </a:p>
        </p:txBody>
      </p:sp>
      <p:sp>
        <p:nvSpPr>
          <p:cNvPr id="7" name="PlaceHolder 6"/>
          <p:cNvSpPr>
            <a:spLocks noGrp="1"/>
          </p:cNvSpPr>
          <p:nvPr>
            <p:ph type="dt" idx="57"/>
          </p:nvPr>
        </p:nvSpPr>
        <p:spPr/>
        <p:txBody>
          <a:bodyPr/>
          <a:p>
            <a:r>
              <a:rPr lang="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2" name="PlaceHolder 2"/>
          <p:cNvSpPr>
            <a:spLocks noGrp="1"/>
          </p:cNvSpPr>
          <p:nvPr>
            <p:ph/>
          </p:nvPr>
        </p:nvSpPr>
        <p:spPr>
          <a:xfrm>
            <a:off x="609480" y="160452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3" name="PlaceHolder 3"/>
          <p:cNvSpPr>
            <a:spLocks noGrp="1"/>
          </p:cNvSpPr>
          <p:nvPr>
            <p:ph/>
          </p:nvPr>
        </p:nvSpPr>
        <p:spPr>
          <a:xfrm>
            <a:off x="609480" y="368208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3C688B35-E7B5-4A70-A3F3-77C8B6D6C9E2}" type="slidenum">
              <a:t>&lt;#&gt;</a:t>
            </a:fld>
          </a:p>
        </p:txBody>
      </p:sp>
      <p:sp>
        <p:nvSpPr>
          <p:cNvPr id="7" name="PlaceHolder 6"/>
          <p:cNvSpPr>
            <a:spLocks noGrp="1"/>
          </p:cNvSpPr>
          <p:nvPr>
            <p:ph type="dt" idx="6"/>
          </p:nvPr>
        </p:nvSpPr>
        <p:spPr/>
        <p:txBody>
          <a:bodyPr/>
          <a:p>
            <a:r>
              <a:rPr lang="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7">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 name="PlaceHolder 2"/>
          <p:cNvSpPr>
            <a:spLocks noGrp="1"/>
          </p:cNvSpPr>
          <p:nvPr>
            <p:ph type="ftr" idx="58"/>
          </p:nvPr>
        </p:nvSpPr>
        <p:spPr/>
        <p:txBody>
          <a:bodyPr/>
          <a:p>
            <a:r>
              <a:t>Footer</a:t>
            </a:r>
          </a:p>
        </p:txBody>
      </p:sp>
      <p:sp>
        <p:nvSpPr>
          <p:cNvPr id="4" name="PlaceHolder 3"/>
          <p:cNvSpPr>
            <a:spLocks noGrp="1"/>
          </p:cNvSpPr>
          <p:nvPr>
            <p:ph type="sldNum" idx="59"/>
          </p:nvPr>
        </p:nvSpPr>
        <p:spPr/>
        <p:txBody>
          <a:bodyPr/>
          <a:p>
            <a:fld id="{963662D5-B17B-46FF-BE0B-DCD7628983D3}" type="slidenum">
              <a:t>&lt;#&gt;</a:t>
            </a:fld>
          </a:p>
        </p:txBody>
      </p:sp>
      <p:sp>
        <p:nvSpPr>
          <p:cNvPr id="5" name="PlaceHolder 4"/>
          <p:cNvSpPr>
            <a:spLocks noGrp="1"/>
          </p:cNvSpPr>
          <p:nvPr>
            <p:ph type="dt" idx="60"/>
          </p:nvPr>
        </p:nvSpPr>
        <p:spPr/>
        <p:txBody>
          <a:bodyPr/>
          <a:p>
            <a:r>
              <a:rPr lang="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8">
    <p:spTree>
      <p:nvGrpSpPr>
        <p:cNvPr id="1" name=""/>
        <p:cNvGrpSpPr/>
        <p:nvPr/>
      </p:nvGrpSpPr>
      <p:grpSpPr>
        <a:xfrm>
          <a:off x="0" y="0"/>
          <a:ext cx="0" cy="0"/>
          <a:chOff x="0" y="0"/>
          <a:chExt cx="0" cy="0"/>
        </a:xfrm>
      </p:grpSpPr>
      <p:sp>
        <p:nvSpPr>
          <p:cNvPr id="2" name="PlaceHolder 1"/>
          <p:cNvSpPr>
            <a:spLocks noGrp="1"/>
          </p:cNvSpPr>
          <p:nvPr>
            <p:ph type="ftr" idx="61"/>
          </p:nvPr>
        </p:nvSpPr>
        <p:spPr/>
        <p:txBody>
          <a:bodyPr/>
          <a:p>
            <a:r>
              <a:t>Footer</a:t>
            </a:r>
          </a:p>
        </p:txBody>
      </p:sp>
      <p:sp>
        <p:nvSpPr>
          <p:cNvPr id="3" name="PlaceHolder 2"/>
          <p:cNvSpPr>
            <a:spLocks noGrp="1"/>
          </p:cNvSpPr>
          <p:nvPr>
            <p:ph type="sldNum" idx="62"/>
          </p:nvPr>
        </p:nvSpPr>
        <p:spPr/>
        <p:txBody>
          <a:bodyPr/>
          <a:p>
            <a:fld id="{F64ABCB9-83A6-4D49-986C-CE596895468C}" type="slidenum">
              <a:t>&lt;#&gt;</a:t>
            </a:fld>
          </a:p>
        </p:txBody>
      </p:sp>
      <p:sp>
        <p:nvSpPr>
          <p:cNvPr id="4" name="PlaceHolder 3"/>
          <p:cNvSpPr>
            <a:spLocks noGrp="1"/>
          </p:cNvSpPr>
          <p:nvPr>
            <p:ph type="dt" idx="63"/>
          </p:nvPr>
        </p:nvSpPr>
        <p:spPr/>
        <p:txBody>
          <a:bodyPr/>
          <a:p>
            <a:r>
              <a:rPr lang="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9">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6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64"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6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64"/>
          </p:nvPr>
        </p:nvSpPr>
        <p:spPr/>
        <p:txBody>
          <a:bodyPr/>
          <a:p>
            <a:r>
              <a:t>Footer</a:t>
            </a:r>
          </a:p>
        </p:txBody>
      </p:sp>
      <p:sp>
        <p:nvSpPr>
          <p:cNvPr id="7" name="PlaceHolder 6"/>
          <p:cNvSpPr>
            <a:spLocks noGrp="1"/>
          </p:cNvSpPr>
          <p:nvPr>
            <p:ph type="sldNum" idx="65"/>
          </p:nvPr>
        </p:nvSpPr>
        <p:spPr/>
        <p:txBody>
          <a:bodyPr/>
          <a:p>
            <a:fld id="{0DE2EF5A-42CA-448B-BFA8-B618E6671AFB}" type="slidenum">
              <a:t>&lt;#&gt;</a:t>
            </a:fld>
          </a:p>
        </p:txBody>
      </p:sp>
      <p:sp>
        <p:nvSpPr>
          <p:cNvPr id="8" name="PlaceHolder 7"/>
          <p:cNvSpPr>
            <a:spLocks noGrp="1"/>
          </p:cNvSpPr>
          <p:nvPr>
            <p:ph type="dt" idx="66"/>
          </p:nvPr>
        </p:nvSpPr>
        <p:spPr/>
        <p:txBody>
          <a:bodyPr/>
          <a:p>
            <a:r>
              <a:rPr lang="f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10">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74"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7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67"/>
          </p:nvPr>
        </p:nvSpPr>
        <p:spPr/>
        <p:txBody>
          <a:bodyPr/>
          <a:p>
            <a:r>
              <a:t>Footer</a:t>
            </a:r>
          </a:p>
        </p:txBody>
      </p:sp>
      <p:sp>
        <p:nvSpPr>
          <p:cNvPr id="7" name="PlaceHolder 6"/>
          <p:cNvSpPr>
            <a:spLocks noGrp="1"/>
          </p:cNvSpPr>
          <p:nvPr>
            <p:ph type="sldNum" idx="68"/>
          </p:nvPr>
        </p:nvSpPr>
        <p:spPr/>
        <p:txBody>
          <a:bodyPr/>
          <a:p>
            <a:fld id="{AE6522FD-3A5D-4991-82DA-708A1CE6796B}" type="slidenum">
              <a:t>&lt;#&gt;</a:t>
            </a:fld>
          </a:p>
        </p:txBody>
      </p:sp>
      <p:sp>
        <p:nvSpPr>
          <p:cNvPr id="8" name="PlaceHolder 7"/>
          <p:cNvSpPr>
            <a:spLocks noGrp="1"/>
          </p:cNvSpPr>
          <p:nvPr>
            <p:ph type="dt" idx="69"/>
          </p:nvPr>
        </p:nvSpPr>
        <p:spPr/>
        <p:txBody>
          <a:bodyPr/>
          <a:p>
            <a:r>
              <a:rPr lang="f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11">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8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8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87" name="PlaceHolder 4"/>
          <p:cNvSpPr>
            <a:spLocks noGrp="1"/>
          </p:cNvSpPr>
          <p:nvPr>
            <p:ph/>
          </p:nvPr>
        </p:nvSpPr>
        <p:spPr>
          <a:xfrm>
            <a:off x="609480" y="368208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70"/>
          </p:nvPr>
        </p:nvSpPr>
        <p:spPr/>
        <p:txBody>
          <a:bodyPr/>
          <a:p>
            <a:r>
              <a:t>Footer</a:t>
            </a:r>
          </a:p>
        </p:txBody>
      </p:sp>
      <p:sp>
        <p:nvSpPr>
          <p:cNvPr id="7" name="PlaceHolder 6"/>
          <p:cNvSpPr>
            <a:spLocks noGrp="1"/>
          </p:cNvSpPr>
          <p:nvPr>
            <p:ph type="sldNum" idx="71"/>
          </p:nvPr>
        </p:nvSpPr>
        <p:spPr/>
        <p:txBody>
          <a:bodyPr/>
          <a:p>
            <a:fld id="{37918CF4-AD20-4D8E-9704-007512F83324}" type="slidenum">
              <a:t>&lt;#&gt;</a:t>
            </a:fld>
          </a:p>
        </p:txBody>
      </p:sp>
      <p:sp>
        <p:nvSpPr>
          <p:cNvPr id="8" name="PlaceHolder 7"/>
          <p:cNvSpPr>
            <a:spLocks noGrp="1"/>
          </p:cNvSpPr>
          <p:nvPr>
            <p:ph type="dt" idx="72"/>
          </p:nvPr>
        </p:nvSpPr>
        <p:spPr/>
        <p:txBody>
          <a:bodyPr/>
          <a:p>
            <a:r>
              <a:rPr lang="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7E779EA1-FF38-4866-B909-404A08F2CAD5}" type="slidenum">
              <a:t>&lt;#&gt;</a:t>
            </a:fld>
          </a:p>
        </p:txBody>
      </p:sp>
      <p:sp>
        <p:nvSpPr>
          <p:cNvPr id="9" name="PlaceHolder 8"/>
          <p:cNvSpPr>
            <a:spLocks noGrp="1"/>
          </p:cNvSpPr>
          <p:nvPr>
            <p:ph type="dt" idx="9"/>
          </p:nvPr>
        </p:nvSpPr>
        <p:spPr/>
        <p:txBody>
          <a:bodyPr/>
          <a:p>
            <a:r>
              <a:rPr lang="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15893057-0C40-4F3A-9797-7170B9278CE2}" type="slidenum">
              <a:t>&lt;#&gt;</a:t>
            </a:fld>
          </a:p>
        </p:txBody>
      </p:sp>
      <p:sp>
        <p:nvSpPr>
          <p:cNvPr id="4" name="PlaceHolder 3"/>
          <p:cNvSpPr>
            <a:spLocks noGrp="1"/>
          </p:cNvSpPr>
          <p:nvPr>
            <p:ph type="dt" idx="12"/>
          </p:nvPr>
        </p:nvSpPr>
        <p:spPr/>
        <p:txBody>
          <a:bodyPr/>
          <a:p>
            <a:r>
              <a:rPr lang="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6"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DFA1A6A0-5106-4A63-B37A-686FE2587DC6}" type="slidenum">
              <a:t>&lt;#&gt;</a:t>
            </a:fld>
          </a:p>
        </p:txBody>
      </p:sp>
      <p:sp>
        <p:nvSpPr>
          <p:cNvPr id="6" name="PlaceHolder 5"/>
          <p:cNvSpPr>
            <a:spLocks noGrp="1"/>
          </p:cNvSpPr>
          <p:nvPr>
            <p:ph type="dt" idx="15"/>
          </p:nvPr>
        </p:nvSpPr>
        <p:spPr/>
        <p:txBody>
          <a:bodyPr/>
          <a:p>
            <a:r>
              <a:rPr lang="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43"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37914F67-D305-44E5-B2C7-6BBBBFEDE015}" type="slidenum">
              <a:t>&lt;#&gt;</a:t>
            </a:fld>
          </a:p>
        </p:txBody>
      </p:sp>
      <p:sp>
        <p:nvSpPr>
          <p:cNvPr id="6" name="PlaceHolder 5"/>
          <p:cNvSpPr>
            <a:spLocks noGrp="1"/>
          </p:cNvSpPr>
          <p:nvPr>
            <p:ph type="dt" idx="18"/>
          </p:nvPr>
        </p:nvSpPr>
        <p:spPr/>
        <p:txBody>
          <a:bodyPr/>
          <a:p>
            <a:r>
              <a:rPr lang="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51"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2"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19"/>
          </p:nvPr>
        </p:nvSpPr>
        <p:spPr/>
        <p:txBody>
          <a:bodyPr/>
          <a:p>
            <a:r>
              <a:t>Footer</a:t>
            </a:r>
          </a:p>
        </p:txBody>
      </p:sp>
      <p:sp>
        <p:nvSpPr>
          <p:cNvPr id="6" name="PlaceHolder 5"/>
          <p:cNvSpPr>
            <a:spLocks noGrp="1"/>
          </p:cNvSpPr>
          <p:nvPr>
            <p:ph type="sldNum" idx="20"/>
          </p:nvPr>
        </p:nvSpPr>
        <p:spPr/>
        <p:txBody>
          <a:bodyPr/>
          <a:p>
            <a:fld id="{186AF240-3ADE-4647-A779-3440599478D3}" type="slidenum">
              <a:t>&lt;#&gt;</a:t>
            </a:fld>
          </a:p>
        </p:txBody>
      </p:sp>
      <p:sp>
        <p:nvSpPr>
          <p:cNvPr id="7" name="PlaceHolder 6"/>
          <p:cNvSpPr>
            <a:spLocks noGrp="1"/>
          </p:cNvSpPr>
          <p:nvPr>
            <p:ph type="dt" idx="21"/>
          </p:nvPr>
        </p:nvSpPr>
        <p:spPr/>
        <p:txBody>
          <a:bodyPr/>
          <a:p>
            <a:r>
              <a:rPr lang="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 name="PlaceHolder 2"/>
          <p:cNvSpPr>
            <a:spLocks noGrp="1"/>
          </p:cNvSpPr>
          <p:nvPr>
            <p:ph type="ftr" idx="22"/>
          </p:nvPr>
        </p:nvSpPr>
        <p:spPr/>
        <p:txBody>
          <a:bodyPr/>
          <a:p>
            <a:r>
              <a:t>Footer</a:t>
            </a:r>
          </a:p>
        </p:txBody>
      </p:sp>
      <p:sp>
        <p:nvSpPr>
          <p:cNvPr id="4" name="PlaceHolder 3"/>
          <p:cNvSpPr>
            <a:spLocks noGrp="1"/>
          </p:cNvSpPr>
          <p:nvPr>
            <p:ph type="sldNum" idx="23"/>
          </p:nvPr>
        </p:nvSpPr>
        <p:spPr/>
        <p:txBody>
          <a:bodyPr/>
          <a:p>
            <a:fld id="{CCC7CBE3-7A51-4C1A-920A-0A7B2E7F0945}" type="slidenum">
              <a:t>&lt;#&gt;</a:t>
            </a:fld>
          </a:p>
        </p:txBody>
      </p:sp>
      <p:sp>
        <p:nvSpPr>
          <p:cNvPr id="5" name="PlaceHolder 4"/>
          <p:cNvSpPr>
            <a:spLocks noGrp="1"/>
          </p:cNvSpPr>
          <p:nvPr>
            <p:ph type="dt" idx="24"/>
          </p:nvPr>
        </p:nvSpPr>
        <p:spPr/>
        <p:txBody>
          <a:bodyPr/>
          <a:p>
            <a:r>
              <a:rPr lang="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entered Text">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p>
            <a:r>
              <a:t>Footer</a:t>
            </a:r>
          </a:p>
        </p:txBody>
      </p:sp>
      <p:sp>
        <p:nvSpPr>
          <p:cNvPr id="3" name="PlaceHolder 2"/>
          <p:cNvSpPr>
            <a:spLocks noGrp="1"/>
          </p:cNvSpPr>
          <p:nvPr>
            <p:ph type="sldNum" idx="26"/>
          </p:nvPr>
        </p:nvSpPr>
        <p:spPr/>
        <p:txBody>
          <a:bodyPr/>
          <a:p>
            <a:fld id="{C7F53F48-23B9-4217-AF4A-9A85697B9BEA}" type="slidenum">
              <a:t>&lt;#&gt;</a:t>
            </a:fld>
          </a:p>
        </p:txBody>
      </p:sp>
      <p:sp>
        <p:nvSpPr>
          <p:cNvPr id="4" name="PlaceHolder 3"/>
          <p:cNvSpPr>
            <a:spLocks noGrp="1"/>
          </p:cNvSpPr>
          <p:nvPr>
            <p:ph type="dt" idx="27"/>
          </p:nvPr>
        </p:nvSpPr>
        <p:spPr/>
        <p:txBody>
          <a:bodyPr/>
          <a:p>
            <a:r>
              <a:rPr lang="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 name="PlaceHolder 2"/>
          <p:cNvSpPr>
            <a:spLocks noGrp="1"/>
          </p:cNvSpPr>
          <p:nvPr>
            <p:ph type="sldNum" idx="2"/>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2DAF7560-3467-4E53-B8B8-B6FC9837018F}"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 name="PlaceHolder 3"/>
          <p:cNvSpPr>
            <a:spLocks noGrp="1"/>
          </p:cNvSpPr>
          <p:nvPr>
            <p:ph type="dt" idx="3"/>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Calibri"/>
              </a:rPr>
              <a:t>Cliquez pour éditer le format du texte-titre</a:t>
            </a:r>
            <a:endParaRPr b="0" lang="fr-FR" sz="4400" spc="-1" strike="noStrike">
              <a:solidFill>
                <a:srgbClr val="000000"/>
              </a:solidFill>
              <a:latin typeface="Calibri"/>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Calibri"/>
              </a:rPr>
              <a:t>Second niveau de plan</a:t>
            </a:r>
            <a:endParaRPr b="0" lang="fr-FR" sz="2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Calibri"/>
              </a:rPr>
              <a:t>Troisième niveau de plan</a:t>
            </a:r>
            <a:endParaRPr b="0" lang="fr-FR"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62"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63"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64"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65" name="PlaceHolder 5"/>
          <p:cNvSpPr>
            <a:spLocks noGrp="1"/>
          </p:cNvSpPr>
          <p:nvPr>
            <p:ph type="ftr" idx="28"/>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66" name="PlaceHolder 6"/>
          <p:cNvSpPr>
            <a:spLocks noGrp="1"/>
          </p:cNvSpPr>
          <p:nvPr>
            <p:ph type="sldNum" idx="29"/>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0EC481E1-7992-453E-8A13-C89D0040A863}"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67" name="PlaceHolder 7"/>
          <p:cNvSpPr>
            <a:spLocks noGrp="1"/>
          </p:cNvSpPr>
          <p:nvPr>
            <p:ph type="dt" idx="30"/>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73"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4"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5"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6" name="PlaceHolder 5"/>
          <p:cNvSpPr>
            <a:spLocks noGrp="1"/>
          </p:cNvSpPr>
          <p:nvPr>
            <p:ph type="ftr" idx="31"/>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77" name="PlaceHolder 6"/>
          <p:cNvSpPr>
            <a:spLocks noGrp="1"/>
          </p:cNvSpPr>
          <p:nvPr>
            <p:ph type="sldNum" idx="32"/>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81DB5AD9-AB6C-42B2-B3B2-AC25A82536F8}"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78" name="PlaceHolder 7"/>
          <p:cNvSpPr>
            <a:spLocks noGrp="1"/>
          </p:cNvSpPr>
          <p:nvPr>
            <p:ph type="dt" idx="33"/>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84"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5"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6"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7" name="PlaceHolder 5"/>
          <p:cNvSpPr>
            <a:spLocks noGrp="1"/>
          </p:cNvSpPr>
          <p:nvPr>
            <p:ph type="ftr" idx="34"/>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88" name="PlaceHolder 6"/>
          <p:cNvSpPr>
            <a:spLocks noGrp="1"/>
          </p:cNvSpPr>
          <p:nvPr>
            <p:ph type="sldNum" idx="35"/>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39E8F6B3-B175-4909-9ADC-D82975613CE2}"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89" name="PlaceHolder 7"/>
          <p:cNvSpPr>
            <a:spLocks noGrp="1"/>
          </p:cNvSpPr>
          <p:nvPr>
            <p:ph type="dt" idx="36"/>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 name="PlaceHolder 1"/>
          <p:cNvSpPr>
            <a:spLocks noGrp="1"/>
          </p:cNvSpPr>
          <p:nvPr>
            <p:ph type="ftr" idx="37"/>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95" name="PlaceHolder 2"/>
          <p:cNvSpPr>
            <a:spLocks noGrp="1"/>
          </p:cNvSpPr>
          <p:nvPr>
            <p:ph type="sldNum" idx="38"/>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EAA7559A-B1D0-486A-8246-568581DE7EA4}"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96" name="PlaceHolder 3"/>
          <p:cNvSpPr>
            <a:spLocks noGrp="1"/>
          </p:cNvSpPr>
          <p:nvPr>
            <p:ph type="dt" idx="39"/>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9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Calibri"/>
              </a:rPr>
              <a:t>Cliquez pour éditer le format du texte-titre</a:t>
            </a:r>
            <a:endParaRPr b="0" lang="fr-FR" sz="4400" spc="-1" strike="noStrike">
              <a:solidFill>
                <a:srgbClr val="000000"/>
              </a:solidFill>
              <a:latin typeface="Calibri"/>
            </a:endParaRPr>
          </a:p>
        </p:txBody>
      </p:sp>
      <p:sp>
        <p:nvSpPr>
          <p:cNvPr id="9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Calibri"/>
              </a:rPr>
              <a:t>Second niveau de plan</a:t>
            </a:r>
            <a:endParaRPr b="0" lang="fr-FR" sz="2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Calibri"/>
              </a:rPr>
              <a:t>Troisième niveau de plan</a:t>
            </a:r>
            <a:endParaRPr b="0" lang="fr-FR"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00"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01"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02" name="PlaceHolder 4"/>
          <p:cNvSpPr>
            <a:spLocks noGrp="1"/>
          </p:cNvSpPr>
          <p:nvPr>
            <p:ph type="ftr" idx="40"/>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03" name="PlaceHolder 5"/>
          <p:cNvSpPr>
            <a:spLocks noGrp="1"/>
          </p:cNvSpPr>
          <p:nvPr>
            <p:ph type="sldNum" idx="41"/>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E9646283-8141-4457-AA03-BABEFCD34417}"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04" name="PlaceHolder 6"/>
          <p:cNvSpPr>
            <a:spLocks noGrp="1"/>
          </p:cNvSpPr>
          <p:nvPr>
            <p:ph type="dt" idx="42"/>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09"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0"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1"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2"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3" name="PlaceHolder 6"/>
          <p:cNvSpPr>
            <a:spLocks noGrp="1"/>
          </p:cNvSpPr>
          <p:nvPr>
            <p:ph type="ftr" idx="43"/>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14" name="PlaceHolder 7"/>
          <p:cNvSpPr>
            <a:spLocks noGrp="1"/>
          </p:cNvSpPr>
          <p:nvPr>
            <p:ph type="sldNum" idx="44"/>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E94C4F56-2687-4337-AF6E-892AEAD2415C}"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15" name="PlaceHolder 8"/>
          <p:cNvSpPr>
            <a:spLocks noGrp="1"/>
          </p:cNvSpPr>
          <p:nvPr>
            <p:ph type="dt" idx="45"/>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PlaceHolder 1"/>
          <p:cNvSpPr>
            <a:spLocks noGrp="1"/>
          </p:cNvSpPr>
          <p:nvPr>
            <p:ph type="ftr" idx="46"/>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22" name="PlaceHolder 2"/>
          <p:cNvSpPr>
            <a:spLocks noGrp="1"/>
          </p:cNvSpPr>
          <p:nvPr>
            <p:ph type="sldNum" idx="47"/>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BA62742F-5B63-4D78-8CA8-2BD496155660}"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23" name="PlaceHolder 3"/>
          <p:cNvSpPr>
            <a:spLocks noGrp="1"/>
          </p:cNvSpPr>
          <p:nvPr>
            <p:ph type="dt" idx="48"/>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25"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26" name="PlaceHolder 3"/>
          <p:cNvSpPr>
            <a:spLocks noGrp="1"/>
          </p:cNvSpPr>
          <p:nvPr>
            <p:ph type="ftr" idx="49"/>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27" name="PlaceHolder 4"/>
          <p:cNvSpPr>
            <a:spLocks noGrp="1"/>
          </p:cNvSpPr>
          <p:nvPr>
            <p:ph type="sldNum" idx="50"/>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B6C00C89-6742-4AFF-B353-319769B4A8BD}"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28" name="PlaceHolder 5"/>
          <p:cNvSpPr>
            <a:spLocks noGrp="1"/>
          </p:cNvSpPr>
          <p:nvPr>
            <p:ph type="dt" idx="51"/>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32"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33" name="PlaceHolder 3"/>
          <p:cNvSpPr>
            <a:spLocks noGrp="1"/>
          </p:cNvSpPr>
          <p:nvPr>
            <p:ph type="ftr" idx="52"/>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34" name="PlaceHolder 4"/>
          <p:cNvSpPr>
            <a:spLocks noGrp="1"/>
          </p:cNvSpPr>
          <p:nvPr>
            <p:ph type="sldNum" idx="53"/>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3F8835C2-AD00-413B-9F63-D54E121AC8AB}"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35" name="PlaceHolder 5"/>
          <p:cNvSpPr>
            <a:spLocks noGrp="1"/>
          </p:cNvSpPr>
          <p:nvPr>
            <p:ph type="dt" idx="54"/>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39"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40"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41" name="PlaceHolder 4"/>
          <p:cNvSpPr>
            <a:spLocks noGrp="1"/>
          </p:cNvSpPr>
          <p:nvPr>
            <p:ph type="ftr" idx="55"/>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42" name="PlaceHolder 5"/>
          <p:cNvSpPr>
            <a:spLocks noGrp="1"/>
          </p:cNvSpPr>
          <p:nvPr>
            <p:ph type="sldNum" idx="56"/>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4CC2CF18-3969-4CE7-9C77-2F61DDEA8C7F}"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43" name="PlaceHolder 6"/>
          <p:cNvSpPr>
            <a:spLocks noGrp="1"/>
          </p:cNvSpPr>
          <p:nvPr>
            <p:ph type="dt" idx="57"/>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6"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 name="PlaceHolder 4"/>
          <p:cNvSpPr>
            <a:spLocks noGrp="1"/>
          </p:cNvSpPr>
          <p:nvPr>
            <p:ph type="ftr" idx="4"/>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9" name="PlaceHolder 5"/>
          <p:cNvSpPr>
            <a:spLocks noGrp="1"/>
          </p:cNvSpPr>
          <p:nvPr>
            <p:ph type="sldNum" idx="5"/>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89E6EC2F-C670-41E3-B874-37294840D23E}"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0" name="PlaceHolder 6"/>
          <p:cNvSpPr>
            <a:spLocks noGrp="1"/>
          </p:cNvSpPr>
          <p:nvPr>
            <p:ph type="dt" idx="6"/>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48" name="PlaceHolder 2"/>
          <p:cNvSpPr>
            <a:spLocks noGrp="1"/>
          </p:cNvSpPr>
          <p:nvPr>
            <p:ph type="ftr" idx="58"/>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49" name="PlaceHolder 3"/>
          <p:cNvSpPr>
            <a:spLocks noGrp="1"/>
          </p:cNvSpPr>
          <p:nvPr>
            <p:ph type="sldNum" idx="59"/>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1D6F3960-0539-4128-8B67-015328D7A12A}"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50" name="PlaceHolder 4"/>
          <p:cNvSpPr>
            <a:spLocks noGrp="1"/>
          </p:cNvSpPr>
          <p:nvPr>
            <p:ph type="dt" idx="60"/>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ftr" idx="61"/>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53" name="PlaceHolder 2"/>
          <p:cNvSpPr>
            <a:spLocks noGrp="1"/>
          </p:cNvSpPr>
          <p:nvPr>
            <p:ph type="sldNum" idx="62"/>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8AB9B882-1FA3-4458-BF38-3DEF6B89E63A}"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54" name="PlaceHolder 3"/>
          <p:cNvSpPr>
            <a:spLocks noGrp="1"/>
          </p:cNvSpPr>
          <p:nvPr>
            <p:ph type="dt" idx="63"/>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56"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57"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58"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59" name="PlaceHolder 5"/>
          <p:cNvSpPr>
            <a:spLocks noGrp="1"/>
          </p:cNvSpPr>
          <p:nvPr>
            <p:ph type="ftr" idx="64"/>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60" name="PlaceHolder 6"/>
          <p:cNvSpPr>
            <a:spLocks noGrp="1"/>
          </p:cNvSpPr>
          <p:nvPr>
            <p:ph type="sldNum" idx="65"/>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1FEFFBD8-38D4-4169-AD72-B67844F1D777}"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61" name="PlaceHolder 7"/>
          <p:cNvSpPr>
            <a:spLocks noGrp="1"/>
          </p:cNvSpPr>
          <p:nvPr>
            <p:ph type="dt" idx="66"/>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67"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8"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9"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70" name="PlaceHolder 5"/>
          <p:cNvSpPr>
            <a:spLocks noGrp="1"/>
          </p:cNvSpPr>
          <p:nvPr>
            <p:ph type="ftr" idx="67"/>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71" name="PlaceHolder 6"/>
          <p:cNvSpPr>
            <a:spLocks noGrp="1"/>
          </p:cNvSpPr>
          <p:nvPr>
            <p:ph type="sldNum" idx="68"/>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34DBB210-E029-4182-A664-A4B01060ACCE}"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72" name="PlaceHolder 7"/>
          <p:cNvSpPr>
            <a:spLocks noGrp="1"/>
          </p:cNvSpPr>
          <p:nvPr>
            <p:ph type="dt" idx="69"/>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78"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79"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80"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81" name="PlaceHolder 5"/>
          <p:cNvSpPr>
            <a:spLocks noGrp="1"/>
          </p:cNvSpPr>
          <p:nvPr>
            <p:ph type="ftr" idx="70"/>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82" name="PlaceHolder 6"/>
          <p:cNvSpPr>
            <a:spLocks noGrp="1"/>
          </p:cNvSpPr>
          <p:nvPr>
            <p:ph type="sldNum" idx="71"/>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B9A71C1F-29E5-4EEB-8E3A-1D076B91E16D}"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83" name="PlaceHolder 7"/>
          <p:cNvSpPr>
            <a:spLocks noGrp="1"/>
          </p:cNvSpPr>
          <p:nvPr>
            <p:ph type="dt" idx="72"/>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5"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7"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8"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9" name="PlaceHolder 6"/>
          <p:cNvSpPr>
            <a:spLocks noGrp="1"/>
          </p:cNvSpPr>
          <p:nvPr>
            <p:ph type="ftr" idx="7"/>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0" name="PlaceHolder 7"/>
          <p:cNvSpPr>
            <a:spLocks noGrp="1"/>
          </p:cNvSpPr>
          <p:nvPr>
            <p:ph type="sldNum" idx="8"/>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0AA82A90-E139-4316-819A-1711974ED3C8}"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1" name="PlaceHolder 8"/>
          <p:cNvSpPr>
            <a:spLocks noGrp="1"/>
          </p:cNvSpPr>
          <p:nvPr>
            <p:ph type="dt" idx="9"/>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ftr" idx="10"/>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8" name="PlaceHolder 2"/>
          <p:cNvSpPr>
            <a:spLocks noGrp="1"/>
          </p:cNvSpPr>
          <p:nvPr>
            <p:ph type="sldNum" idx="11"/>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91761AE9-4131-475C-B04F-58EB94DEADA8}"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9" name="PlaceHolder 3"/>
          <p:cNvSpPr>
            <a:spLocks noGrp="1"/>
          </p:cNvSpPr>
          <p:nvPr>
            <p:ph type="dt" idx="12"/>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3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32" name="PlaceHolder 3"/>
          <p:cNvSpPr>
            <a:spLocks noGrp="1"/>
          </p:cNvSpPr>
          <p:nvPr>
            <p:ph type="ftr" idx="13"/>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33" name="PlaceHolder 4"/>
          <p:cNvSpPr>
            <a:spLocks noGrp="1"/>
          </p:cNvSpPr>
          <p:nvPr>
            <p:ph type="sldNum" idx="14"/>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75B6741E-4B96-4C21-8DCE-096AFBEB254B}"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34" name="PlaceHolder 5"/>
          <p:cNvSpPr>
            <a:spLocks noGrp="1"/>
          </p:cNvSpPr>
          <p:nvPr>
            <p:ph type="dt" idx="15"/>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3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39" name="PlaceHolder 3"/>
          <p:cNvSpPr>
            <a:spLocks noGrp="1"/>
          </p:cNvSpPr>
          <p:nvPr>
            <p:ph type="ftr" idx="16"/>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40" name="PlaceHolder 4"/>
          <p:cNvSpPr>
            <a:spLocks noGrp="1"/>
          </p:cNvSpPr>
          <p:nvPr>
            <p:ph type="sldNum" idx="17"/>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D43BC830-A2A8-477E-8626-F82913E7AA55}"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41" name="PlaceHolder 5"/>
          <p:cNvSpPr>
            <a:spLocks noGrp="1"/>
          </p:cNvSpPr>
          <p:nvPr>
            <p:ph type="dt" idx="18"/>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45"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46"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47" name="PlaceHolder 4"/>
          <p:cNvSpPr>
            <a:spLocks noGrp="1"/>
          </p:cNvSpPr>
          <p:nvPr>
            <p:ph type="ftr" idx="19"/>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48" name="PlaceHolder 5"/>
          <p:cNvSpPr>
            <a:spLocks noGrp="1"/>
          </p:cNvSpPr>
          <p:nvPr>
            <p:ph type="sldNum" idx="20"/>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D60A212D-06EA-4B54-BF6F-643B054369BB}"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49" name="PlaceHolder 6"/>
          <p:cNvSpPr>
            <a:spLocks noGrp="1"/>
          </p:cNvSpPr>
          <p:nvPr>
            <p:ph type="dt" idx="21"/>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54" name="PlaceHolder 2"/>
          <p:cNvSpPr>
            <a:spLocks noGrp="1"/>
          </p:cNvSpPr>
          <p:nvPr>
            <p:ph type="ftr" idx="22"/>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55" name="PlaceHolder 3"/>
          <p:cNvSpPr>
            <a:spLocks noGrp="1"/>
          </p:cNvSpPr>
          <p:nvPr>
            <p:ph type="sldNum" idx="23"/>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37BA0B48-9EDE-4AE7-AC5F-25F67DE544A0}"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56" name="PlaceHolder 4"/>
          <p:cNvSpPr>
            <a:spLocks noGrp="1"/>
          </p:cNvSpPr>
          <p:nvPr>
            <p:ph type="dt" idx="24"/>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ftr" idx="25"/>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59" name="PlaceHolder 2"/>
          <p:cNvSpPr>
            <a:spLocks noGrp="1"/>
          </p:cNvSpPr>
          <p:nvPr>
            <p:ph type="sldNum" idx="26"/>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3F984B11-461F-4670-96B9-099968100AA7}"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60" name="PlaceHolder 3"/>
          <p:cNvSpPr>
            <a:spLocks noGrp="1"/>
          </p:cNvSpPr>
          <p:nvPr>
            <p:ph type="dt" idx="27"/>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package" Target="../embeddings/oleObject1.docx"/><Relationship Id="rId4" Type="http://schemas.openxmlformats.org/officeDocument/2006/relationships/image" Target="../media/image3.wmf"/><Relationship Id="rId5"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hyperlink" Target="https://studio.d-id.com/" TargetMode="External"/><Relationship Id="rId2" Type="http://schemas.openxmlformats.org/officeDocument/2006/relationships/image" Target="../media/image2.jpeg"/><Relationship Id="rId3" Type="http://schemas.openxmlformats.org/officeDocument/2006/relationships/video" Target="https://www.youtube.com/embed/BMq1Na0VXY8?feature=oembed" TargetMode="External"/><Relationship Id="rId4" Type="http://schemas.microsoft.com/office/2007/relationships/media" Target="https://www.youtube.com/embed/BMq1Na0VXY8?feature=oembed" TargetMode="External"/><Relationship Id="rId5" Type="http://schemas.openxmlformats.org/officeDocument/2006/relationships/image" Target="../media/image4.jpeg"/><Relationship Id="rId6" Type="http://schemas.openxmlformats.org/officeDocument/2006/relationships/slideLayout" Target="../slideLayouts/slideLayout17.xml"/><Relationship Id="rId7"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5.png"/><Relationship Id="rId3" Type="http://schemas.openxmlformats.org/officeDocument/2006/relationships/slideLayout" Target="../slideLayouts/slideLayout17.xml"/>
</Relationships>
</file>

<file path=ppt/slides/_rels/slide6.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17.xml"/>
</Relationships>
</file>

<file path=ppt/slides/_rels/slide7.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9.png"/><Relationship Id="rId3" Type="http://schemas.openxmlformats.org/officeDocument/2006/relationships/slideLayout" Target="../slideLayouts/slideLayout17.xml"/>
</Relationships>
</file>

<file path=ppt/slides/_rels/slide8.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video" Target="https://www.youtube.com/embed/uzaUsn9CIPc?feature=oembed" TargetMode="External"/><Relationship Id="rId3" Type="http://schemas.microsoft.com/office/2007/relationships/media" Target="https://www.youtube.com/embed/uzaUsn9CIPc?feature=oembed" TargetMode="External"/><Relationship Id="rId4" Type="http://schemas.openxmlformats.org/officeDocument/2006/relationships/image" Target="../media/image10.jpeg"/><Relationship Id="rId5" Type="http://schemas.openxmlformats.org/officeDocument/2006/relationships/video" Target="https://www.youtube.com/embed/e7VIAboUqTw?feature=oembed" TargetMode="External"/><Relationship Id="rId6" Type="http://schemas.microsoft.com/office/2007/relationships/media" Target="https://www.youtube.com/embed/e7VIAboUqTw?feature=oembed" TargetMode="External"/><Relationship Id="rId7" Type="http://schemas.openxmlformats.org/officeDocument/2006/relationships/image" Target="../media/image11.jpeg"/><Relationship Id="rId8" Type="http://schemas.openxmlformats.org/officeDocument/2006/relationships/slideLayout" Target="../slideLayouts/slideLayout1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107640" y="193680"/>
            <a:ext cx="7035480" cy="1393920"/>
          </a:xfrm>
          <a:prstGeom prst="rect">
            <a:avLst/>
          </a:prstGeom>
          <a:noFill/>
          <a:ln w="0">
            <a:noFill/>
          </a:ln>
        </p:spPr>
        <p:txBody>
          <a:bodyPr lIns="0" rIns="0" tIns="0" bIns="0" anchor="b">
            <a:noAutofit/>
          </a:bodyPr>
          <a:p>
            <a:pPr indent="0" algn="ctr" defTabSz="914400">
              <a:lnSpc>
                <a:spcPct val="90000"/>
              </a:lnSpc>
              <a:buNone/>
              <a:tabLst>
                <a:tab algn="l" pos="0"/>
              </a:tabLst>
            </a:pPr>
            <a:r>
              <a:rPr b="0" lang="fr-FR" sz="4400" spc="-1" strike="noStrike">
                <a:solidFill>
                  <a:srgbClr val="000000"/>
                </a:solidFill>
                <a:latin typeface="Aptos Display"/>
                <a:ea typeface="DejaVu Sans"/>
              </a:rPr>
              <a:t>TraAM langues vivantes</a:t>
            </a:r>
            <a:br>
              <a:rPr sz="4400"/>
            </a:br>
            <a:r>
              <a:rPr b="0" lang="fr-FR" sz="4400" spc="-1" strike="noStrike">
                <a:solidFill>
                  <a:srgbClr val="000000"/>
                </a:solidFill>
                <a:latin typeface="Aptos Display"/>
                <a:ea typeface="DejaVu Sans"/>
              </a:rPr>
              <a:t>2023-2024</a:t>
            </a:r>
            <a:endParaRPr b="0" lang="fr-FR" sz="4400" spc="-1" strike="noStrike">
              <a:solidFill>
                <a:srgbClr val="000000"/>
              </a:solidFill>
              <a:latin typeface="Calibri"/>
            </a:endParaRPr>
          </a:p>
        </p:txBody>
      </p:sp>
      <p:sp>
        <p:nvSpPr>
          <p:cNvPr id="195" name="PlaceHolder 2"/>
          <p:cNvSpPr>
            <a:spLocks noGrp="1"/>
          </p:cNvSpPr>
          <p:nvPr>
            <p:ph type="subTitle"/>
          </p:nvPr>
        </p:nvSpPr>
        <p:spPr>
          <a:xfrm>
            <a:off x="488880" y="3585600"/>
            <a:ext cx="10460520" cy="2633760"/>
          </a:xfrm>
          <a:prstGeom prst="rect">
            <a:avLst/>
          </a:prstGeom>
          <a:noFill/>
          <a:ln w="0">
            <a:noFill/>
          </a:ln>
        </p:spPr>
        <p:txBody>
          <a:bodyPr lIns="0" rIns="0" tIns="0" bIns="0" anchor="t">
            <a:normAutofit/>
          </a:bodyPr>
          <a:p>
            <a:pPr marL="228600" indent="0" defTabSz="914400">
              <a:lnSpc>
                <a:spcPct val="90000"/>
              </a:lnSpc>
              <a:spcBef>
                <a:spcPts val="1001"/>
              </a:spcBef>
              <a:buNone/>
              <a:tabLst>
                <a:tab algn="l" pos="0"/>
              </a:tabLst>
            </a:pPr>
            <a:endParaRPr b="0" lang="fr-FR" sz="2400" spc="-1" strike="noStrike">
              <a:solidFill>
                <a:srgbClr val="000000"/>
              </a:solidFill>
              <a:latin typeface="Calibri"/>
            </a:endParaRPr>
          </a:p>
          <a:p>
            <a:pPr marL="228600" indent="0" defTabSz="914400">
              <a:lnSpc>
                <a:spcPct val="90000"/>
              </a:lnSpc>
              <a:spcBef>
                <a:spcPts val="1001"/>
              </a:spcBef>
              <a:buNone/>
              <a:tabLst>
                <a:tab algn="l" pos="0"/>
              </a:tabLst>
            </a:pPr>
            <a:endParaRPr b="0" lang="fr-FR" sz="2400" spc="-1" strike="noStrike">
              <a:solidFill>
                <a:srgbClr val="000000"/>
              </a:solidFill>
              <a:latin typeface="Calibri"/>
            </a:endParaRPr>
          </a:p>
          <a:p>
            <a:pPr marL="228600" indent="0" defTabSz="914400">
              <a:lnSpc>
                <a:spcPct val="90000"/>
              </a:lnSpc>
              <a:spcBef>
                <a:spcPts val="1001"/>
              </a:spcBef>
              <a:buNone/>
              <a:tabLst>
                <a:tab algn="l" pos="0"/>
              </a:tabLst>
            </a:pPr>
            <a:r>
              <a:rPr b="0" lang="fr-FR" sz="2400" spc="-1" strike="noStrike">
                <a:solidFill>
                  <a:srgbClr val="000000"/>
                </a:solidFill>
                <a:latin typeface="Aptos"/>
                <a:ea typeface="DejaVu Sans"/>
              </a:rPr>
              <a:t>Utilisation de Studio D-ID:</a:t>
            </a:r>
            <a:endParaRPr b="0" lang="fr-FR" sz="24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tabLst>
                <a:tab algn="l" pos="0"/>
              </a:tabLst>
            </a:pPr>
            <a:r>
              <a:rPr b="0" lang="fr-FR" sz="2400" spc="-1" strike="noStrike">
                <a:solidFill>
                  <a:srgbClr val="000000"/>
                </a:solidFill>
                <a:latin typeface="Aptos"/>
                <a:ea typeface="DejaVu Sans"/>
              </a:rPr>
              <a:t>Générer une vidéo avec un avatar qui présente une personnalité germanophone choisie par des binômes d’élèves et dont ils ont écrit la biographie en amont </a:t>
            </a:r>
            <a:endParaRPr b="0" lang="fr-FR" sz="2400" spc="-1" strike="noStrike">
              <a:solidFill>
                <a:srgbClr val="000000"/>
              </a:solidFill>
              <a:latin typeface="Calibri"/>
            </a:endParaRPr>
          </a:p>
          <a:p>
            <a:pPr indent="0" defTabSz="914400">
              <a:lnSpc>
                <a:spcPct val="90000"/>
              </a:lnSpc>
              <a:spcBef>
                <a:spcPts val="1001"/>
              </a:spcBef>
              <a:buNone/>
              <a:tabLst>
                <a:tab algn="l" pos="0"/>
              </a:tabLst>
            </a:pPr>
            <a:endParaRPr b="0" lang="fr-FR" sz="2400" spc="-1" strike="noStrike">
              <a:solidFill>
                <a:srgbClr val="000000"/>
              </a:solidFill>
              <a:latin typeface="Calibri"/>
            </a:endParaRPr>
          </a:p>
        </p:txBody>
      </p:sp>
      <p:sp>
        <p:nvSpPr>
          <p:cNvPr id="196" name="ZoneTexte 1"/>
          <p:cNvSpPr/>
          <p:nvPr/>
        </p:nvSpPr>
        <p:spPr>
          <a:xfrm>
            <a:off x="330480" y="1802160"/>
            <a:ext cx="7012800" cy="1461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1800" spc="-1" strike="noStrike">
                <a:solidFill>
                  <a:srgbClr val="0e2841"/>
                </a:solidFill>
                <a:latin typeface="Arial"/>
                <a:ea typeface="DejaVu Sans"/>
              </a:rPr>
              <a:t>Utilisation de l’IA par l’enseignant</a:t>
            </a:r>
            <a:r>
              <a:rPr b="1" lang="fr-FR" sz="1800" spc="-1" strike="noStrike">
                <a:solidFill>
                  <a:srgbClr val="0e2841"/>
                </a:solidFill>
                <a:latin typeface="Arial"/>
                <a:ea typeface="DejaVu Sans"/>
              </a:rPr>
              <a:t> pour </a:t>
            </a:r>
            <a:r>
              <a:rPr b="1" lang="fr-FR" sz="1800" spc="-1" strike="noStrike">
                <a:solidFill>
                  <a:srgbClr val="000000"/>
                </a:solidFill>
                <a:latin typeface="Arial"/>
                <a:ea typeface="Times New Roman"/>
              </a:rPr>
              <a:t>créer un avatar à partir d’une production écrite d’élèves pour proposer à la classe un entraînement à la compréhension de l’oral et pour faire découvrir par ce biais des personnalités germanophones.</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pic>
        <p:nvPicPr>
          <p:cNvPr id="197" name="Image 2" descr=""/>
          <p:cNvPicPr/>
          <p:nvPr/>
        </p:nvPicPr>
        <p:blipFill>
          <a:blip r:embed="rId1"/>
          <a:stretch/>
        </p:blipFill>
        <p:spPr>
          <a:xfrm>
            <a:off x="7312680" y="79200"/>
            <a:ext cx="4856040" cy="3444840"/>
          </a:xfrm>
          <a:prstGeom prst="rect">
            <a:avLst/>
          </a:prstGeom>
          <a:ln w="0">
            <a:noFill/>
          </a:ln>
        </p:spPr>
      </p:pic>
      <p:pic>
        <p:nvPicPr>
          <p:cNvPr id="198" name="Image 1" descr=""/>
          <p:cNvPicPr/>
          <p:nvPr/>
        </p:nvPicPr>
        <p:blipFill>
          <a:blip r:embed="rId2"/>
          <a:stretch/>
        </p:blipFill>
        <p:spPr>
          <a:xfrm>
            <a:off x="2486880" y="3224880"/>
            <a:ext cx="961200" cy="827280"/>
          </a:xfrm>
          <a:prstGeom prst="rect">
            <a:avLst/>
          </a:prstGeom>
          <a:ln w="0">
            <a:noFill/>
          </a:ln>
        </p:spPr>
      </p:pic>
      <p:graphicFrame>
        <p:nvGraphicFramePr>
          <p:cNvPr id="199" name=""/>
          <p:cNvGraphicFramePr/>
          <p:nvPr/>
        </p:nvGraphicFramePr>
        <p:xfrm>
          <a:off x="6073200" y="2539440"/>
          <a:ext cx="6119280" cy="1079280"/>
        </p:xfrm>
        <a:graphic>
          <a:graphicData uri="http://schemas.openxmlformats.org/presentationml/2006/ole">
            <p:oleObj progId="Word.Document.12" r:id="rId3" spid="">
              <p:embed/>
              <p:pic>
                <p:nvPicPr>
                  <p:cNvPr id="200" name="" descr=""/>
                  <p:cNvPicPr/>
                  <p:nvPr/>
                </p:nvPicPr>
                <p:blipFill>
                  <a:blip r:embed="rId4"/>
                  <a:stretch/>
                </p:blipFill>
                <p:spPr>
                  <a:xfrm>
                    <a:off x="6073200" y="2539440"/>
                    <a:ext cx="6119280" cy="107928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396720" y="273600"/>
            <a:ext cx="10971720" cy="211320"/>
          </a:xfrm>
          <a:prstGeom prst="rect">
            <a:avLst/>
          </a:prstGeom>
          <a:noFill/>
          <a:ln w="0">
            <a:noFill/>
          </a:ln>
        </p:spPr>
        <p:txBody>
          <a:bodyPr lIns="0" rIns="0" tIns="0" bIns="0" anchor="ctr">
            <a:noAutofit/>
          </a:bodyPr>
          <a:p>
            <a:pPr indent="0" defTabSz="914400">
              <a:lnSpc>
                <a:spcPct val="90000"/>
              </a:lnSpc>
              <a:buNone/>
              <a:tabLst>
                <a:tab algn="l" pos="0"/>
              </a:tabLst>
            </a:pPr>
            <a:r>
              <a:rPr b="1" lang="fr-FR" sz="2800" spc="-1" strike="noStrike">
                <a:solidFill>
                  <a:srgbClr val="0070c0"/>
                </a:solidFill>
                <a:latin typeface="Arial"/>
                <a:ea typeface="DejaVu Sans"/>
              </a:rPr>
              <a:t>Analyse : freins et plus-values</a:t>
            </a:r>
            <a:endParaRPr b="0" lang="fr-FR" sz="2800" spc="-1" strike="noStrike">
              <a:solidFill>
                <a:srgbClr val="000000"/>
              </a:solidFill>
              <a:latin typeface="Calibri"/>
            </a:endParaRPr>
          </a:p>
        </p:txBody>
      </p:sp>
      <p:sp>
        <p:nvSpPr>
          <p:cNvPr id="262" name="PlaceHolder 2"/>
          <p:cNvSpPr>
            <a:spLocks noGrp="1"/>
          </p:cNvSpPr>
          <p:nvPr>
            <p:ph type="subTitle"/>
          </p:nvPr>
        </p:nvSpPr>
        <p:spPr>
          <a:xfrm>
            <a:off x="492480" y="1038240"/>
            <a:ext cx="11133360" cy="5266080"/>
          </a:xfrm>
          <a:prstGeom prst="rect">
            <a:avLst/>
          </a:prstGeom>
          <a:noFill/>
          <a:ln w="0">
            <a:noFill/>
          </a:ln>
        </p:spPr>
        <p:txBody>
          <a:bodyPr lIns="0" rIns="0" tIns="0" bIns="0" anchor="ctr">
            <a:noAutofit/>
          </a:bodyPr>
          <a:p>
            <a:pPr marL="228600" indent="-228600" defTabSz="914400">
              <a:lnSpc>
                <a:spcPct val="100000"/>
              </a:lnSpc>
              <a:spcBef>
                <a:spcPts val="1001"/>
              </a:spcBef>
              <a:buClr>
                <a:srgbClr val="0070c0"/>
              </a:buClr>
              <a:buFont typeface="Arial"/>
              <a:buChar char="•"/>
            </a:pPr>
            <a:r>
              <a:rPr b="0" lang="fr-FR" sz="2400" spc="-1" strike="noStrike">
                <a:solidFill>
                  <a:srgbClr val="0070c0"/>
                </a:solidFill>
                <a:latin typeface="Arial"/>
                <a:ea typeface="DejaVu Sans"/>
              </a:rPr>
              <a:t>Freins :</a:t>
            </a:r>
            <a:endParaRPr b="0" lang="fr-FR" sz="2400" spc="-1" strike="noStrike">
              <a:solidFill>
                <a:srgbClr val="000000"/>
              </a:solidFill>
              <a:latin typeface="Calibri"/>
            </a:endParaRPr>
          </a:p>
          <a:p>
            <a:pPr marL="343080" indent="-343080" algn="just" defTabSz="914400">
              <a:lnSpc>
                <a:spcPct val="100000"/>
              </a:lnSpc>
              <a:spcBef>
                <a:spcPts val="1001"/>
              </a:spcBef>
              <a:buClr>
                <a:srgbClr val="000000"/>
              </a:buClr>
              <a:buFont typeface="Wingdings" charset="2"/>
              <a:buChar char=""/>
            </a:pPr>
            <a:r>
              <a:rPr b="0" lang="fr-FR" sz="1800" spc="-1" strike="noStrike">
                <a:solidFill>
                  <a:schemeClr val="dk1"/>
                </a:solidFill>
                <a:latin typeface="Calibri"/>
                <a:ea typeface="Times New Roman"/>
              </a:rPr>
              <a:t>La plateforme choisie propose 20 crédits gratuits, en sachant que pour une présentation orale d’environ 1 minute, on utilise 4 crédits. Par conséquent, les 20 crédits ne suffisent pas pour générer un avatar par production pour une classe entière.</a:t>
            </a:r>
            <a:endParaRPr b="0" lang="fr-FR" sz="1800" spc="-1" strike="noStrike">
              <a:solidFill>
                <a:srgbClr val="000000"/>
              </a:solidFill>
              <a:latin typeface="Calibri"/>
            </a:endParaRPr>
          </a:p>
          <a:p>
            <a:pPr indent="0" algn="just" defTabSz="914400">
              <a:lnSpc>
                <a:spcPct val="100000"/>
              </a:lnSpc>
              <a:spcBef>
                <a:spcPts val="1001"/>
              </a:spcBef>
              <a:buNone/>
              <a:tabLst>
                <a:tab algn="l" pos="0"/>
              </a:tabLst>
            </a:pPr>
            <a:endParaRPr b="0" lang="fr-FR" sz="1800" spc="-1" strike="noStrike">
              <a:solidFill>
                <a:srgbClr val="000000"/>
              </a:solidFill>
              <a:latin typeface="Calibri"/>
            </a:endParaRPr>
          </a:p>
          <a:p>
            <a:pPr marL="343080" indent="-343080" algn="just" defTabSz="914400">
              <a:lnSpc>
                <a:spcPct val="100000"/>
              </a:lnSpc>
              <a:spcBef>
                <a:spcPts val="1001"/>
              </a:spcBef>
              <a:buClr>
                <a:srgbClr val="000000"/>
              </a:buClr>
              <a:buFont typeface="Wingdings" charset="2"/>
              <a:buChar char=""/>
              <a:tabLst>
                <a:tab algn="l" pos="0"/>
              </a:tabLst>
            </a:pPr>
            <a:r>
              <a:rPr b="0" lang="fr-FR" sz="1800" spc="-1" strike="noStrike">
                <a:solidFill>
                  <a:schemeClr val="dk1"/>
                </a:solidFill>
                <a:latin typeface="Calibri"/>
                <a:ea typeface="Calibri"/>
              </a:rPr>
              <a:t>L’utilisation gratuite pour un compte est possible pendant 2 semaines. Au-delà de ce délai, il convient de recréer un nouveau compte avec une nouvelle adresse mail. </a:t>
            </a:r>
            <a:endParaRPr b="0" lang="fr-FR" sz="1800" spc="-1" strike="noStrike">
              <a:solidFill>
                <a:srgbClr val="000000"/>
              </a:solidFill>
              <a:latin typeface="Calibri"/>
            </a:endParaRPr>
          </a:p>
          <a:p>
            <a:pPr indent="0" algn="just" defTabSz="914400">
              <a:lnSpc>
                <a:spcPct val="100000"/>
              </a:lnSpc>
              <a:spcBef>
                <a:spcPts val="1001"/>
              </a:spcBef>
              <a:buNone/>
              <a:tabLst>
                <a:tab algn="l" pos="0"/>
              </a:tabLst>
            </a:pPr>
            <a:endParaRPr b="0" lang="fr-FR" sz="1800" spc="-1" strike="noStrike">
              <a:solidFill>
                <a:srgbClr val="000000"/>
              </a:solidFill>
              <a:latin typeface="Calibri"/>
            </a:endParaRPr>
          </a:p>
          <a:p>
            <a:pPr marL="228600" indent="-228600" defTabSz="914400">
              <a:lnSpc>
                <a:spcPct val="100000"/>
              </a:lnSpc>
              <a:spcBef>
                <a:spcPts val="1001"/>
              </a:spcBef>
              <a:buClr>
                <a:srgbClr val="0070c0"/>
              </a:buClr>
              <a:buFont typeface="Arial"/>
              <a:buChar char="•"/>
              <a:tabLst>
                <a:tab algn="l" pos="0"/>
              </a:tabLst>
            </a:pPr>
            <a:r>
              <a:rPr b="0" lang="fr-FR" sz="2400" spc="-1" strike="noStrike">
                <a:solidFill>
                  <a:srgbClr val="0070c0"/>
                </a:solidFill>
                <a:latin typeface="Arial"/>
                <a:ea typeface="DejaVu Sans"/>
              </a:rPr>
              <a:t>Avantages de l’utilisation de l’IA : </a:t>
            </a:r>
            <a:endParaRPr b="0" lang="fr-FR" sz="2400" spc="-1" strike="noStrike">
              <a:solidFill>
                <a:srgbClr val="000000"/>
              </a:solidFill>
              <a:latin typeface="Calibri"/>
            </a:endParaRPr>
          </a:p>
          <a:p>
            <a:pPr marL="343080" indent="-343080" algn="just" defTabSz="914400">
              <a:lnSpc>
                <a:spcPct val="100000"/>
              </a:lnSpc>
              <a:spcBef>
                <a:spcPts val="1001"/>
              </a:spcBef>
              <a:spcAft>
                <a:spcPts val="1001"/>
              </a:spcAft>
              <a:buClr>
                <a:srgbClr val="000000"/>
              </a:buClr>
              <a:buFont typeface="Wingdings" charset="2"/>
              <a:buChar char=""/>
              <a:tabLst>
                <a:tab algn="l" pos="0"/>
              </a:tabLst>
            </a:pPr>
            <a:r>
              <a:rPr b="0" lang="fr-FR" sz="1800" spc="-1" strike="noStrike">
                <a:solidFill>
                  <a:schemeClr val="dk1"/>
                </a:solidFill>
                <a:latin typeface="Calibri"/>
                <a:ea typeface="Calibri"/>
              </a:rPr>
              <a:t>Connaissant la finalité de leur production écrite (création d’un avatar), les élèves se sont montrés motivés pour présenter une personnalité à leurs camarades.</a:t>
            </a:r>
            <a:endParaRPr b="0" lang="fr-FR" sz="1800" spc="-1" strike="noStrike">
              <a:solidFill>
                <a:srgbClr val="000000"/>
              </a:solidFill>
              <a:latin typeface="Calibri"/>
            </a:endParaRPr>
          </a:p>
          <a:p>
            <a:pPr marL="343080" indent="-343080" algn="just" defTabSz="914400">
              <a:lnSpc>
                <a:spcPct val="100000"/>
              </a:lnSpc>
              <a:spcBef>
                <a:spcPts val="1001"/>
              </a:spcBef>
              <a:spcAft>
                <a:spcPts val="1001"/>
              </a:spcAft>
              <a:buClr>
                <a:srgbClr val="000000"/>
              </a:buClr>
              <a:buFont typeface="Wingdings" charset="2"/>
              <a:buChar char=""/>
              <a:tabLst>
                <a:tab algn="l" pos="0"/>
              </a:tabLst>
            </a:pPr>
            <a:r>
              <a:rPr b="0" lang="fr-FR" sz="1800" spc="-1" strike="noStrike">
                <a:solidFill>
                  <a:schemeClr val="dk1"/>
                </a:solidFill>
                <a:latin typeface="Calibri"/>
                <a:ea typeface="Calibri"/>
              </a:rPr>
              <a:t>Sachant qu’à l’aide de leur travail, un avatar a été généré, cela éveille chez les élèves une curiosité avant l’écoute. Ils disent pour la plupart que cela les a motivés pour écouter la présentation.</a:t>
            </a:r>
            <a:endParaRPr b="0" lang="fr-FR" sz="1800" spc="-1" strike="noStrike">
              <a:solidFill>
                <a:srgbClr val="000000"/>
              </a:solidFill>
              <a:latin typeface="Calibri"/>
            </a:endParaRPr>
          </a:p>
          <a:p>
            <a:pPr marL="343080" indent="-343080" algn="just" defTabSz="914400">
              <a:lnSpc>
                <a:spcPct val="100000"/>
              </a:lnSpc>
              <a:spcBef>
                <a:spcPts val="1001"/>
              </a:spcBef>
              <a:spcAft>
                <a:spcPts val="1001"/>
              </a:spcAft>
              <a:buClr>
                <a:srgbClr val="000000"/>
              </a:buClr>
              <a:buFont typeface="Wingdings" charset="2"/>
              <a:buChar char=""/>
              <a:tabLst>
                <a:tab algn="l" pos="0"/>
              </a:tabLst>
            </a:pPr>
            <a:r>
              <a:rPr b="0" lang="fr-FR" sz="1800" spc="-1" strike="noStrike">
                <a:solidFill>
                  <a:schemeClr val="dk1"/>
                </a:solidFill>
                <a:latin typeface="Calibri"/>
                <a:ea typeface="Calibri"/>
              </a:rPr>
              <a:t>Activité transposable à différents thèmes afin de faire un lien entre les compétences de production écrite, compréhension de l’oral et l’ouverture culturelle (ex. présenter une ville germanophone, présenter une tradition…).</a:t>
            </a:r>
            <a:endParaRPr b="0" lang="fr-FR" sz="1800" spc="-1" strike="noStrike">
              <a:solidFill>
                <a:srgbClr val="000000"/>
              </a:solidFill>
              <a:latin typeface="Calibri"/>
            </a:endParaRPr>
          </a:p>
          <a:p>
            <a:pPr marL="343080" indent="-343080" algn="just" defTabSz="914400">
              <a:lnSpc>
                <a:spcPct val="100000"/>
              </a:lnSpc>
              <a:spcBef>
                <a:spcPts val="1001"/>
              </a:spcBef>
              <a:spcAft>
                <a:spcPts val="1001"/>
              </a:spcAft>
              <a:buClr>
                <a:srgbClr val="000000"/>
              </a:buClr>
              <a:buFont typeface="Wingdings" charset="2"/>
              <a:buChar char=""/>
              <a:tabLst>
                <a:tab algn="l" pos="0"/>
              </a:tabLst>
            </a:pPr>
            <a:r>
              <a:rPr b="0" lang="fr-FR" sz="1800" spc="-1" strike="noStrike">
                <a:solidFill>
                  <a:schemeClr val="dk1"/>
                </a:solidFill>
                <a:latin typeface="Calibri"/>
                <a:ea typeface="Calibri"/>
              </a:rPr>
              <a:t>Il s’agit d’une production d’élèves, certes écrite au départ, mais on évite l’enregistrement de la voix ou de l’image des élèves qui nécessiterait une autorisation de la part des responsables légaux.</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defTabSz="914400">
              <a:lnSpc>
                <a:spcPct val="90000"/>
              </a:lnSpc>
              <a:buNone/>
              <a:tabLst>
                <a:tab algn="l" pos="0"/>
              </a:tabLst>
            </a:pPr>
            <a:r>
              <a:rPr b="1" lang="fr-FR" sz="4400" spc="-1" strike="noStrike">
                <a:solidFill>
                  <a:schemeClr val="dk1"/>
                </a:solidFill>
                <a:latin typeface="Arial"/>
                <a:ea typeface="DejaVu Sans"/>
              </a:rPr>
              <a:t>Sommaire</a:t>
            </a:r>
            <a:endParaRPr b="0" lang="fr-FR" sz="4400" spc="-1" strike="noStrike">
              <a:solidFill>
                <a:srgbClr val="000000"/>
              </a:solidFill>
              <a:latin typeface="Calibri"/>
            </a:endParaRPr>
          </a:p>
        </p:txBody>
      </p:sp>
      <p:sp>
        <p:nvSpPr>
          <p:cNvPr id="202" name="PlaceHolder 2"/>
          <p:cNvSpPr>
            <a:spLocks noGrp="1"/>
          </p:cNvSpPr>
          <p:nvPr>
            <p:ph type="subTitle"/>
          </p:nvPr>
        </p:nvSpPr>
        <p:spPr>
          <a:xfrm>
            <a:off x="551160" y="1573200"/>
            <a:ext cx="10971720" cy="4087800"/>
          </a:xfrm>
          <a:prstGeom prst="rect">
            <a:avLst/>
          </a:prstGeom>
          <a:noFill/>
          <a:ln w="0">
            <a:noFill/>
          </a:ln>
        </p:spPr>
        <p:txBody>
          <a:bodyPr lIns="0" rIns="0" tIns="0" bIns="0" anchor="ctr">
            <a:noAutofit/>
          </a:bodyPr>
          <a:p>
            <a:pPr marL="514440" indent="-514440" defTabSz="914400">
              <a:lnSpc>
                <a:spcPct val="200000"/>
              </a:lnSpc>
              <a:spcBef>
                <a:spcPts val="1001"/>
              </a:spcBef>
              <a:buClr>
                <a:srgbClr val="000000"/>
              </a:buClr>
              <a:buFont typeface="Arial"/>
              <a:buAutoNum type="arabicParenR"/>
            </a:pPr>
            <a:r>
              <a:rPr b="0" lang="fr-FR" sz="2800" spc="-1" strike="noStrike">
                <a:solidFill>
                  <a:schemeClr val="dk1"/>
                </a:solidFill>
                <a:latin typeface="Arial"/>
                <a:ea typeface="DejaVu Sans"/>
              </a:rPr>
              <a:t>Contexte</a:t>
            </a:r>
            <a:endParaRPr b="0" lang="fr-FR" sz="2800" spc="-1" strike="noStrike">
              <a:solidFill>
                <a:srgbClr val="000000"/>
              </a:solidFill>
              <a:latin typeface="Calibri"/>
            </a:endParaRPr>
          </a:p>
          <a:p>
            <a:pPr marL="514440" indent="-514440" defTabSz="914400">
              <a:lnSpc>
                <a:spcPct val="200000"/>
              </a:lnSpc>
              <a:spcBef>
                <a:spcPts val="1001"/>
              </a:spcBef>
              <a:buClr>
                <a:srgbClr val="000000"/>
              </a:buClr>
              <a:buFont typeface="Arial"/>
              <a:buAutoNum type="arabicParenR"/>
            </a:pPr>
            <a:r>
              <a:rPr b="0" lang="fr-FR" sz="2800" spc="-1" strike="noStrike">
                <a:solidFill>
                  <a:schemeClr val="dk1"/>
                </a:solidFill>
                <a:latin typeface="Arial"/>
                <a:ea typeface="DejaVu Sans"/>
              </a:rPr>
              <a:t>Exemples avec Studio D-ID</a:t>
            </a:r>
            <a:endParaRPr b="0" lang="fr-FR" sz="2800" spc="-1" strike="noStrike">
              <a:solidFill>
                <a:srgbClr val="000000"/>
              </a:solidFill>
              <a:latin typeface="Calibri"/>
            </a:endParaRPr>
          </a:p>
          <a:p>
            <a:pPr marL="514440" indent="-514440" defTabSz="914400">
              <a:lnSpc>
                <a:spcPct val="200000"/>
              </a:lnSpc>
              <a:spcBef>
                <a:spcPts val="1001"/>
              </a:spcBef>
              <a:buClr>
                <a:srgbClr val="000000"/>
              </a:buClr>
              <a:buFont typeface="Arial"/>
              <a:buAutoNum type="arabicParenR"/>
            </a:pPr>
            <a:r>
              <a:rPr b="0" lang="fr-FR" sz="2800" spc="-1" strike="noStrike">
                <a:solidFill>
                  <a:schemeClr val="dk1"/>
                </a:solidFill>
                <a:latin typeface="Arial"/>
                <a:ea typeface="DejaVu Sans"/>
              </a:rPr>
              <a:t>Analyse</a:t>
            </a:r>
            <a:endParaRPr b="0" lang="fr-FR" sz="2800" spc="-1" strike="noStrike">
              <a:solidFill>
                <a:srgbClr val="000000"/>
              </a:solidFill>
              <a:latin typeface="Calibri"/>
            </a:endParaRPr>
          </a:p>
          <a:p>
            <a:pPr indent="0" defTabSz="914400">
              <a:lnSpc>
                <a:spcPct val="90000"/>
              </a:lnSpc>
              <a:spcBef>
                <a:spcPts val="1001"/>
              </a:spcBef>
              <a:buNone/>
              <a:tabLst>
                <a:tab algn="l" pos="0"/>
              </a:tabLst>
            </a:pP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title"/>
          </p:nvPr>
        </p:nvSpPr>
        <p:spPr>
          <a:xfrm>
            <a:off x="152280" y="186120"/>
            <a:ext cx="11274840" cy="1184760"/>
          </a:xfrm>
          <a:prstGeom prst="rect">
            <a:avLst/>
          </a:prstGeom>
          <a:noFill/>
          <a:ln w="0">
            <a:noFill/>
          </a:ln>
        </p:spPr>
        <p:txBody>
          <a:bodyPr lIns="90000" rIns="90000" tIns="45000" bIns="45000" anchor="ctr">
            <a:noAutofit/>
          </a:bodyPr>
          <a:p>
            <a:pPr indent="0" defTabSz="914400">
              <a:lnSpc>
                <a:spcPct val="90000"/>
              </a:lnSpc>
              <a:buNone/>
              <a:tabLst>
                <a:tab algn="l" pos="0"/>
              </a:tabLst>
            </a:pPr>
            <a:r>
              <a:rPr b="1" lang="fr-FR" sz="2800" spc="-1" strike="noStrike">
                <a:solidFill>
                  <a:schemeClr val="dk1"/>
                </a:solidFill>
                <a:latin typeface="Arial"/>
                <a:ea typeface="Times New Roman"/>
              </a:rPr>
              <a:t>Création un avatar pour un entraînement à la compréhension de l’oral et pour faire découvrir des personnalités germanophones.</a:t>
            </a:r>
            <a:endParaRPr b="0" lang="fr-FR" sz="2800" spc="-1" strike="noStrike">
              <a:solidFill>
                <a:srgbClr val="000000"/>
              </a:solidFill>
              <a:latin typeface="Calibri"/>
            </a:endParaRPr>
          </a:p>
        </p:txBody>
      </p:sp>
      <p:sp>
        <p:nvSpPr>
          <p:cNvPr id="204" name="PlaceHolder 2"/>
          <p:cNvSpPr>
            <a:spLocks noGrp="1"/>
          </p:cNvSpPr>
          <p:nvPr>
            <p:ph/>
          </p:nvPr>
        </p:nvSpPr>
        <p:spPr>
          <a:xfrm>
            <a:off x="152280" y="1200240"/>
            <a:ext cx="11394000" cy="5352480"/>
          </a:xfrm>
          <a:prstGeom prst="rect">
            <a:avLst/>
          </a:prstGeom>
          <a:noFill/>
          <a:ln w="0">
            <a:noFill/>
          </a:ln>
        </p:spPr>
        <p:txBody>
          <a:bodyPr lIns="90000" rIns="90000" tIns="45000" bIns="45000" anchor="t">
            <a:normAutofit fontScale="96666" lnSpcReduction="10000"/>
          </a:bodyPr>
          <a:p>
            <a:pPr marL="228600" indent="0" defTabSz="914400">
              <a:lnSpc>
                <a:spcPct val="90000"/>
              </a:lnSpc>
              <a:spcBef>
                <a:spcPts val="1001"/>
              </a:spcBef>
              <a:buNone/>
              <a:tabLst>
                <a:tab algn="l" pos="0"/>
              </a:tabLst>
            </a:pPr>
            <a:endParaRPr b="0" lang="fr-FR" sz="2800" spc="-1" strike="noStrike">
              <a:solidFill>
                <a:srgbClr val="000000"/>
              </a:solidFill>
              <a:latin typeface="Calibri"/>
            </a:endParaRPr>
          </a:p>
          <a:p>
            <a:pPr marL="228600" indent="0" defTabSz="914400">
              <a:lnSpc>
                <a:spcPct val="90000"/>
              </a:lnSpc>
              <a:spcBef>
                <a:spcPts val="1001"/>
              </a:spcBef>
              <a:buNone/>
              <a:tabLst>
                <a:tab algn="l" pos="0"/>
              </a:tabLst>
            </a:pPr>
            <a:r>
              <a:rPr b="1" lang="fr-FR" sz="2800" spc="-1" strike="noStrike">
                <a:solidFill>
                  <a:srgbClr val="000000"/>
                </a:solidFill>
                <a:latin typeface="Arial"/>
                <a:ea typeface="DejaVu Sans"/>
              </a:rPr>
              <a:t>Contexte : </a:t>
            </a:r>
            <a:endParaRPr b="0" lang="fr-FR" sz="2800" spc="-1" strike="noStrike">
              <a:solidFill>
                <a:srgbClr val="000000"/>
              </a:solidFill>
              <a:latin typeface="Calibri"/>
            </a:endParaRPr>
          </a:p>
          <a:p>
            <a:pPr marL="228600" indent="0" algn="just" defTabSz="914400">
              <a:lnSpc>
                <a:spcPct val="100000"/>
              </a:lnSpc>
              <a:buNone/>
              <a:tabLst>
                <a:tab algn="l" pos="0"/>
              </a:tabLst>
            </a:pPr>
            <a:r>
              <a:rPr b="0" lang="fr-FR" sz="2500" spc="-1" strike="noStrike">
                <a:solidFill>
                  <a:schemeClr val="dk1"/>
                </a:solidFill>
                <a:latin typeface="Arial"/>
                <a:ea typeface="Times New Roman"/>
              </a:rPr>
              <a:t>Durant la séquence, un nouveau temps verbal – le parfait – a été introduit et en amont, les élèves ont pu travailler sur une biographie d’un compositeur allemand pour découvrir le lexique et l’expression de la date.</a:t>
            </a:r>
            <a:endParaRPr b="0" lang="fr-FR" sz="2500" spc="-1" strike="noStrike">
              <a:solidFill>
                <a:srgbClr val="000000"/>
              </a:solidFill>
              <a:latin typeface="Calibri"/>
            </a:endParaRPr>
          </a:p>
          <a:p>
            <a:pPr marL="228600" indent="0" algn="just" defTabSz="914400">
              <a:lnSpc>
                <a:spcPct val="100000"/>
              </a:lnSpc>
              <a:buNone/>
              <a:tabLst>
                <a:tab algn="l" pos="0"/>
              </a:tabLst>
            </a:pPr>
            <a:r>
              <a:rPr b="0" lang="fr-FR" sz="2500" spc="-1" strike="noStrike">
                <a:solidFill>
                  <a:schemeClr val="dk1"/>
                </a:solidFill>
                <a:latin typeface="Arial"/>
                <a:ea typeface="Times New Roman"/>
              </a:rPr>
              <a:t>Pour mettre en pratique les notions, ils ont rédigé une biographie à deux sur une personnalité germanophone de leur choix. (L’enseignant.e peut faire des suggestions en fonction des centres d’intérêts des élèves ou leur demander de travailler sur des sportifs en lien avec les J.O. p.ex.) Les erreurs liées aux attendus ont été ensuite soulignées par l’enseignant.e et auto-corrigées par les élèves.</a:t>
            </a:r>
            <a:endParaRPr b="0" lang="fr-FR" sz="2500" spc="-1" strike="noStrike">
              <a:solidFill>
                <a:srgbClr val="000000"/>
              </a:solidFill>
              <a:latin typeface="Calibri"/>
            </a:endParaRPr>
          </a:p>
          <a:p>
            <a:pPr marL="228600" indent="0" algn="just" defTabSz="914400">
              <a:lnSpc>
                <a:spcPct val="100000"/>
              </a:lnSpc>
              <a:buNone/>
              <a:tabLst>
                <a:tab algn="l" pos="0"/>
              </a:tabLst>
            </a:pPr>
            <a:r>
              <a:rPr b="0" lang="fr-FR" sz="2500" spc="-1" strike="noStrike">
                <a:solidFill>
                  <a:schemeClr val="dk1"/>
                </a:solidFill>
                <a:latin typeface="Arial"/>
                <a:ea typeface="Calibri"/>
              </a:rPr>
              <a:t>L’enseignante a ensuite généré un avatar qui présente à l’oral, grâce aux productions des élèves, les personnalités germanophones choisies. Lors de cet exercice de compréhension de l’oral, les élèves devaient repérer les informations les plus importantes afin de découvrir la personne.</a:t>
            </a:r>
            <a:endParaRPr b="0" lang="fr-FR" sz="25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defTabSz="914400">
              <a:lnSpc>
                <a:spcPct val="90000"/>
              </a:lnSpc>
              <a:buNone/>
              <a:tabLst>
                <a:tab algn="l" pos="0"/>
              </a:tabLst>
            </a:pPr>
            <a:r>
              <a:rPr b="0" lang="fr-FR" sz="4400" spc="-1" strike="noStrike">
                <a:solidFill>
                  <a:schemeClr val="dk1"/>
                </a:solidFill>
                <a:latin typeface="Arial"/>
                <a:ea typeface="DejaVu Sans"/>
              </a:rPr>
              <a:t>       </a:t>
            </a:r>
            <a:r>
              <a:rPr b="0" lang="fr-FR" sz="4400" spc="-1" strike="noStrike">
                <a:solidFill>
                  <a:schemeClr val="dk1"/>
                </a:solidFill>
                <a:latin typeface="Arial"/>
                <a:ea typeface="DejaVu Sans"/>
              </a:rPr>
              <a:t>Comment utiliser l’IA?</a:t>
            </a:r>
            <a:endParaRPr b="0" lang="fr-FR" sz="4400" spc="-1" strike="noStrike">
              <a:solidFill>
                <a:srgbClr val="000000"/>
              </a:solidFill>
              <a:latin typeface="Calibri"/>
            </a:endParaRPr>
          </a:p>
        </p:txBody>
      </p:sp>
      <p:sp>
        <p:nvSpPr>
          <p:cNvPr id="206" name="PlaceHolder 2"/>
          <p:cNvSpPr>
            <a:spLocks noGrp="1"/>
          </p:cNvSpPr>
          <p:nvPr>
            <p:ph type="subTitle"/>
          </p:nvPr>
        </p:nvSpPr>
        <p:spPr>
          <a:xfrm>
            <a:off x="609480" y="1604520"/>
            <a:ext cx="10971720" cy="1233360"/>
          </a:xfrm>
          <a:prstGeom prst="rect">
            <a:avLst/>
          </a:prstGeom>
          <a:noFill/>
          <a:ln w="0">
            <a:noFill/>
          </a:ln>
        </p:spPr>
        <p:txBody>
          <a:bodyPr lIns="0" rIns="0" tIns="0" bIns="0" anchor="ctr">
            <a:noAutofit/>
          </a:bodyPr>
          <a:p>
            <a:pPr marL="228600" indent="-228600" defTabSz="914400">
              <a:lnSpc>
                <a:spcPct val="90000"/>
              </a:lnSpc>
              <a:spcBef>
                <a:spcPts val="1001"/>
              </a:spcBef>
              <a:buClr>
                <a:srgbClr val="000000"/>
              </a:buClr>
              <a:buFont typeface="Arial"/>
              <a:buChar char="•"/>
            </a:pPr>
            <a:r>
              <a:rPr b="0" lang="fr-FR" sz="2800" spc="-1" strike="noStrike">
                <a:solidFill>
                  <a:schemeClr val="dk1"/>
                </a:solidFill>
                <a:latin typeface="Arial"/>
                <a:ea typeface="DejaVu Sans"/>
              </a:rPr>
              <a:t>Lien: </a:t>
            </a:r>
            <a:r>
              <a:rPr b="0" lang="fr-FR" sz="2800" spc="-1" strike="noStrike" u="sng">
                <a:solidFill>
                  <a:srgbClr val="467886"/>
                </a:solidFill>
                <a:uFillTx/>
                <a:latin typeface="Arial"/>
                <a:ea typeface="Calibri"/>
                <a:hlinkClick r:id="rId1"/>
              </a:rPr>
              <a:t>https://studio.d-id.com/</a:t>
            </a:r>
            <a:endParaRPr b="0" lang="fr-FR" sz="2800" spc="-1" strike="noStrike">
              <a:solidFill>
                <a:srgbClr val="000000"/>
              </a:solidFill>
              <a:latin typeface="Calibri"/>
            </a:endParaRPr>
          </a:p>
          <a:p>
            <a:pPr indent="0" defTabSz="914400">
              <a:lnSpc>
                <a:spcPct val="90000"/>
              </a:lnSpc>
              <a:spcBef>
                <a:spcPts val="1001"/>
              </a:spcBef>
              <a:buNone/>
              <a:tabLst>
                <a:tab algn="l" pos="0"/>
              </a:tabLst>
            </a:pPr>
            <a:endParaRPr b="0" lang="fr-FR" sz="2800" spc="-1" strike="noStrike">
              <a:solidFill>
                <a:srgbClr val="000000"/>
              </a:solidFill>
              <a:latin typeface="Calibri"/>
            </a:endParaRPr>
          </a:p>
          <a:p>
            <a:pPr marL="228600" indent="-228600" defTabSz="914400">
              <a:lnSpc>
                <a:spcPct val="90000"/>
              </a:lnSpc>
              <a:spcBef>
                <a:spcPts val="1001"/>
              </a:spcBef>
              <a:buClr>
                <a:srgbClr val="000000"/>
              </a:buClr>
              <a:buFont typeface="Arial"/>
              <a:buChar char="•"/>
              <a:tabLst>
                <a:tab algn="l" pos="0"/>
              </a:tabLst>
            </a:pPr>
            <a:r>
              <a:rPr b="0" lang="fr-FR" sz="2800" spc="-1" strike="noStrike">
                <a:solidFill>
                  <a:schemeClr val="dk1"/>
                </a:solidFill>
                <a:latin typeface="Arial"/>
                <a:ea typeface="DejaVu Sans"/>
              </a:rPr>
              <a:t>Voir présentation sur le site:</a:t>
            </a:r>
            <a:endParaRPr b="0" lang="fr-FR" sz="2800" spc="-1" strike="noStrike">
              <a:solidFill>
                <a:srgbClr val="000000"/>
              </a:solidFill>
              <a:latin typeface="Calibri"/>
            </a:endParaRPr>
          </a:p>
        </p:txBody>
      </p:sp>
      <p:pic>
        <p:nvPicPr>
          <p:cNvPr id="207" name="Image 3" descr=""/>
          <p:cNvPicPr/>
          <p:nvPr/>
        </p:nvPicPr>
        <p:blipFill>
          <a:blip r:embed="rId2"/>
          <a:stretch/>
        </p:blipFill>
        <p:spPr>
          <a:xfrm>
            <a:off x="524880" y="273600"/>
            <a:ext cx="961200" cy="827280"/>
          </a:xfrm>
          <a:prstGeom prst="rect">
            <a:avLst/>
          </a:prstGeom>
          <a:ln w="0">
            <a:noFill/>
          </a:ln>
        </p:spPr>
      </p:pic>
      <p:pic>
        <p:nvPicPr>
          <p:cNvPr id="208" name="" descr="">
            <a:hlinkClick r:id="" action="ppaction://media"/>
          </p:cNvPr>
          <p:cNvPicPr/>
          <p:nvPr>
            <a:videoFile r:link="rId3"/>
            <p:extLst>
              <p:ext uri="{DAA4B4D4-6D71-4841-9C94-3DE7FCFB9230}">
                <p14:media r:link="rId4"/>
              </p:ext>
            </p:extLst>
          </p:nvPr>
        </p:nvPicPr>
        <p:blipFill>
          <a:blip r:embed="rId5"/>
          <a:stretch>
            <a:fillRect/>
          </a:stretch>
        </p:blipFill>
        <p:spPr>
          <a:xfrm>
            <a:off x="3057480" y="3058560"/>
            <a:ext cx="6239880" cy="352512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mediacall">
                                  <p:stCondLst>
                                    <p:cond delay="0"/>
                                  </p:stCondLst>
                                  <p:childTnLst>
                                    <p:cmd type="call" cmd="playFrom(0.0)">
                                      <p:cBhvr>
                                        <p:cTn id="6" dur="1" fill="hold"/>
                                        <p:tgtEl>
                                          <p:spTgt spid="208"/>
                                        </p:tgtEl>
                                      </p:cBhvr>
                                    </p:cmd>
                                  </p:childTnLst>
                                </p:cTn>
                              </p:par>
                            </p:childTnLst>
                          </p:cTn>
                        </p:par>
                      </p:childTnLst>
                    </p:cTn>
                  </p:par>
                </p:childTnLst>
              </p:cTn>
              <p:prevCondLst>
                <p:cond evt="onPrev">
                  <p:tgtEl>
                    <p:sldTgt/>
                  </p:tgtEl>
                </p:cond>
              </p:prevCondLst>
              <p:nextCondLst>
                <p:cond evt="onNext">
                  <p:tgtEl>
                    <p:sldTgt/>
                  </p:tgtEl>
                </p:cond>
              </p:nextCondLst>
            </p:seq>
            <p:seq>
              <p:cTn id="7" restart="whenNotActive" nodeType="interactiveSeq" fill="hold">
                <p:stCondLst>
                  <p:cond delay="0" evt="onClick">
                    <p:tgtEl>
                      <p:spTgt spid="208"/>
                    </p:tgtEl>
                  </p:cond>
                </p:stCondLst>
                <p:childTnLst>
                  <p:par>
                    <p:cTn id="8" fill="hold">
                      <p:stCondLst>
                        <p:cond delay="0" evt="onClick">
                          <p:tgtEl>
                            <p:spTgt spid="208"/>
                          </p:tgtEl>
                        </p:cond>
                      </p:stCondLst>
                      <p:childTnLst>
                        <p:par>
                          <p:cTn id="9" fill="hold">
                            <p:stCondLst>
                              <p:cond delay="0"/>
                            </p:stCondLst>
                            <p:childTnLst>
                              <p:par>
                                <p:cTn id="10" nodeType="clickEffect" fill="hold" presetClass="mediacall">
                                  <p:stCondLst>
                                    <p:cond delay="0"/>
                                  </p:stCondLst>
                                  <p:childTnLst>
                                    <p:cmd type="call" cmd="togglePause">
                                      <p:cBhvr>
                                        <p:cTn id="11" dur="1" fill="hold"/>
                                        <p:tgtEl>
                                          <p:spTgt spid="208"/>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defTabSz="914400">
              <a:lnSpc>
                <a:spcPct val="90000"/>
              </a:lnSpc>
              <a:buNone/>
              <a:tabLst>
                <a:tab algn="l" pos="0"/>
              </a:tabLst>
            </a:pPr>
            <a:r>
              <a:rPr b="0" lang="fr-FR" sz="4400" spc="-1" strike="noStrike">
                <a:solidFill>
                  <a:schemeClr val="dk1"/>
                </a:solidFill>
                <a:latin typeface="Arial"/>
                <a:ea typeface="DejaVu Sans"/>
              </a:rPr>
              <a:t>         </a:t>
            </a:r>
            <a:r>
              <a:rPr b="0" lang="fr-FR" sz="4400" spc="-1" strike="noStrike">
                <a:solidFill>
                  <a:schemeClr val="dk1"/>
                </a:solidFill>
                <a:latin typeface="Arial"/>
                <a:ea typeface="DejaVu Sans"/>
              </a:rPr>
              <a:t>Les différentes étapes</a:t>
            </a:r>
            <a:endParaRPr b="0" lang="fr-FR" sz="4400" spc="-1" strike="noStrike">
              <a:solidFill>
                <a:srgbClr val="000000"/>
              </a:solidFill>
              <a:latin typeface="Calibri"/>
            </a:endParaRPr>
          </a:p>
        </p:txBody>
      </p:sp>
      <p:sp>
        <p:nvSpPr>
          <p:cNvPr id="210" name="PlaceHolder 2"/>
          <p:cNvSpPr>
            <a:spLocks noGrp="1"/>
          </p:cNvSpPr>
          <p:nvPr>
            <p:ph type="subTitle"/>
          </p:nvPr>
        </p:nvSpPr>
        <p:spPr>
          <a:xfrm rot="10800000">
            <a:off x="609840" y="1326600"/>
            <a:ext cx="10971720" cy="91080"/>
          </a:xfrm>
          <a:prstGeom prst="rect">
            <a:avLst/>
          </a:prstGeom>
          <a:noFill/>
          <a:ln w="0">
            <a:noFill/>
          </a:ln>
        </p:spPr>
        <p:txBody>
          <a:bodyPr lIns="0" rIns="0" tIns="0" bIns="0" anchor="ctr">
            <a:noAutofit/>
          </a:bodyPr>
          <a:p>
            <a:pPr indent="0" algn="ctr">
              <a:buNone/>
            </a:pPr>
            <a:endParaRPr b="0" lang="fr-FR" sz="1800" spc="-1" strike="noStrike">
              <a:solidFill>
                <a:srgbClr val="000000"/>
              </a:solidFill>
              <a:latin typeface="Calibri"/>
            </a:endParaRPr>
          </a:p>
        </p:txBody>
      </p:sp>
      <p:pic>
        <p:nvPicPr>
          <p:cNvPr id="211" name="Image 3" descr=""/>
          <p:cNvPicPr/>
          <p:nvPr/>
        </p:nvPicPr>
        <p:blipFill>
          <a:blip r:embed="rId1"/>
          <a:stretch/>
        </p:blipFill>
        <p:spPr>
          <a:xfrm>
            <a:off x="772200" y="432000"/>
            <a:ext cx="961200" cy="827280"/>
          </a:xfrm>
          <a:prstGeom prst="rect">
            <a:avLst/>
          </a:prstGeom>
          <a:ln w="0">
            <a:noFill/>
          </a:ln>
        </p:spPr>
      </p:pic>
      <p:sp>
        <p:nvSpPr>
          <p:cNvPr id="212" name="Rectangle 5"/>
          <p:cNvSpPr/>
          <p:nvPr/>
        </p:nvSpPr>
        <p:spPr>
          <a:xfrm>
            <a:off x="2730960" y="3011040"/>
            <a:ext cx="3313080" cy="1666080"/>
          </a:xfrm>
          <a:prstGeom prst="rect">
            <a:avLst/>
          </a:prstGeom>
          <a:solidFill>
            <a:schemeClr val="bg1"/>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13" name="ZoneTexte 6"/>
          <p:cNvSpPr/>
          <p:nvPr/>
        </p:nvSpPr>
        <p:spPr>
          <a:xfrm>
            <a:off x="2949120" y="3429000"/>
            <a:ext cx="309492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Arial"/>
                <a:ea typeface="DejaVu Sans"/>
              </a:rPr>
              <a:t>Créer un compte en tant que « guest »</a:t>
            </a:r>
            <a:endParaRPr b="0" lang="fr-FR" sz="2400" spc="-1" strike="noStrike">
              <a:solidFill>
                <a:srgbClr val="000000"/>
              </a:solidFill>
              <a:latin typeface="Calibri"/>
            </a:endParaRPr>
          </a:p>
        </p:txBody>
      </p:sp>
      <p:sp>
        <p:nvSpPr>
          <p:cNvPr id="214" name="Bulle narrative : rectangle à coins arrondis 7"/>
          <p:cNvSpPr/>
          <p:nvPr/>
        </p:nvSpPr>
        <p:spPr>
          <a:xfrm>
            <a:off x="6924600" y="1989720"/>
            <a:ext cx="1990080" cy="1053720"/>
          </a:xfrm>
          <a:prstGeom prst="wedgeRoundRectCallout">
            <a:avLst>
              <a:gd name="adj1" fmla="val -83513"/>
              <a:gd name="adj2" fmla="val 47903"/>
              <a:gd name="adj3" fmla="val 16667"/>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15" name="ZoneTexte 8"/>
          <p:cNvSpPr/>
          <p:nvPr/>
        </p:nvSpPr>
        <p:spPr>
          <a:xfrm>
            <a:off x="7086600" y="2055240"/>
            <a:ext cx="1828080" cy="912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DejaVu Sans"/>
              </a:rPr>
              <a:t>20 crédits gratuits pendant 2 semaines</a:t>
            </a:r>
            <a:endParaRPr b="0" lang="fr-FR" sz="1800" spc="-1" strike="noStrike">
              <a:solidFill>
                <a:srgbClr val="000000"/>
              </a:solidFill>
              <a:latin typeface="Calibri"/>
            </a:endParaRPr>
          </a:p>
        </p:txBody>
      </p:sp>
      <p:sp>
        <p:nvSpPr>
          <p:cNvPr id="216" name="Bulle narrative : rectangle à coins arrondis 9"/>
          <p:cNvSpPr/>
          <p:nvPr/>
        </p:nvSpPr>
        <p:spPr>
          <a:xfrm>
            <a:off x="6841440" y="3990960"/>
            <a:ext cx="3728160" cy="1904400"/>
          </a:xfrm>
          <a:prstGeom prst="wedgeRoundRectCallout">
            <a:avLst>
              <a:gd name="adj1" fmla="val -68867"/>
              <a:gd name="adj2" fmla="val -31629"/>
              <a:gd name="adj3" fmla="val 1666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17" name="ZoneTexte 10"/>
          <p:cNvSpPr/>
          <p:nvPr/>
        </p:nvSpPr>
        <p:spPr>
          <a:xfrm>
            <a:off x="7031880" y="4068720"/>
            <a:ext cx="3537720" cy="1735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DejaVu Sans"/>
              </a:rPr>
              <a:t>On utilise 4 crédits pour générer une vidéo d’une minute. Il faudrait donc créer plusieurs comptes différents afin de pouvoir générer toutes les vidéos d’une même classe.</a:t>
            </a:r>
            <a:endParaRPr b="0" lang="fr-FR" sz="1800" spc="-1" strike="noStrike">
              <a:solidFill>
                <a:srgbClr val="000000"/>
              </a:solidFill>
              <a:latin typeface="Calibri"/>
            </a:endParaRPr>
          </a:p>
        </p:txBody>
      </p:sp>
      <p:sp>
        <p:nvSpPr>
          <p:cNvPr id="218" name="ZoneTexte 12"/>
          <p:cNvSpPr/>
          <p:nvPr/>
        </p:nvSpPr>
        <p:spPr>
          <a:xfrm>
            <a:off x="901080" y="1667520"/>
            <a:ext cx="351720" cy="516600"/>
          </a:xfrm>
          <a:prstGeom prst="rect">
            <a:avLst/>
          </a:prstGeom>
          <a:noFill/>
          <a:ln w="28575">
            <a:solidFill>
              <a:srgbClr val="000000"/>
            </a:solidFill>
            <a:round/>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Arial"/>
                <a:ea typeface="DejaVu Sans"/>
              </a:rPr>
              <a:t>1</a:t>
            </a:r>
            <a:endParaRPr b="0" lang="fr-FR" sz="2800" spc="-1" strike="noStrike">
              <a:solidFill>
                <a:srgbClr val="000000"/>
              </a:solidFill>
              <a:latin typeface="Calibri"/>
            </a:endParaRPr>
          </a:p>
        </p:txBody>
      </p:sp>
      <p:pic>
        <p:nvPicPr>
          <p:cNvPr id="219" name="Image 14" descr=""/>
          <p:cNvPicPr/>
          <p:nvPr/>
        </p:nvPicPr>
        <p:blipFill>
          <a:blip r:embed="rId2"/>
          <a:stretch/>
        </p:blipFill>
        <p:spPr>
          <a:xfrm>
            <a:off x="327600" y="4917600"/>
            <a:ext cx="2813040" cy="1666080"/>
          </a:xfrm>
          <a:prstGeom prst="rect">
            <a:avLst/>
          </a:prstGeom>
          <a:ln w="0">
            <a:noFill/>
          </a:ln>
        </p:spPr>
      </p:pic>
      <p:sp>
        <p:nvSpPr>
          <p:cNvPr id="220" name="Ellipse 15"/>
          <p:cNvSpPr/>
          <p:nvPr/>
        </p:nvSpPr>
        <p:spPr>
          <a:xfrm>
            <a:off x="327600" y="6248520"/>
            <a:ext cx="729000" cy="408960"/>
          </a:xfrm>
          <a:prstGeom prst="ellipse">
            <a:avLst/>
          </a:prstGeom>
          <a:noFill/>
          <a:ln w="38100">
            <a:solidFill>
              <a:srgbClr val="92d05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defTabSz="914400">
              <a:lnSpc>
                <a:spcPct val="90000"/>
              </a:lnSpc>
              <a:buNone/>
              <a:tabLst>
                <a:tab algn="l" pos="0"/>
              </a:tabLst>
            </a:pPr>
            <a:r>
              <a:rPr b="0" lang="fr-FR" sz="4400" spc="-1" strike="noStrike">
                <a:solidFill>
                  <a:schemeClr val="dk1"/>
                </a:solidFill>
                <a:latin typeface="Arial"/>
                <a:ea typeface="DejaVu Sans"/>
              </a:rPr>
              <a:t>         </a:t>
            </a:r>
            <a:r>
              <a:rPr b="0" lang="fr-FR" sz="4400" spc="-1" strike="noStrike">
                <a:solidFill>
                  <a:schemeClr val="dk1"/>
                </a:solidFill>
                <a:latin typeface="Arial"/>
                <a:ea typeface="DejaVu Sans"/>
              </a:rPr>
              <a:t>Les différentes étapes</a:t>
            </a:r>
            <a:endParaRPr b="0" lang="fr-FR" sz="4400" spc="-1" strike="noStrike">
              <a:solidFill>
                <a:srgbClr val="000000"/>
              </a:solidFill>
              <a:latin typeface="Calibri"/>
            </a:endParaRPr>
          </a:p>
        </p:txBody>
      </p:sp>
      <p:sp>
        <p:nvSpPr>
          <p:cNvPr id="222" name="PlaceHolder 2"/>
          <p:cNvSpPr>
            <a:spLocks noGrp="1"/>
          </p:cNvSpPr>
          <p:nvPr>
            <p:ph type="subTitle"/>
          </p:nvPr>
        </p:nvSpPr>
        <p:spPr>
          <a:xfrm rot="10800000">
            <a:off x="609840" y="1326600"/>
            <a:ext cx="10971720" cy="91080"/>
          </a:xfrm>
          <a:prstGeom prst="rect">
            <a:avLst/>
          </a:prstGeom>
          <a:noFill/>
          <a:ln w="0">
            <a:noFill/>
          </a:ln>
        </p:spPr>
        <p:txBody>
          <a:bodyPr lIns="0" rIns="0" tIns="0" bIns="0" anchor="ctr">
            <a:noAutofit/>
          </a:bodyPr>
          <a:p>
            <a:pPr indent="0" algn="ctr">
              <a:buNone/>
            </a:pPr>
            <a:endParaRPr b="0" lang="fr-FR" sz="1800" spc="-1" strike="noStrike">
              <a:solidFill>
                <a:srgbClr val="000000"/>
              </a:solidFill>
              <a:latin typeface="Calibri"/>
            </a:endParaRPr>
          </a:p>
        </p:txBody>
      </p:sp>
      <p:pic>
        <p:nvPicPr>
          <p:cNvPr id="223" name="Image 3" descr=""/>
          <p:cNvPicPr/>
          <p:nvPr/>
        </p:nvPicPr>
        <p:blipFill>
          <a:blip r:embed="rId1"/>
          <a:stretch/>
        </p:blipFill>
        <p:spPr>
          <a:xfrm>
            <a:off x="772200" y="432000"/>
            <a:ext cx="961200" cy="827280"/>
          </a:xfrm>
          <a:prstGeom prst="rect">
            <a:avLst/>
          </a:prstGeom>
          <a:ln w="0">
            <a:noFill/>
          </a:ln>
        </p:spPr>
      </p:pic>
      <p:sp>
        <p:nvSpPr>
          <p:cNvPr id="224" name="Rectangle 5"/>
          <p:cNvSpPr/>
          <p:nvPr/>
        </p:nvSpPr>
        <p:spPr>
          <a:xfrm>
            <a:off x="609480" y="2471400"/>
            <a:ext cx="4264560" cy="2520360"/>
          </a:xfrm>
          <a:prstGeom prst="rect">
            <a:avLst/>
          </a:prstGeom>
          <a:solidFill>
            <a:schemeClr val="bg1"/>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25" name="ZoneTexte 6"/>
          <p:cNvSpPr/>
          <p:nvPr/>
        </p:nvSpPr>
        <p:spPr>
          <a:xfrm>
            <a:off x="817920" y="2762640"/>
            <a:ext cx="4056120" cy="1918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Arial"/>
                <a:ea typeface="DejaVu Sans"/>
              </a:rPr>
              <a:t>Créer une vidéo:</a:t>
            </a:r>
            <a:endParaRPr b="0" lang="fr-FR" sz="2400" spc="-1" strike="noStrike">
              <a:solidFill>
                <a:srgbClr val="000000"/>
              </a:solidFill>
              <a:latin typeface="Calibri"/>
            </a:endParaRPr>
          </a:p>
          <a:p>
            <a:pPr marL="343080" indent="-343080" defTabSz="914400">
              <a:lnSpc>
                <a:spcPct val="100000"/>
              </a:lnSpc>
              <a:buClr>
                <a:srgbClr val="000000"/>
              </a:buClr>
              <a:buFont typeface="OpenSymbol"/>
              <a:buChar char="-"/>
            </a:pPr>
            <a:r>
              <a:rPr b="0" lang="fr-FR" sz="2400" spc="-1" strike="noStrike">
                <a:solidFill>
                  <a:schemeClr val="dk1"/>
                </a:solidFill>
                <a:latin typeface="Arial"/>
                <a:ea typeface="DejaVu Sans"/>
              </a:rPr>
              <a:t>en choisissant son avatar</a:t>
            </a:r>
            <a:endParaRPr b="0" lang="fr-FR" sz="2400" spc="-1" strike="noStrike">
              <a:solidFill>
                <a:srgbClr val="000000"/>
              </a:solidFill>
              <a:latin typeface="Calibri"/>
            </a:endParaRPr>
          </a:p>
          <a:p>
            <a:pPr marL="343080" indent="-343080" defTabSz="914400">
              <a:lnSpc>
                <a:spcPct val="100000"/>
              </a:lnSpc>
              <a:buClr>
                <a:srgbClr val="000000"/>
              </a:buClr>
              <a:buFont typeface="OpenSymbol"/>
              <a:buChar char="-"/>
            </a:pPr>
            <a:r>
              <a:rPr b="0" lang="fr-FR" sz="2400" spc="-1" strike="noStrike">
                <a:solidFill>
                  <a:schemeClr val="dk1"/>
                </a:solidFill>
                <a:latin typeface="Arial"/>
                <a:ea typeface="DejaVu Sans"/>
              </a:rPr>
              <a:t>en choisissant la langue</a:t>
            </a:r>
            <a:endParaRPr b="0" lang="fr-FR" sz="2400" spc="-1" strike="noStrike">
              <a:solidFill>
                <a:srgbClr val="000000"/>
              </a:solidFill>
              <a:latin typeface="Calibri"/>
            </a:endParaRPr>
          </a:p>
          <a:p>
            <a:pPr marL="343080" indent="-343080" defTabSz="914400">
              <a:lnSpc>
                <a:spcPct val="100000"/>
              </a:lnSpc>
              <a:buClr>
                <a:srgbClr val="000000"/>
              </a:buClr>
              <a:buFont typeface="OpenSymbol"/>
              <a:buChar char="-"/>
            </a:pPr>
            <a:r>
              <a:rPr b="0" lang="fr-FR" sz="2400" spc="-1" strike="noStrike">
                <a:solidFill>
                  <a:schemeClr val="dk1"/>
                </a:solidFill>
                <a:latin typeface="Arial"/>
                <a:ea typeface="DejaVu Sans"/>
              </a:rPr>
              <a:t>en choisissant la voix</a:t>
            </a:r>
            <a:endParaRPr b="0" lang="fr-FR" sz="2400" spc="-1" strike="noStrike">
              <a:solidFill>
                <a:srgbClr val="000000"/>
              </a:solidFill>
              <a:latin typeface="Calibri"/>
            </a:endParaRPr>
          </a:p>
          <a:p>
            <a:pPr marL="343080" indent="-343080" defTabSz="914400">
              <a:lnSpc>
                <a:spcPct val="100000"/>
              </a:lnSpc>
              <a:buClr>
                <a:srgbClr val="000000"/>
              </a:buClr>
              <a:buFont typeface="OpenSymbol"/>
              <a:buChar char="-"/>
            </a:pPr>
            <a:r>
              <a:rPr b="0" lang="fr-FR" sz="2400" spc="-1" strike="noStrike">
                <a:solidFill>
                  <a:schemeClr val="dk1"/>
                </a:solidFill>
                <a:latin typeface="Arial"/>
                <a:ea typeface="DejaVu Sans"/>
              </a:rPr>
              <a:t>en insérant son texte</a:t>
            </a:r>
            <a:endParaRPr b="0" lang="fr-FR" sz="2400" spc="-1" strike="noStrike">
              <a:solidFill>
                <a:srgbClr val="000000"/>
              </a:solidFill>
              <a:latin typeface="Calibri"/>
            </a:endParaRPr>
          </a:p>
        </p:txBody>
      </p:sp>
      <p:sp>
        <p:nvSpPr>
          <p:cNvPr id="226" name="Bulle narrative : rectangle à coins arrondis 7"/>
          <p:cNvSpPr/>
          <p:nvPr/>
        </p:nvSpPr>
        <p:spPr>
          <a:xfrm>
            <a:off x="5753160" y="2017080"/>
            <a:ext cx="5043600" cy="2380320"/>
          </a:xfrm>
          <a:prstGeom prst="wedgeRoundRectCallout">
            <a:avLst>
              <a:gd name="adj1" fmla="val -66109"/>
              <a:gd name="adj2" fmla="val -3357"/>
              <a:gd name="adj3" fmla="val 16667"/>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27" name="ZoneTexte 8"/>
          <p:cNvSpPr/>
          <p:nvPr/>
        </p:nvSpPr>
        <p:spPr>
          <a:xfrm>
            <a:off x="5753160" y="1965240"/>
            <a:ext cx="5185800" cy="2284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DejaVu Sans"/>
              </a:rPr>
              <a:t>Grand choix pour créer son avatar (personnages, langues, voix) </a:t>
            </a:r>
            <a:endParaRPr b="0" lang="fr-FR" sz="1800" spc="-1" strike="noStrike">
              <a:solidFill>
                <a:srgbClr val="000000"/>
              </a:solidFill>
              <a:latin typeface="Calibri"/>
            </a:endParaRPr>
          </a:p>
          <a:p>
            <a:pPr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DejaVu Sans"/>
              </a:rPr>
              <a:t>Possibilité d’ajouter un avatar créé soi-même en amont</a:t>
            </a:r>
            <a:endParaRPr b="0" lang="fr-FR" sz="1800" spc="-1" strike="noStrike">
              <a:solidFill>
                <a:srgbClr val="000000"/>
              </a:solidFill>
              <a:latin typeface="Calibri"/>
            </a:endParaRPr>
          </a:p>
          <a:p>
            <a:pPr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DejaVu Sans"/>
              </a:rPr>
              <a:t>Bonne prononciation, même s’il y a parfois des hésitations au niveau des nombres</a:t>
            </a:r>
            <a:endParaRPr b="0" lang="fr-FR" sz="1800" spc="-1" strike="noStrike">
              <a:solidFill>
                <a:srgbClr val="000000"/>
              </a:solidFill>
              <a:latin typeface="Calibri"/>
            </a:endParaRPr>
          </a:p>
          <a:p>
            <a:pPr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DejaVu Sans"/>
              </a:rPr>
              <a:t>On peut insérer un texte de max. 3875 caractères</a:t>
            </a:r>
            <a:endParaRPr b="0" lang="fr-FR" sz="1800" spc="-1" strike="noStrike">
              <a:solidFill>
                <a:srgbClr val="000000"/>
              </a:solidFill>
              <a:latin typeface="Calibri"/>
            </a:endParaRPr>
          </a:p>
        </p:txBody>
      </p:sp>
      <p:sp>
        <p:nvSpPr>
          <p:cNvPr id="228" name="Bulle narrative : rectangle à coins arrondis 9"/>
          <p:cNvSpPr/>
          <p:nvPr/>
        </p:nvSpPr>
        <p:spPr>
          <a:xfrm>
            <a:off x="5279400" y="4501800"/>
            <a:ext cx="4873680" cy="2037240"/>
          </a:xfrm>
          <a:prstGeom prst="wedgeRoundRectCallout">
            <a:avLst>
              <a:gd name="adj1" fmla="val -57142"/>
              <a:gd name="adj2" fmla="val -39107"/>
              <a:gd name="adj3" fmla="val 1666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29" name="ZoneTexte 10"/>
          <p:cNvSpPr/>
          <p:nvPr/>
        </p:nvSpPr>
        <p:spPr>
          <a:xfrm>
            <a:off x="5365080" y="4449960"/>
            <a:ext cx="4702320" cy="228420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Times New Roman"/>
              </a:rPr>
              <a:t>Afin de gagner du temps, l’enseignant.e devrait demander à ses élèves d’envoyer le texte final en version numérique. Cela facilite la correction du texte et permet de le copier et de le coller sur la plateforme.</a:t>
            </a:r>
            <a:endParaRPr b="0" lang="fr-FR" sz="1800" spc="-1" strike="noStrike">
              <a:solidFill>
                <a:srgbClr val="000000"/>
              </a:solidFill>
              <a:latin typeface="Calibri"/>
            </a:endParaRPr>
          </a:p>
          <a:p>
            <a:pPr algn="just"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Times New Roman"/>
              </a:rPr>
              <a:t>Par précaution, les nombres devraient être écrits en lettres. </a:t>
            </a:r>
            <a:endParaRPr b="0" lang="fr-FR" sz="1800" spc="-1" strike="noStrike">
              <a:solidFill>
                <a:srgbClr val="000000"/>
              </a:solidFill>
              <a:latin typeface="Calibri"/>
            </a:endParaRPr>
          </a:p>
          <a:p>
            <a:pPr algn="just" defTabSz="914400">
              <a:lnSpc>
                <a:spcPct val="100000"/>
              </a:lnSpc>
            </a:pPr>
            <a:endParaRPr b="0" lang="fr-FR" sz="1800" spc="-1" strike="noStrike">
              <a:solidFill>
                <a:srgbClr val="000000"/>
              </a:solidFill>
              <a:latin typeface="Calibri"/>
            </a:endParaRPr>
          </a:p>
        </p:txBody>
      </p:sp>
      <p:sp>
        <p:nvSpPr>
          <p:cNvPr id="230" name="ZoneTexte 12"/>
          <p:cNvSpPr/>
          <p:nvPr/>
        </p:nvSpPr>
        <p:spPr>
          <a:xfrm>
            <a:off x="901080" y="1667520"/>
            <a:ext cx="351720" cy="516600"/>
          </a:xfrm>
          <a:prstGeom prst="rect">
            <a:avLst/>
          </a:prstGeom>
          <a:noFill/>
          <a:ln w="28575">
            <a:solidFill>
              <a:srgbClr val="000000"/>
            </a:solidFill>
            <a:round/>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Arial"/>
                <a:ea typeface="DejaVu Sans"/>
              </a:rPr>
              <a:t>2</a:t>
            </a:r>
            <a:endParaRPr b="0" lang="fr-FR" sz="2800" spc="-1" strike="noStrike">
              <a:solidFill>
                <a:srgbClr val="000000"/>
              </a:solidFill>
              <a:latin typeface="Calibri"/>
            </a:endParaRPr>
          </a:p>
        </p:txBody>
      </p:sp>
      <p:pic>
        <p:nvPicPr>
          <p:cNvPr id="231" name="Image 11" descr=""/>
          <p:cNvPicPr/>
          <p:nvPr/>
        </p:nvPicPr>
        <p:blipFill>
          <a:blip r:embed="rId2"/>
          <a:stretch/>
        </p:blipFill>
        <p:spPr>
          <a:xfrm>
            <a:off x="8502120" y="18000"/>
            <a:ext cx="1761480" cy="1399680"/>
          </a:xfrm>
          <a:prstGeom prst="rect">
            <a:avLst/>
          </a:prstGeom>
          <a:ln w="0">
            <a:noFill/>
          </a:ln>
        </p:spPr>
      </p:pic>
      <p:pic>
        <p:nvPicPr>
          <p:cNvPr id="232" name="Image 14" descr=""/>
          <p:cNvPicPr/>
          <p:nvPr/>
        </p:nvPicPr>
        <p:blipFill>
          <a:blip r:embed="rId3"/>
          <a:stretch/>
        </p:blipFill>
        <p:spPr>
          <a:xfrm>
            <a:off x="171360" y="5293800"/>
            <a:ext cx="2002680" cy="1391040"/>
          </a:xfrm>
          <a:prstGeom prst="rect">
            <a:avLst/>
          </a:prstGeom>
          <a:ln w="0">
            <a:noFill/>
          </a:ln>
        </p:spPr>
      </p:pic>
      <p:pic>
        <p:nvPicPr>
          <p:cNvPr id="233" name="Image 16" descr=""/>
          <p:cNvPicPr/>
          <p:nvPr/>
        </p:nvPicPr>
        <p:blipFill>
          <a:blip r:embed="rId4"/>
          <a:stretch/>
        </p:blipFill>
        <p:spPr>
          <a:xfrm>
            <a:off x="10283040" y="3686040"/>
            <a:ext cx="1832040" cy="29984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defTabSz="914400">
              <a:lnSpc>
                <a:spcPct val="90000"/>
              </a:lnSpc>
              <a:buNone/>
              <a:tabLst>
                <a:tab algn="l" pos="0"/>
              </a:tabLst>
            </a:pPr>
            <a:r>
              <a:rPr b="0" lang="fr-FR" sz="4400" spc="-1" strike="noStrike">
                <a:solidFill>
                  <a:schemeClr val="dk1"/>
                </a:solidFill>
                <a:latin typeface="Arial"/>
                <a:ea typeface="DejaVu Sans"/>
              </a:rPr>
              <a:t>         </a:t>
            </a:r>
            <a:r>
              <a:rPr b="0" lang="fr-FR" sz="4400" spc="-1" strike="noStrike">
                <a:solidFill>
                  <a:schemeClr val="dk1"/>
                </a:solidFill>
                <a:latin typeface="Arial"/>
                <a:ea typeface="DejaVu Sans"/>
              </a:rPr>
              <a:t>Les différentes étapes</a:t>
            </a:r>
            <a:endParaRPr b="0" lang="fr-FR" sz="4400" spc="-1" strike="noStrike">
              <a:solidFill>
                <a:srgbClr val="000000"/>
              </a:solidFill>
              <a:latin typeface="Calibri"/>
            </a:endParaRPr>
          </a:p>
        </p:txBody>
      </p:sp>
      <p:sp>
        <p:nvSpPr>
          <p:cNvPr id="235" name="PlaceHolder 2"/>
          <p:cNvSpPr>
            <a:spLocks noGrp="1"/>
          </p:cNvSpPr>
          <p:nvPr>
            <p:ph type="subTitle"/>
          </p:nvPr>
        </p:nvSpPr>
        <p:spPr>
          <a:xfrm rot="10800000">
            <a:off x="609840" y="1326600"/>
            <a:ext cx="10971720" cy="91080"/>
          </a:xfrm>
          <a:prstGeom prst="rect">
            <a:avLst/>
          </a:prstGeom>
          <a:noFill/>
          <a:ln w="0">
            <a:noFill/>
          </a:ln>
        </p:spPr>
        <p:txBody>
          <a:bodyPr lIns="0" rIns="0" tIns="0" bIns="0" anchor="ctr">
            <a:noAutofit/>
          </a:bodyPr>
          <a:p>
            <a:pPr indent="0" algn="ctr">
              <a:buNone/>
            </a:pPr>
            <a:endParaRPr b="0" lang="fr-FR" sz="1800" spc="-1" strike="noStrike">
              <a:solidFill>
                <a:srgbClr val="000000"/>
              </a:solidFill>
              <a:latin typeface="Calibri"/>
            </a:endParaRPr>
          </a:p>
        </p:txBody>
      </p:sp>
      <p:pic>
        <p:nvPicPr>
          <p:cNvPr id="236" name="Image 3" descr=""/>
          <p:cNvPicPr/>
          <p:nvPr/>
        </p:nvPicPr>
        <p:blipFill>
          <a:blip r:embed="rId1"/>
          <a:stretch/>
        </p:blipFill>
        <p:spPr>
          <a:xfrm>
            <a:off x="772200" y="432000"/>
            <a:ext cx="961200" cy="827280"/>
          </a:xfrm>
          <a:prstGeom prst="rect">
            <a:avLst/>
          </a:prstGeom>
          <a:ln w="0">
            <a:noFill/>
          </a:ln>
        </p:spPr>
      </p:pic>
      <p:sp>
        <p:nvSpPr>
          <p:cNvPr id="237" name="Rectangle 5"/>
          <p:cNvSpPr/>
          <p:nvPr/>
        </p:nvSpPr>
        <p:spPr>
          <a:xfrm>
            <a:off x="609480" y="3157560"/>
            <a:ext cx="3313080" cy="1666080"/>
          </a:xfrm>
          <a:prstGeom prst="rect">
            <a:avLst/>
          </a:prstGeom>
          <a:solidFill>
            <a:schemeClr val="bg1"/>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38" name="ZoneTexte 6"/>
          <p:cNvSpPr/>
          <p:nvPr/>
        </p:nvSpPr>
        <p:spPr>
          <a:xfrm>
            <a:off x="901080" y="3514320"/>
            <a:ext cx="3094920" cy="821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2400" spc="-1" strike="noStrike">
                <a:solidFill>
                  <a:schemeClr val="dk1"/>
                </a:solidFill>
                <a:latin typeface="Arial"/>
                <a:ea typeface="DejaVu Sans"/>
              </a:rPr>
              <a:t>Générer la vidéo et la télécharger</a:t>
            </a:r>
            <a:endParaRPr b="0" lang="fr-FR" sz="2400" spc="-1" strike="noStrike">
              <a:solidFill>
                <a:srgbClr val="000000"/>
              </a:solidFill>
              <a:latin typeface="Calibri"/>
            </a:endParaRPr>
          </a:p>
        </p:txBody>
      </p:sp>
      <p:sp>
        <p:nvSpPr>
          <p:cNvPr id="239" name="Bulle narrative : rectangle à coins arrondis 7"/>
          <p:cNvSpPr/>
          <p:nvPr/>
        </p:nvSpPr>
        <p:spPr>
          <a:xfrm>
            <a:off x="3591000" y="1847880"/>
            <a:ext cx="1999440" cy="781200"/>
          </a:xfrm>
          <a:prstGeom prst="wedgeRoundRectCallout">
            <a:avLst>
              <a:gd name="adj1" fmla="val -47322"/>
              <a:gd name="adj2" fmla="val 110017"/>
              <a:gd name="adj3" fmla="val 16667"/>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40" name="ZoneTexte 8"/>
          <p:cNvSpPr/>
          <p:nvPr/>
        </p:nvSpPr>
        <p:spPr>
          <a:xfrm>
            <a:off x="3676680" y="1871640"/>
            <a:ext cx="1828080" cy="63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DejaVu Sans"/>
              </a:rPr>
              <a:t>Rapide</a:t>
            </a:r>
            <a:endParaRPr b="0" lang="fr-FR" sz="1800" spc="-1" strike="noStrike">
              <a:solidFill>
                <a:srgbClr val="000000"/>
              </a:solidFill>
              <a:latin typeface="Calibri"/>
            </a:endParaRPr>
          </a:p>
          <a:p>
            <a:pPr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DejaVu Sans"/>
              </a:rPr>
              <a:t>Fichier MP4</a:t>
            </a:r>
            <a:endParaRPr b="0" lang="fr-FR" sz="1800" spc="-1" strike="noStrike">
              <a:solidFill>
                <a:srgbClr val="000000"/>
              </a:solidFill>
              <a:latin typeface="Calibri"/>
            </a:endParaRPr>
          </a:p>
        </p:txBody>
      </p:sp>
      <p:sp>
        <p:nvSpPr>
          <p:cNvPr id="241" name="Bulle narrative : rectangle à coins arrondis 9"/>
          <p:cNvSpPr/>
          <p:nvPr/>
        </p:nvSpPr>
        <p:spPr>
          <a:xfrm>
            <a:off x="3996720" y="4707360"/>
            <a:ext cx="3728160" cy="2108520"/>
          </a:xfrm>
          <a:prstGeom prst="wedgeRoundRectCallout">
            <a:avLst>
              <a:gd name="adj1" fmla="val -60949"/>
              <a:gd name="adj2" fmla="val -41564"/>
              <a:gd name="adj3" fmla="val 1666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42" name="ZoneTexte 10"/>
          <p:cNvSpPr/>
          <p:nvPr/>
        </p:nvSpPr>
        <p:spPr>
          <a:xfrm>
            <a:off x="4091760" y="4689000"/>
            <a:ext cx="3537720" cy="2009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Calibri"/>
              </a:rPr>
              <a:t>Avant de télécharger le résultat, on ne peut écouter qu’un aperçu des 10 premiers mots du texte. Le risque est alors d’utiliser des crédits et de se rendre compte d’éventuelles erreurs après.</a:t>
            </a:r>
            <a:endParaRPr b="0" lang="fr-FR" sz="1800" spc="-1" strike="noStrike">
              <a:solidFill>
                <a:srgbClr val="000000"/>
              </a:solidFill>
              <a:latin typeface="Calibri"/>
            </a:endParaRPr>
          </a:p>
        </p:txBody>
      </p:sp>
      <p:sp>
        <p:nvSpPr>
          <p:cNvPr id="243" name="ZoneTexte 12"/>
          <p:cNvSpPr/>
          <p:nvPr/>
        </p:nvSpPr>
        <p:spPr>
          <a:xfrm>
            <a:off x="901080" y="1667520"/>
            <a:ext cx="351720" cy="516600"/>
          </a:xfrm>
          <a:prstGeom prst="rect">
            <a:avLst/>
          </a:prstGeom>
          <a:noFill/>
          <a:ln w="28575">
            <a:solidFill>
              <a:srgbClr val="000000"/>
            </a:solidFill>
            <a:round/>
          </a:ln>
        </p:spPr>
        <p:style>
          <a:lnRef idx="0"/>
          <a:fillRef idx="0"/>
          <a:effectRef idx="0"/>
          <a:fontRef idx="minor"/>
        </p:style>
        <p:txBody>
          <a:bodyPr lIns="90000" rIns="90000" tIns="45000" bIns="45000" anchor="t">
            <a:spAutoFit/>
          </a:bodyPr>
          <a:p>
            <a:pPr defTabSz="914400">
              <a:lnSpc>
                <a:spcPct val="100000"/>
              </a:lnSpc>
            </a:pPr>
            <a:r>
              <a:rPr b="0" lang="fr-FR" sz="2800" spc="-1" strike="noStrike">
                <a:solidFill>
                  <a:schemeClr val="dk1"/>
                </a:solidFill>
                <a:latin typeface="Arial"/>
                <a:ea typeface="DejaVu Sans"/>
              </a:rPr>
              <a:t>3</a:t>
            </a:r>
            <a:endParaRPr b="0" lang="fr-FR" sz="2800" spc="-1" strike="noStrike">
              <a:solidFill>
                <a:srgbClr val="000000"/>
              </a:solidFill>
              <a:latin typeface="Calibri"/>
            </a:endParaRPr>
          </a:p>
        </p:txBody>
      </p:sp>
      <p:pic>
        <p:nvPicPr>
          <p:cNvPr id="244" name="Image 11" descr=""/>
          <p:cNvPicPr/>
          <p:nvPr/>
        </p:nvPicPr>
        <p:blipFill>
          <a:blip r:embed="rId2"/>
          <a:stretch/>
        </p:blipFill>
        <p:spPr>
          <a:xfrm>
            <a:off x="5832720" y="1153440"/>
            <a:ext cx="6253560" cy="3313080"/>
          </a:xfrm>
          <a:prstGeom prst="rect">
            <a:avLst/>
          </a:prstGeom>
          <a:ln w="0">
            <a:noFill/>
          </a:ln>
        </p:spPr>
      </p:pic>
      <p:sp>
        <p:nvSpPr>
          <p:cNvPr id="245" name="Ellipse 13"/>
          <p:cNvSpPr/>
          <p:nvPr/>
        </p:nvSpPr>
        <p:spPr>
          <a:xfrm>
            <a:off x="6095880" y="2810160"/>
            <a:ext cx="1629360" cy="6181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cxnSp>
        <p:nvCxnSpPr>
          <p:cNvPr id="246" name="Connecteur droit avec flèche 15"/>
          <p:cNvCxnSpPr/>
          <p:nvPr/>
        </p:nvCxnSpPr>
        <p:spPr>
          <a:xfrm flipV="1">
            <a:off x="11229840" y="1418040"/>
            <a:ext cx="352800" cy="354600"/>
          </a:xfrm>
          <a:prstGeom prst="straightConnector1">
            <a:avLst/>
          </a:prstGeom>
          <a:ln w="0">
            <a:solidFill>
              <a:srgbClr val="e97132"/>
            </a:solidFill>
            <a:tailEnd len="med" type="triangle" w="med"/>
          </a:ln>
        </p:spPr>
      </p:cxn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defTabSz="914400">
              <a:lnSpc>
                <a:spcPct val="90000"/>
              </a:lnSpc>
              <a:buNone/>
              <a:tabLst>
                <a:tab algn="l" pos="0"/>
              </a:tabLst>
            </a:pPr>
            <a:r>
              <a:rPr b="0" lang="fr-FR" sz="4400" spc="-1" strike="noStrike">
                <a:solidFill>
                  <a:schemeClr val="dk1"/>
                </a:solidFill>
                <a:latin typeface="Arial"/>
                <a:ea typeface="DejaVu Sans"/>
              </a:rPr>
              <a:t>        </a:t>
            </a:r>
            <a:r>
              <a:rPr b="0" lang="fr-FR" sz="4400" spc="-1" strike="noStrike">
                <a:solidFill>
                  <a:schemeClr val="dk1"/>
                </a:solidFill>
                <a:latin typeface="Arial"/>
                <a:ea typeface="DejaVu Sans"/>
              </a:rPr>
              <a:t>Exemples</a:t>
            </a:r>
            <a:endParaRPr b="0" lang="fr-FR" sz="4400" spc="-1" strike="noStrike">
              <a:solidFill>
                <a:srgbClr val="000000"/>
              </a:solidFill>
              <a:latin typeface="Calibri"/>
            </a:endParaRPr>
          </a:p>
        </p:txBody>
      </p:sp>
      <p:sp>
        <p:nvSpPr>
          <p:cNvPr id="248" name="PlaceHolder 2"/>
          <p:cNvSpPr>
            <a:spLocks noGrp="1"/>
          </p:cNvSpPr>
          <p:nvPr>
            <p:ph type="subTitle"/>
          </p:nvPr>
        </p:nvSpPr>
        <p:spPr>
          <a:xfrm>
            <a:off x="609840" y="1418400"/>
            <a:ext cx="10971720" cy="157680"/>
          </a:xfrm>
          <a:prstGeom prst="rect">
            <a:avLst/>
          </a:prstGeom>
          <a:noFill/>
          <a:ln w="0">
            <a:noFill/>
          </a:ln>
        </p:spPr>
        <p:txBody>
          <a:bodyPr lIns="0" rIns="0" tIns="0" bIns="0" anchor="ctr">
            <a:noAutofit/>
          </a:bodyPr>
          <a:p>
            <a:pPr indent="0" algn="ctr">
              <a:buNone/>
            </a:pPr>
            <a:endParaRPr b="0" lang="fr-FR" sz="1800" spc="-1" strike="noStrike">
              <a:solidFill>
                <a:srgbClr val="000000"/>
              </a:solidFill>
              <a:latin typeface="Calibri"/>
            </a:endParaRPr>
          </a:p>
        </p:txBody>
      </p:sp>
      <p:pic>
        <p:nvPicPr>
          <p:cNvPr id="249" name="Image 3" descr=""/>
          <p:cNvPicPr/>
          <p:nvPr/>
        </p:nvPicPr>
        <p:blipFill>
          <a:blip r:embed="rId1"/>
          <a:stretch/>
        </p:blipFill>
        <p:spPr>
          <a:xfrm>
            <a:off x="609480" y="432000"/>
            <a:ext cx="961200" cy="827280"/>
          </a:xfrm>
          <a:prstGeom prst="rect">
            <a:avLst/>
          </a:prstGeom>
          <a:ln w="0">
            <a:noFill/>
          </a:ln>
        </p:spPr>
      </p:pic>
      <p:sp>
        <p:nvSpPr>
          <p:cNvPr id="250" name="Rectangle 4"/>
          <p:cNvSpPr/>
          <p:nvPr/>
        </p:nvSpPr>
        <p:spPr>
          <a:xfrm>
            <a:off x="461880" y="2313720"/>
            <a:ext cx="4904640" cy="4269960"/>
          </a:xfrm>
          <a:prstGeom prst="rect">
            <a:avLst/>
          </a:prstGeom>
          <a:solidFill>
            <a:schemeClr val="bg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51" name="ZoneTexte 5"/>
          <p:cNvSpPr/>
          <p:nvPr/>
        </p:nvSpPr>
        <p:spPr>
          <a:xfrm>
            <a:off x="461880" y="2313720"/>
            <a:ext cx="4609440" cy="45493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spcAft>
                <a:spcPts val="799"/>
              </a:spcAft>
            </a:pPr>
            <a:r>
              <a:rPr b="0" lang="fr-FR" sz="1200" spc="-1" strike="noStrike">
                <a:solidFill>
                  <a:schemeClr val="dk1"/>
                </a:solidFill>
                <a:latin typeface="Arial"/>
                <a:ea typeface="Calibri"/>
              </a:rPr>
              <a:t>Hallo,</a:t>
            </a:r>
            <a:endParaRPr b="0" lang="fr-FR" sz="1200" spc="-1" strike="noStrike">
              <a:solidFill>
                <a:srgbClr val="000000"/>
              </a:solidFill>
              <a:latin typeface="Calibri"/>
            </a:endParaRPr>
          </a:p>
          <a:p>
            <a:pPr defTabSz="914400">
              <a:lnSpc>
                <a:spcPct val="100000"/>
              </a:lnSpc>
              <a:spcAft>
                <a:spcPts val="799"/>
              </a:spcAft>
            </a:pPr>
            <a:r>
              <a:rPr b="0" lang="fr-FR" sz="1200" spc="-1" strike="noStrike">
                <a:solidFill>
                  <a:schemeClr val="dk1"/>
                </a:solidFill>
                <a:latin typeface="Arial"/>
                <a:ea typeface="Calibri"/>
              </a:rPr>
              <a:t>Ich bin ein Freund von Andreas Bourani. Ich werde ihn euch vorstellen.</a:t>
            </a:r>
            <a:endParaRPr b="0" lang="fr-FR" sz="1200" spc="-1" strike="noStrike">
              <a:solidFill>
                <a:srgbClr val="000000"/>
              </a:solidFill>
              <a:latin typeface="Calibri"/>
            </a:endParaRPr>
          </a:p>
          <a:p>
            <a:pPr defTabSz="914400">
              <a:lnSpc>
                <a:spcPct val="100000"/>
              </a:lnSpc>
              <a:spcAft>
                <a:spcPts val="799"/>
              </a:spcAft>
            </a:pPr>
            <a:r>
              <a:rPr b="0" lang="fr-FR" sz="1200" spc="-1" strike="noStrike">
                <a:solidFill>
                  <a:schemeClr val="dk1"/>
                </a:solidFill>
                <a:latin typeface="Arial"/>
                <a:ea typeface="Calibri"/>
              </a:rPr>
              <a:t>Andreas Bourani ist ein deutscher Popmusiker und Synchronsprecher. Er ist am zweiten November neunzehnhundert dreiundachtzig geboren. Er kennt seine biologischen Eltern nicht, denn er wurde kurz nach seiner Geburt adoptiert. Sein neuer Name ist Stiegelmair. Er hat mit seiner Adoptivfamilie in Augsburg gewohnt und ist dort zur Schule gegangen. Er hat auch schon mit dem Singen begonnen.</a:t>
            </a:r>
            <a:endParaRPr b="0" lang="fr-FR" sz="1200" spc="-1" strike="noStrike">
              <a:solidFill>
                <a:srgbClr val="000000"/>
              </a:solidFill>
              <a:latin typeface="Calibri"/>
            </a:endParaRPr>
          </a:p>
          <a:p>
            <a:pPr defTabSz="914400">
              <a:lnSpc>
                <a:spcPct val="100000"/>
              </a:lnSpc>
              <a:spcAft>
                <a:spcPts val="799"/>
              </a:spcAft>
            </a:pPr>
            <a:r>
              <a:rPr b="0" lang="fr-FR" sz="1200" spc="-1" strike="noStrike">
                <a:solidFill>
                  <a:schemeClr val="dk1"/>
                </a:solidFill>
                <a:latin typeface="Arial"/>
                <a:ea typeface="Calibri"/>
              </a:rPr>
              <a:t>zweitausendacht ist er dann nach Berlin gegangen. Und zweitausendzehn hat er einen Vertrag mit Universal Music unterschrieben. Das war der Beginn seiner Karriere.</a:t>
            </a:r>
            <a:endParaRPr b="0" lang="fr-FR" sz="1200" spc="-1" strike="noStrike">
              <a:solidFill>
                <a:srgbClr val="000000"/>
              </a:solidFill>
              <a:latin typeface="Calibri"/>
            </a:endParaRPr>
          </a:p>
          <a:p>
            <a:pPr defTabSz="914400">
              <a:lnSpc>
                <a:spcPct val="100000"/>
              </a:lnSpc>
              <a:spcAft>
                <a:spcPts val="799"/>
              </a:spcAft>
            </a:pPr>
            <a:r>
              <a:rPr b="0" lang="fr-FR" sz="1200" spc="-1" strike="noStrike">
                <a:solidFill>
                  <a:schemeClr val="dk1"/>
                </a:solidFill>
                <a:latin typeface="Arial"/>
                <a:ea typeface="Calibri"/>
              </a:rPr>
              <a:t>Zweitausendreizehn wurde er für seine Texte beim German Grammy nominiert.</a:t>
            </a:r>
            <a:endParaRPr b="0" lang="fr-FR" sz="1200" spc="-1" strike="noStrike">
              <a:solidFill>
                <a:srgbClr val="000000"/>
              </a:solidFill>
              <a:latin typeface="Calibri"/>
            </a:endParaRPr>
          </a:p>
          <a:p>
            <a:pPr defTabSz="914400">
              <a:lnSpc>
                <a:spcPct val="100000"/>
              </a:lnSpc>
              <a:spcAft>
                <a:spcPts val="799"/>
              </a:spcAft>
            </a:pPr>
            <a:r>
              <a:rPr b="0" lang="fr-FR" sz="1200" spc="-1" strike="noStrike">
                <a:solidFill>
                  <a:schemeClr val="dk1"/>
                </a:solidFill>
                <a:latin typeface="Arial"/>
                <a:ea typeface="Calibri"/>
              </a:rPr>
              <a:t>Er hat auch für die Sendung Voice of Germany als Jury gearbeitet.</a:t>
            </a:r>
            <a:endParaRPr b="0" lang="fr-FR" sz="1200" spc="-1" strike="noStrike">
              <a:solidFill>
                <a:srgbClr val="000000"/>
              </a:solidFill>
              <a:latin typeface="Calibri"/>
            </a:endParaRPr>
          </a:p>
          <a:p>
            <a:pPr defTabSz="914400">
              <a:lnSpc>
                <a:spcPct val="100000"/>
              </a:lnSpc>
              <a:spcAft>
                <a:spcPts val="799"/>
              </a:spcAft>
            </a:pPr>
            <a:r>
              <a:rPr b="0" lang="fr-FR" sz="1200" spc="-1" strike="noStrike">
                <a:solidFill>
                  <a:schemeClr val="dk1"/>
                </a:solidFill>
                <a:latin typeface="Arial"/>
                <a:ea typeface="Calibri"/>
              </a:rPr>
              <a:t>Ich mag besonders das Lied « Auf Uns ». Hört es euch doch mal an !</a:t>
            </a:r>
            <a:endParaRPr b="0" lang="fr-FR" sz="12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sp>
        <p:nvSpPr>
          <p:cNvPr id="252" name="ZoneTexte 6"/>
          <p:cNvSpPr/>
          <p:nvPr/>
        </p:nvSpPr>
        <p:spPr>
          <a:xfrm>
            <a:off x="371520" y="1576800"/>
            <a:ext cx="519984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400" spc="-1" strike="noStrike">
                <a:solidFill>
                  <a:schemeClr val="dk1"/>
                </a:solidFill>
                <a:latin typeface="Arial"/>
                <a:ea typeface="DejaVu Sans"/>
              </a:rPr>
              <a:t>Production écrite d’élèves après une 1</a:t>
            </a:r>
            <a:r>
              <a:rPr b="0" lang="fr-FR" sz="1400" spc="-1" strike="noStrike" baseline="30000">
                <a:solidFill>
                  <a:schemeClr val="dk1"/>
                </a:solidFill>
                <a:latin typeface="Arial"/>
                <a:ea typeface="DejaVu Sans"/>
              </a:rPr>
              <a:t>ère</a:t>
            </a:r>
            <a:r>
              <a:rPr b="0" lang="fr-FR" sz="1400" spc="-1" strike="noStrike">
                <a:solidFill>
                  <a:schemeClr val="dk1"/>
                </a:solidFill>
                <a:latin typeface="Arial"/>
                <a:ea typeface="DejaVu Sans"/>
              </a:rPr>
              <a:t> auto-correction des erreurs soulignées et après correction par l’enseignant.</a:t>
            </a:r>
            <a:endParaRPr b="0" lang="fr-FR" sz="1400" spc="-1" strike="noStrike">
              <a:solidFill>
                <a:srgbClr val="000000"/>
              </a:solidFill>
              <a:latin typeface="Calibri"/>
            </a:endParaRPr>
          </a:p>
        </p:txBody>
      </p:sp>
      <p:sp>
        <p:nvSpPr>
          <p:cNvPr id="253" name="ZoneTexte 7"/>
          <p:cNvSpPr/>
          <p:nvPr/>
        </p:nvSpPr>
        <p:spPr>
          <a:xfrm>
            <a:off x="6219720" y="1576800"/>
            <a:ext cx="542844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400" spc="-1" strike="noStrike">
                <a:solidFill>
                  <a:schemeClr val="dk1"/>
                </a:solidFill>
                <a:latin typeface="Arial"/>
                <a:ea typeface="DejaVu Sans"/>
              </a:rPr>
              <a:t>Deux exemples de qualité différente générés avec le même texte.</a:t>
            </a:r>
            <a:endParaRPr b="0" lang="fr-FR" sz="1400" spc="-1" strike="noStrike">
              <a:solidFill>
                <a:srgbClr val="000000"/>
              </a:solidFill>
              <a:latin typeface="Calibri"/>
            </a:endParaRPr>
          </a:p>
        </p:txBody>
      </p:sp>
      <p:sp>
        <p:nvSpPr>
          <p:cNvPr id="254" name="ZoneTexte 9"/>
          <p:cNvSpPr/>
          <p:nvPr/>
        </p:nvSpPr>
        <p:spPr>
          <a:xfrm>
            <a:off x="5634000" y="2220480"/>
            <a:ext cx="6095160" cy="3686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endParaRPr b="0" lang="fr-FR" sz="1800" spc="-1" strike="noStrike">
              <a:solidFill>
                <a:schemeClr val="dk1"/>
              </a:solidFill>
              <a:latin typeface="Arial"/>
              <a:ea typeface="DejaVu Sans"/>
            </a:endParaRPr>
          </a:p>
        </p:txBody>
      </p:sp>
      <p:pic>
        <p:nvPicPr>
          <p:cNvPr id="255" name="" descr="">
            <a:hlinkClick r:id="" action="ppaction://media"/>
          </p:cNvPr>
          <p:cNvPicPr/>
          <p:nvPr>
            <a:videoFile r:link="rId2"/>
            <p:extLst>
              <p:ext uri="{DAA4B4D4-6D71-4841-9C94-3DE7FCFB9230}">
                <p14:media r:link="rId3"/>
              </p:ext>
            </p:extLst>
          </p:nvPr>
        </p:nvPicPr>
        <p:blipFill>
          <a:blip r:embed="rId4"/>
          <a:stretch>
            <a:fillRect/>
          </a:stretch>
        </p:blipFill>
        <p:spPr>
          <a:xfrm>
            <a:off x="6095880" y="2313720"/>
            <a:ext cx="2412360" cy="4269960"/>
          </a:xfrm>
          <a:prstGeom prst="rect">
            <a:avLst/>
          </a:prstGeom>
          <a:ln w="0">
            <a:noFill/>
          </a:ln>
        </p:spPr>
      </p:pic>
      <p:pic>
        <p:nvPicPr>
          <p:cNvPr id="256" name="" descr="">
            <a:hlinkClick r:id="" action="ppaction://media"/>
          </p:cNvPr>
          <p:cNvPicPr/>
          <p:nvPr>
            <a:videoFile r:link="rId5"/>
            <p:extLst>
              <p:ext uri="{DAA4B4D4-6D71-4841-9C94-3DE7FCFB9230}">
                <p14:media r:link="rId6"/>
              </p:ext>
            </p:extLst>
          </p:nvPr>
        </p:nvPicPr>
        <p:blipFill>
          <a:blip r:embed="rId7"/>
          <a:stretch>
            <a:fillRect/>
          </a:stretch>
        </p:blipFill>
        <p:spPr>
          <a:xfrm>
            <a:off x="8971200" y="2313720"/>
            <a:ext cx="2412360" cy="4269960"/>
          </a:xfrm>
          <a:prstGeom prst="rect">
            <a:avLst/>
          </a:prstGeom>
          <a:ln w="0">
            <a:noFill/>
          </a:ln>
        </p:spPr>
      </p:pic>
    </p:spTree>
  </p:cSld>
  <mc:AlternateContent>
    <mc:Choice Requires="p14">
      <p:transition spd="slow" p14:dur="2000"/>
    </mc:Choice>
    <mc:Fallback>
      <p:transition spd="slow"/>
    </mc:Fallback>
  </mc:AlternateContent>
  <p:timing>
    <p:tnLst>
      <p:par>
        <p:cTn id="12" dur="indefinite" restart="never" nodeType="tmRoot">
          <p:childTnLst>
            <p:seq>
              <p:cTn id="13" dur="indefinite" nodeType="mainSeq">
                <p:childTnLst>
                  <p:par>
                    <p:cTn id="14" fill="hold">
                      <p:stCondLst>
                        <p:cond delay="indefinite"/>
                      </p:stCondLst>
                      <p:childTnLst>
                        <p:par>
                          <p:cTn id="15" fill="hold">
                            <p:stCondLst>
                              <p:cond delay="0"/>
                            </p:stCondLst>
                            <p:childTnLst>
                              <p:par>
                                <p:cTn id="16" nodeType="clickEffect" fill="hold" presetClass="mediacall">
                                  <p:stCondLst>
                                    <p:cond delay="0"/>
                                  </p:stCondLst>
                                  <p:childTnLst>
                                    <p:cmd type="call" cmd="playFrom(0.0)">
                                      <p:cBhvr>
                                        <p:cTn id="17" dur="1" fill="hold"/>
                                        <p:tgtEl>
                                          <p:spTgt spid="255"/>
                                        </p:tgtEl>
                                      </p:cBhvr>
                                    </p:cmd>
                                  </p:childTnLst>
                                </p:cTn>
                              </p:par>
                            </p:childTnLst>
                          </p:cTn>
                        </p:par>
                      </p:childTnLst>
                    </p:cTn>
                  </p:par>
                  <p:par>
                    <p:cTn id="18" fill="hold">
                      <p:stCondLst>
                        <p:cond delay="indefinite"/>
                      </p:stCondLst>
                      <p:childTnLst>
                        <p:par>
                          <p:cTn id="19" fill="hold">
                            <p:stCondLst>
                              <p:cond delay="0"/>
                            </p:stCondLst>
                            <p:childTnLst>
                              <p:par>
                                <p:cTn id="20" nodeType="clickEffect" fill="hold" presetClass="mediacall">
                                  <p:stCondLst>
                                    <p:cond delay="0"/>
                                  </p:stCondLst>
                                  <p:childTnLst>
                                    <p:cmd type="call" cmd="playFrom(0.0)">
                                      <p:cBhvr>
                                        <p:cTn id="21" dur="1" fill="hold"/>
                                        <p:tgtEl>
                                          <p:spTgt spid="256"/>
                                        </p:tgtEl>
                                      </p:cBhvr>
                                    </p:cmd>
                                  </p:childTnLst>
                                </p:cTn>
                              </p:par>
                            </p:childTnLst>
                          </p:cTn>
                        </p:par>
                      </p:childTnLst>
                    </p:cTn>
                  </p:par>
                </p:childTnLst>
              </p:cTn>
              <p:prevCondLst>
                <p:cond evt="onPrev">
                  <p:tgtEl>
                    <p:sldTgt/>
                  </p:tgtEl>
                </p:cond>
              </p:prevCondLst>
              <p:nextCondLst>
                <p:cond evt="onNext">
                  <p:tgtEl>
                    <p:sldTgt/>
                  </p:tgtEl>
                </p:cond>
              </p:nextCondLst>
            </p:seq>
            <p:seq>
              <p:cTn id="22" restart="whenNotActive" nodeType="interactiveSeq" fill="hold">
                <p:stCondLst>
                  <p:cond delay="0" evt="onClick">
                    <p:tgtEl>
                      <p:spTgt spid="255"/>
                    </p:tgtEl>
                  </p:cond>
                </p:stCondLst>
                <p:childTnLst>
                  <p:par>
                    <p:cTn id="23" fill="hold">
                      <p:stCondLst>
                        <p:cond delay="0" evt="onClick">
                          <p:tgtEl>
                            <p:spTgt spid="255"/>
                          </p:tgtEl>
                        </p:cond>
                      </p:stCondLst>
                      <p:childTnLst>
                        <p:par>
                          <p:cTn id="24" fill="hold">
                            <p:stCondLst>
                              <p:cond delay="0"/>
                            </p:stCondLst>
                            <p:childTnLst>
                              <p:par>
                                <p:cTn id="25" nodeType="clickEffect" fill="hold" presetClass="mediacall">
                                  <p:stCondLst>
                                    <p:cond delay="0"/>
                                  </p:stCondLst>
                                  <p:childTnLst>
                                    <p:cmd type="call" cmd="togglePause">
                                      <p:cBhvr>
                                        <p:cTn id="26" dur="1" fill="hold"/>
                                        <p:tgtEl>
                                          <p:spTgt spid="255"/>
                                        </p:tgtEl>
                                      </p:cBhvr>
                                    </p:cmd>
                                  </p:childTnLst>
                                </p:cTn>
                              </p:par>
                            </p:childTnLst>
                          </p:cTn>
                        </p:par>
                      </p:childTnLst>
                    </p:cTn>
                  </p:par>
                </p:childTnLst>
              </p:cTn>
              <p:prevCondLst>
                <p:cond evt="onPrev">
                  <p:tgtEl>
                    <p:sldTgt/>
                  </p:tgtEl>
                </p:cond>
              </p:prevCondLst>
              <p:nextCondLst>
                <p:cond evt="onNext">
                  <p:tgtEl>
                    <p:sldTgt/>
                  </p:tgtEl>
                </p:cond>
              </p:nextCondLst>
            </p:seq>
            <p:seq>
              <p:cTn id="27" restart="whenNotActive" nodeType="interactiveSeq" fill="hold">
                <p:stCondLst>
                  <p:cond delay="0" evt="onClick">
                    <p:tgtEl>
                      <p:spTgt spid="256"/>
                    </p:tgtEl>
                  </p:cond>
                </p:stCondLst>
                <p:childTnLst>
                  <p:par>
                    <p:cTn id="28" fill="hold">
                      <p:stCondLst>
                        <p:cond delay="0" evt="onClick">
                          <p:tgtEl>
                            <p:spTgt spid="256"/>
                          </p:tgtEl>
                        </p:cond>
                      </p:stCondLst>
                      <p:childTnLst>
                        <p:par>
                          <p:cTn id="29" fill="hold">
                            <p:stCondLst>
                              <p:cond delay="0"/>
                            </p:stCondLst>
                            <p:childTnLst>
                              <p:par>
                                <p:cTn id="30" nodeType="clickEffect" fill="hold" presetClass="mediacall">
                                  <p:stCondLst>
                                    <p:cond delay="0"/>
                                  </p:stCondLst>
                                  <p:childTnLst>
                                    <p:cmd type="call" cmd="togglePause">
                                      <p:cBhvr>
                                        <p:cTn id="31" dur="1" fill="hold"/>
                                        <p:tgtEl>
                                          <p:spTgt spid="256"/>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defTabSz="914400">
              <a:lnSpc>
                <a:spcPct val="90000"/>
              </a:lnSpc>
              <a:buNone/>
              <a:tabLst>
                <a:tab algn="l" pos="0"/>
              </a:tabLst>
            </a:pPr>
            <a:r>
              <a:rPr b="0" lang="fr-FR" sz="4400" spc="-1" strike="noStrike">
                <a:solidFill>
                  <a:schemeClr val="dk1"/>
                </a:solidFill>
                <a:latin typeface="Arial"/>
                <a:ea typeface="DejaVu Sans"/>
              </a:rPr>
              <a:t>Utilisation en classe</a:t>
            </a:r>
            <a:endParaRPr b="0" lang="fr-FR" sz="4400" spc="-1" strike="noStrike">
              <a:solidFill>
                <a:srgbClr val="000000"/>
              </a:solidFill>
              <a:latin typeface="Calibri"/>
            </a:endParaRPr>
          </a:p>
        </p:txBody>
      </p:sp>
      <p:sp>
        <p:nvSpPr>
          <p:cNvPr id="258" name="PlaceHolder 2"/>
          <p:cNvSpPr>
            <a:spLocks noGrp="1"/>
          </p:cNvSpPr>
          <p:nvPr>
            <p:ph type="subTitle"/>
          </p:nvPr>
        </p:nvSpPr>
        <p:spPr>
          <a:xfrm>
            <a:off x="609480" y="1604520"/>
            <a:ext cx="10971720" cy="4376520"/>
          </a:xfrm>
          <a:prstGeom prst="rect">
            <a:avLst/>
          </a:prstGeom>
          <a:noFill/>
          <a:ln w="0">
            <a:noFill/>
          </a:ln>
        </p:spPr>
        <p:txBody>
          <a:bodyPr lIns="0" rIns="0" tIns="0" bIns="0" anchor="ctr">
            <a:noAutofit/>
          </a:bodyPr>
          <a:p>
            <a:pPr indent="0" defTabSz="914400">
              <a:lnSpc>
                <a:spcPct val="90000"/>
              </a:lnSpc>
              <a:spcBef>
                <a:spcPts val="1001"/>
              </a:spcBef>
              <a:buNone/>
              <a:tabLst>
                <a:tab algn="l" pos="0"/>
              </a:tabLst>
            </a:pPr>
            <a:r>
              <a:rPr b="0" lang="fr-FR" sz="2800" spc="-1" strike="noStrike">
                <a:solidFill>
                  <a:schemeClr val="dk1"/>
                </a:solidFill>
                <a:latin typeface="Arial"/>
                <a:ea typeface="DejaVu Sans"/>
              </a:rPr>
              <a:t>Voici une proposition d’entraînement qui varie selon les personnalités choisies et selon les textes produits:</a:t>
            </a:r>
            <a:endParaRPr b="0" lang="fr-FR" sz="2800" spc="-1" strike="noStrike">
              <a:solidFill>
                <a:srgbClr val="000000"/>
              </a:solidFill>
              <a:latin typeface="Calibri"/>
            </a:endParaRPr>
          </a:p>
          <a:p>
            <a:pPr indent="0" defTabSz="914400">
              <a:lnSpc>
                <a:spcPct val="90000"/>
              </a:lnSpc>
              <a:spcBef>
                <a:spcPts val="1001"/>
              </a:spcBef>
              <a:buNone/>
              <a:tabLst>
                <a:tab algn="l" pos="0"/>
              </a:tabLst>
            </a:pPr>
            <a:r>
              <a:rPr b="0" lang="fr-FR" sz="2800" spc="-1" strike="noStrike">
                <a:solidFill>
                  <a:schemeClr val="dk1"/>
                </a:solidFill>
                <a:latin typeface="Arial"/>
                <a:ea typeface="DejaVu Sans"/>
              </a:rPr>
              <a:t>→ </a:t>
            </a:r>
            <a:r>
              <a:rPr b="0" lang="fr-FR" sz="2800" spc="-1" strike="noStrike">
                <a:solidFill>
                  <a:schemeClr val="dk1"/>
                </a:solidFill>
                <a:latin typeface="Arial"/>
                <a:ea typeface="DejaVu Sans"/>
              </a:rPr>
              <a:t>une première écoute pour repérer le nom et le métier (chanteur, sportif, acteur…) ou sa discipline s’il s’agit d’un sportif</a:t>
            </a:r>
            <a:endParaRPr b="0" lang="fr-FR" sz="2800" spc="-1" strike="noStrike">
              <a:solidFill>
                <a:srgbClr val="000000"/>
              </a:solidFill>
              <a:latin typeface="Calibri"/>
            </a:endParaRPr>
          </a:p>
          <a:p>
            <a:pPr indent="0" defTabSz="914400">
              <a:lnSpc>
                <a:spcPct val="90000"/>
              </a:lnSpc>
              <a:spcBef>
                <a:spcPts val="1001"/>
              </a:spcBef>
              <a:buNone/>
              <a:tabLst>
                <a:tab algn="l" pos="0"/>
              </a:tabLst>
            </a:pPr>
            <a:r>
              <a:rPr b="0" lang="fr-FR" sz="2800" spc="-1" strike="noStrike">
                <a:solidFill>
                  <a:schemeClr val="dk1"/>
                </a:solidFill>
                <a:latin typeface="Arial"/>
                <a:ea typeface="DejaVu Sans"/>
              </a:rPr>
              <a:t>→ </a:t>
            </a:r>
            <a:r>
              <a:rPr b="0" lang="fr-FR" sz="2800" spc="-1" strike="noStrike">
                <a:solidFill>
                  <a:schemeClr val="dk1"/>
                </a:solidFill>
                <a:latin typeface="Arial"/>
                <a:ea typeface="DejaVu Sans"/>
              </a:rPr>
              <a:t>deuxième écoute pour repérer les dates (jour, mois et/ou année)</a:t>
            </a:r>
            <a:endParaRPr b="0" lang="fr-FR" sz="2800" spc="-1" strike="noStrike">
              <a:solidFill>
                <a:srgbClr val="000000"/>
              </a:solidFill>
              <a:latin typeface="Calibri"/>
            </a:endParaRPr>
          </a:p>
          <a:p>
            <a:pPr indent="0" defTabSz="914400">
              <a:lnSpc>
                <a:spcPct val="90000"/>
              </a:lnSpc>
              <a:spcBef>
                <a:spcPts val="1001"/>
              </a:spcBef>
              <a:buNone/>
              <a:tabLst>
                <a:tab algn="l" pos="0"/>
              </a:tabLst>
            </a:pPr>
            <a:r>
              <a:rPr b="0" lang="fr-FR" sz="2800" spc="-1" strike="noStrike">
                <a:solidFill>
                  <a:schemeClr val="dk1"/>
                </a:solidFill>
                <a:latin typeface="Arial"/>
                <a:ea typeface="DejaVu Sans"/>
              </a:rPr>
              <a:t>→ </a:t>
            </a:r>
            <a:r>
              <a:rPr b="0" lang="fr-FR" sz="2800" spc="-1" strike="noStrike">
                <a:solidFill>
                  <a:schemeClr val="dk1"/>
                </a:solidFill>
                <a:latin typeface="Arial"/>
                <a:ea typeface="DejaVu Sans"/>
              </a:rPr>
              <a:t>troisième écoute pour associer ces dates à l’événement</a:t>
            </a:r>
            <a:endParaRPr b="0" lang="fr-FR" sz="2800" spc="-1" strike="noStrike">
              <a:solidFill>
                <a:srgbClr val="000000"/>
              </a:solidFill>
              <a:latin typeface="Calibri"/>
            </a:endParaRPr>
          </a:p>
          <a:p>
            <a:pPr indent="0" defTabSz="914400">
              <a:lnSpc>
                <a:spcPct val="90000"/>
              </a:lnSpc>
              <a:spcBef>
                <a:spcPts val="1001"/>
              </a:spcBef>
              <a:buNone/>
              <a:tabLst>
                <a:tab algn="l" pos="0"/>
              </a:tabLst>
            </a:pPr>
            <a:endParaRPr b="0" lang="fr-FR" sz="2800" spc="-1" strike="noStrike">
              <a:solidFill>
                <a:srgbClr val="000000"/>
              </a:solidFill>
              <a:latin typeface="Calibri"/>
            </a:endParaRPr>
          </a:p>
        </p:txBody>
      </p:sp>
      <p:sp>
        <p:nvSpPr>
          <p:cNvPr id="259" name="Bulle narrative : rectangle à coins arrondis 3"/>
          <p:cNvSpPr/>
          <p:nvPr/>
        </p:nvSpPr>
        <p:spPr>
          <a:xfrm>
            <a:off x="7972560" y="5095800"/>
            <a:ext cx="3285360" cy="1418400"/>
          </a:xfrm>
          <a:prstGeom prst="wedgeRoundRectCallout">
            <a:avLst>
              <a:gd name="adj1" fmla="val -68079"/>
              <a:gd name="adj2" fmla="val -46225"/>
              <a:gd name="adj3" fmla="val 1666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60" name="ZoneTexte 4"/>
          <p:cNvSpPr/>
          <p:nvPr/>
        </p:nvSpPr>
        <p:spPr>
          <a:xfrm>
            <a:off x="8077320" y="5253480"/>
            <a:ext cx="304740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Arial"/>
                <a:ea typeface="DejaVu Sans"/>
              </a:rPr>
              <a:t>Pour certains élèves, l’avatar parlait trop vite. Il faut donc adapter l’écoute selon le profil de la classe.</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3402</TotalTime>
  <Application>Collabora_Office/23.05.10.1$Linux_X86_64 LibreOffice_project/c8fa7c01aa8a3e263c07b5cf4f72ace70f1d9308</Application>
  <AppVersion>15.0000</AppVersion>
  <Words>1001</Words>
  <Paragraphs>72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2024-03-24T11:45:41Z</dcterms:created>
  <dc:creator>Sue Frazier</dc:creator>
  <dc:description/>
  <dc:language>fr-FR</dc:language>
  <cp:lastModifiedBy/>
  <dcterms:modified xsi:type="dcterms:W3CDTF">2024-06-12T11:35:19Z</dcterms:modified>
  <cp:revision>99</cp:revision>
  <dc:subject/>
  <dc:title>TraAM langues vivantes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3</vt:i4>
  </property>
  <property fmtid="{D5CDD505-2E9C-101B-9397-08002B2CF9AE}" pid="3" name="Notes">
    <vt:i4>1</vt:i4>
  </property>
  <property fmtid="{D5CDD505-2E9C-101B-9397-08002B2CF9AE}" pid="4" name="PresentationFormat">
    <vt:lpwstr>Grand écran</vt:lpwstr>
  </property>
  <property fmtid="{D5CDD505-2E9C-101B-9397-08002B2CF9AE}" pid="5" name="Slides">
    <vt:i4>10</vt:i4>
  </property>
</Properties>
</file>