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custom.xml" ContentType="application/vnd.openxmlformats-officedocument.custom-properties+xml"/>
  <Override PartName="/docProps/app.xml" ContentType="application/vnd.openxmlformats-officedocument.extended-properties+xml"/>
  <Override PartName="/ppt/_rels/presentation.xml.rels" ContentType="application/vnd.openxmlformats-package.relationships+xml"/>
  <Override PartName="/ppt/presentation.xml" ContentType="application/vnd.openxmlformats-officedocument.presentationml.presentation.main+xml"/>
  <Override PartName="/ppt/presProps.xml" ContentType="application/vnd.openxmlformats-officedocument.presentationml.presProps+xml"/>
  <Override PartName="/ppt/slideMasters/slideMaster13.xml" ContentType="application/vnd.openxmlformats-officedocument.presentationml.slideMaster+xml"/>
  <Override PartName="/ppt/slideMasters/slideMaster21.xml" ContentType="application/vnd.openxmlformats-officedocument.presentationml.slideMaster+xml"/>
  <Override PartName="/ppt/slideMasters/slideMaster12.xml" ContentType="application/vnd.openxmlformats-officedocument.presentationml.slideMaster+xml"/>
  <Override PartName="/ppt/slideMasters/slideMaster20.xml" ContentType="application/vnd.openxmlformats-officedocument.presentationml.slideMaster+xml"/>
  <Override PartName="/ppt/slideMasters/slideMaster11.xml" ContentType="application/vnd.openxmlformats-officedocument.presentationml.slideMaster+xml"/>
  <Override PartName="/ppt/slideMasters/slideMaster10.xml" ContentType="application/vnd.openxmlformats-officedocument.presentationml.slideMaster+xml"/>
  <Override PartName="/ppt/slideMasters/slideMaster9.xml" ContentType="application/vnd.openxmlformats-officedocument.presentationml.slideMaster+xml"/>
  <Override PartName="/ppt/slideMasters/slideMaster8.xml" ContentType="application/vnd.openxmlformats-officedocument.presentationml.slideMaster+xml"/>
  <Override PartName="/ppt/slideMasters/slideMaster7.xml" ContentType="application/vnd.openxmlformats-officedocument.presentationml.slideMaster+xml"/>
  <Override PartName="/ppt/slideMasters/slideMaster6.xml" ContentType="application/vnd.openxmlformats-officedocument.presentationml.slideMaster+xml"/>
  <Override PartName="/ppt/slideMasters/slideMaster5.xml" ContentType="application/vnd.openxmlformats-officedocument.presentationml.slideMaster+xml"/>
  <Override PartName="/ppt/slideMasters/slideMaster19.xml" ContentType="application/vnd.openxmlformats-officedocument.presentationml.slideMaster+xml"/>
  <Override PartName="/ppt/slideMasters/slideMaster18.xml" ContentType="application/vnd.openxmlformats-officedocument.presentationml.slideMaster+xml"/>
  <Override PartName="/ppt/slideMasters/slideMaster17.xml" ContentType="application/vnd.openxmlformats-officedocument.presentationml.slideMaster+xml"/>
  <Override PartName="/ppt/slideMasters/slideMaster4.xml" ContentType="application/vnd.openxmlformats-officedocument.presentationml.slideMaster+xml"/>
  <Override PartName="/ppt/slideMasters/slideMaster24.xml" ContentType="application/vnd.openxmlformats-officedocument.presentationml.slideMaster+xml"/>
  <Override PartName="/ppt/slideMasters/slideMaster16.xml" ContentType="application/vnd.openxmlformats-officedocument.presentationml.slideMaster+xml"/>
  <Override PartName="/ppt/slideMasters/slideMaster3.xml" ContentType="application/vnd.openxmlformats-officedocument.presentationml.slideMaster+xml"/>
  <Override PartName="/ppt/slideMasters/slideMaster23.xml" ContentType="application/vnd.openxmlformats-officedocument.presentationml.slideMaster+xml"/>
  <Override PartName="/ppt/slideMasters/slideMaster15.xml" ContentType="application/vnd.openxmlformats-officedocument.presentationml.slideMaster+xml"/>
  <Override PartName="/ppt/slideMasters/slideMaster2.xml" ContentType="application/vnd.openxmlformats-officedocument.presentationml.slideMaster+xml"/>
  <Override PartName="/ppt/slideMasters/slideMaster22.xml" ContentType="application/vnd.openxmlformats-officedocument.presentationml.slideMaster+xml"/>
  <Override PartName="/ppt/slideMasters/slideMaster14.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14.xml.rels" ContentType="application/vnd.openxmlformats-package.relationships+xml"/>
  <Override PartName="/ppt/slideMasters/_rels/slideMaster22.xml.rels" ContentType="application/vnd.openxmlformats-package.relationships+xml"/>
  <Override PartName="/ppt/slideMasters/_rels/slideMaster3.xml.rels" ContentType="application/vnd.openxmlformats-package.relationships+xml"/>
  <Override PartName="/ppt/slideMasters/_rels/slideMaster15.xml.rels" ContentType="application/vnd.openxmlformats-package.relationships+xml"/>
  <Override PartName="/ppt/slideMasters/_rels/slideMaster23.xml.rels" ContentType="application/vnd.openxmlformats-package.relationships+xml"/>
  <Override PartName="/ppt/slideMasters/_rels/slideMaster4.xml.rels" ContentType="application/vnd.openxmlformats-package.relationships+xml"/>
  <Override PartName="/ppt/slideMasters/_rels/slideMaster16.xml.rels" ContentType="application/vnd.openxmlformats-package.relationships+xml"/>
  <Override PartName="/ppt/slideMasters/_rels/slideMaster24.xml.rels" ContentType="application/vnd.openxmlformats-package.relationships+xml"/>
  <Override PartName="/ppt/slideMasters/_rels/slideMaster17.xml.rels" ContentType="application/vnd.openxmlformats-package.relationships+xml"/>
  <Override PartName="/ppt/slideMasters/_rels/slideMaster13.xml.rels" ContentType="application/vnd.openxmlformats-package.relationships+xml"/>
  <Override PartName="/ppt/slideMasters/_rels/slideMaster21.xml.rels" ContentType="application/vnd.openxmlformats-package.relationships+xml"/>
  <Override PartName="/ppt/slideMasters/_rels/slideMaster12.xml.rels" ContentType="application/vnd.openxmlformats-package.relationships+xml"/>
  <Override PartName="/ppt/slideMasters/_rels/slideMaster20.xml.rels" ContentType="application/vnd.openxmlformats-package.relationships+xml"/>
  <Override PartName="/ppt/slideMasters/_rels/slideMaster11.xml.rels" ContentType="application/vnd.openxmlformats-package.relationships+xml"/>
  <Override PartName="/ppt/slideMasters/_rels/slideMaster10.xml.rels" ContentType="application/vnd.openxmlformats-package.relationships+xml"/>
  <Override PartName="/ppt/slideMasters/_rels/slideMaster9.xml.rels" ContentType="application/vnd.openxmlformats-package.relationships+xml"/>
  <Override PartName="/ppt/slideMasters/_rels/slideMaster8.xml.rels" ContentType="application/vnd.openxmlformats-package.relationships+xml"/>
  <Override PartName="/ppt/slideMasters/_rels/slideMaster7.xml.rels" ContentType="application/vnd.openxmlformats-package.relationships+xml"/>
  <Override PartName="/ppt/slideMasters/_rels/slideMaster19.xml.rels" ContentType="application/vnd.openxmlformats-package.relationships+xml"/>
  <Override PartName="/ppt/slideMasters/_rels/slideMaster6.xml.rels" ContentType="application/vnd.openxmlformats-package.relationships+xml"/>
  <Override PartName="/ppt/slideMasters/_rels/slideMaster18.xml.rels" ContentType="application/vnd.openxmlformats-package.relationships+xml"/>
  <Override PartName="/ppt/slideMasters/_rels/slideMaster5.xml.rels" ContentType="application/vnd.openxmlformats-package.relationships+xml"/>
  <Override PartName="/ppt/slideMasters/slideMaster1.xml" ContentType="application/vnd.openxmlformats-officedocument.presentationml.slideMaster+xml"/>
  <Override PartName="/ppt/slideLayouts/slideLayout13.xml" ContentType="application/vnd.openxmlformats-officedocument.presentationml.slideLayout+xml"/>
  <Override PartName="/ppt/slideLayouts/slideLayout2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_rels/slideLayout4.xml.rels" ContentType="application/vnd.openxmlformats-package.relationships+xml"/>
  <Override PartName="/ppt/slideLayouts/_rels/slideLayout3.xml.rels" ContentType="application/vnd.openxmlformats-package.relationships+xml"/>
  <Override PartName="/ppt/slideLayouts/_rels/slideLayout14.xml.rels" ContentType="application/vnd.openxmlformats-package.relationships+xml"/>
  <Override PartName="/ppt/slideLayouts/_rels/slideLayout22.xml.rels" ContentType="application/vnd.openxmlformats-package.relationships+xml"/>
  <Override PartName="/ppt/slideLayouts/_rels/slideLayout15.xml.rels" ContentType="application/vnd.openxmlformats-package.relationships+xml"/>
  <Override PartName="/ppt/slideLayouts/_rels/slideLayout23.xml.rels" ContentType="application/vnd.openxmlformats-package.relationships+xml"/>
  <Override PartName="/ppt/slideLayouts/_rels/slideLayout16.xml.rels" ContentType="application/vnd.openxmlformats-package.relationships+xml"/>
  <Override PartName="/ppt/slideLayouts/_rels/slideLayout24.xml.rels" ContentType="application/vnd.openxmlformats-package.relationships+xml"/>
  <Override PartName="/ppt/slideLayouts/_rels/slideLayout2.xml.rels" ContentType="application/vnd.openxmlformats-package.relationships+xml"/>
  <Override PartName="/ppt/slideLayouts/_rels/slideLayout19.xml.rels" ContentType="application/vnd.openxmlformats-package.relationships+xml"/>
  <Override PartName="/ppt/slideLayouts/_rels/slideLayout17.xml.rels" ContentType="application/vnd.openxmlformats-package.relationships+xml"/>
  <Override PartName="/ppt/slideLayouts/_rels/slideLayout9.xml.rels" ContentType="application/vnd.openxmlformats-package.relationships+xml"/>
  <Override PartName="/ppt/slideLayouts/_rels/slideLayout13.xml.rels" ContentType="application/vnd.openxmlformats-package.relationships+xml"/>
  <Override PartName="/ppt/slideLayouts/_rels/slideLayout21.xml.rels" ContentType="application/vnd.openxmlformats-package.relationships+xml"/>
  <Override PartName="/ppt/slideLayouts/_rels/slideLayout8.xml.rels" ContentType="application/vnd.openxmlformats-package.relationships+xml"/>
  <Override PartName="/ppt/slideLayouts/_rels/slideLayout12.xml.rels" ContentType="application/vnd.openxmlformats-package.relationships+xml"/>
  <Override PartName="/ppt/slideLayouts/_rels/slideLayout20.xml.rels" ContentType="application/vnd.openxmlformats-package.relationships+xml"/>
  <Override PartName="/ppt/slideLayouts/_rels/slideLayout11.xml.rels" ContentType="application/vnd.openxmlformats-package.relationships+xml"/>
  <Override PartName="/ppt/slideLayouts/_rels/slideLayout7.xml.rels" ContentType="application/vnd.openxmlformats-package.relationships+xml"/>
  <Override PartName="/ppt/slideLayouts/_rels/slideLayout10.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18.xml.rels" ContentType="application/vnd.openxmlformats-package.relationships+xml"/>
  <Override PartName="/ppt/slideLayouts/_rels/slideLayout1.xml.rels" ContentType="application/vnd.openxmlformats-package.relationships+xml"/>
  <Override PartName="/ppt/slideLayouts/slideLayout17.xml" ContentType="application/vnd.openxmlformats-officedocument.presentationml.slideLayout+xml"/>
  <Override PartName="/ppt/slideLayouts/slideLayout4.xml" ContentType="application/vnd.openxmlformats-officedocument.presentationml.slideLayout+xml"/>
  <Override PartName="/ppt/slideLayouts/slideLayout24.xml" ContentType="application/vnd.openxmlformats-officedocument.presentationml.slideLayout+xml"/>
  <Override PartName="/ppt/slideLayouts/slideLayout16.xml" ContentType="application/vnd.openxmlformats-officedocument.presentationml.slideLayout+xml"/>
  <Override PartName="/ppt/slideLayouts/slideLayout3.xml" ContentType="application/vnd.openxmlformats-officedocument.presentationml.slideLayout+xml"/>
  <Override PartName="/ppt/slideLayouts/slideLayout23.xml" ContentType="application/vnd.openxmlformats-officedocument.presentationml.slideLayout+xml"/>
  <Override PartName="/ppt/slideLayouts/slideLayout15.xml" ContentType="application/vnd.openxmlformats-officedocument.presentationml.slideLayout+xml"/>
  <Override PartName="/ppt/slideLayouts/slideLayout2.xml" ContentType="application/vnd.openxmlformats-officedocument.presentationml.slideLayout+xml"/>
  <Override PartName="/ppt/slideLayouts/slideLayout22.xml" ContentType="application/vnd.openxmlformats-officedocument.presentationml.slideLayout+xml"/>
  <Override PartName="/ppt/slideLayouts/slideLayout14.xml" ContentType="application/vnd.openxmlformats-officedocument.presentationml.slideLayout+xml"/>
  <Override PartName="/ppt/slideLayouts/slideLayout19.xml" ContentType="application/vnd.openxmlformats-officedocument.presentationml.slideLayout+xml"/>
  <Override PartName="/ppt/slideLayouts/slideLayout1.xml" ContentType="application/vnd.openxmlformats-officedocument.presentationml.slideLayout+xml"/>
  <Override PartName="/ppt/theme/theme13.xml" ContentType="application/vnd.openxmlformats-officedocument.theme+xml"/>
  <Override PartName="/ppt/theme/theme21.xml" ContentType="application/vnd.openxmlformats-officedocument.theme+xml"/>
  <Override PartName="/ppt/theme/theme12.xml" ContentType="application/vnd.openxmlformats-officedocument.theme+xml"/>
  <Override PartName="/ppt/theme/theme20.xml" ContentType="application/vnd.openxmlformats-officedocument.theme+xml"/>
  <Override PartName="/ppt/theme/theme11.xml" ContentType="application/vnd.openxmlformats-officedocument.theme+xml"/>
  <Override PartName="/ppt/theme/theme10.xml" ContentType="application/vnd.openxmlformats-officedocument.theme+xml"/>
  <Override PartName="/ppt/theme/theme9.xml" ContentType="application/vnd.openxmlformats-officedocument.theme+xml"/>
  <Override PartName="/ppt/theme/theme8.xml" ContentType="application/vnd.openxmlformats-officedocument.theme+xml"/>
  <Override PartName="/ppt/theme/theme7.xml" ContentType="application/vnd.openxmlformats-officedocument.theme+xml"/>
  <Override PartName="/ppt/theme/theme6.xml" ContentType="application/vnd.openxmlformats-officedocument.theme+xml"/>
  <Override PartName="/ppt/theme/theme5.xml" ContentType="application/vnd.openxmlformats-officedocument.theme+xml"/>
  <Override PartName="/ppt/theme/theme19.xml" ContentType="application/vnd.openxmlformats-officedocument.theme+xml"/>
  <Override PartName="/ppt/theme/theme18.xml" ContentType="application/vnd.openxmlformats-officedocument.theme+xml"/>
  <Override PartName="/ppt/theme/theme17.xml" ContentType="application/vnd.openxmlformats-officedocument.theme+xml"/>
  <Override PartName="/ppt/theme/theme4.xml" ContentType="application/vnd.openxmlformats-officedocument.theme+xml"/>
  <Override PartName="/ppt/theme/theme24.xml" ContentType="application/vnd.openxmlformats-officedocument.theme+xml"/>
  <Override PartName="/ppt/theme/theme16.xml" ContentType="application/vnd.openxmlformats-officedocument.theme+xml"/>
  <Override PartName="/ppt/theme/theme3.xml" ContentType="application/vnd.openxmlformats-officedocument.theme+xml"/>
  <Override PartName="/ppt/theme/theme23.xml" ContentType="application/vnd.openxmlformats-officedocument.theme+xml"/>
  <Override PartName="/ppt/theme/theme15.xml" ContentType="application/vnd.openxmlformats-officedocument.theme+xml"/>
  <Override PartName="/ppt/theme/theme2.xml" ContentType="application/vnd.openxmlformats-officedocument.theme+xml"/>
  <Override PartName="/ppt/theme/theme22.xml" ContentType="application/vnd.openxmlformats-officedocument.theme+xml"/>
  <Override PartName="/ppt/theme/theme14.xml" ContentType="application/vnd.openxmlformats-officedocument.theme+xml"/>
  <Override PartName="/ppt/theme/theme1.xml" ContentType="application/vnd.openxmlformats-officedocument.them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6.xml" ContentType="application/vnd.openxmlformats-officedocument.presentationml.slide+xml"/>
  <Override PartName="/ppt/slides/slide14.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_rels/slide6.xml.rels" ContentType="application/vnd.openxmlformats-package.relationships+xml"/>
  <Override PartName="/ppt/slides/_rels/slide5.xml.rels" ContentType="application/vnd.openxmlformats-package.relationships+xml"/>
  <Override PartName="/ppt/slides/_rels/slide12.xml.rels" ContentType="application/vnd.openxmlformats-package.relationships+xml"/>
  <Override PartName="/ppt/slides/_rels/slide9.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16.xml.rels" ContentType="application/vnd.openxmlformats-package.relationships+xml"/>
  <Override PartName="/ppt/slides/_rels/slide4.xml.rels" ContentType="application/vnd.openxmlformats-package.relationships+xml"/>
  <Override PartName="/ppt/slides/_rels/slide15.xml.rels" ContentType="application/vnd.openxmlformats-package.relationships+xml"/>
  <Override PartName="/ppt/slides/_rels/slide3.xml.rels" ContentType="application/vnd.openxmlformats-package.relationships+xml"/>
  <Override PartName="/ppt/slides/_rels/slide14.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_rels/slide13.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slide11.xml" ContentType="application/vnd.openxmlformats-officedocument.presentationml.slide+xml"/>
  <Override PartName="/ppt/slides/slide3.xml" ContentType="application/vnd.openxmlformats-officedocument.presentationml.slide+xml"/>
  <Override PartName="/ppt/slides/slide12.xml" ContentType="application/vnd.openxmlformats-officedocument.presentationml.slide+xml"/>
  <Override PartName="/ppt/slides/slide4.xml" ContentType="application/vnd.openxmlformats-officedocument.presentationml.slide+xml"/>
  <Override PartName="/ppt/slides/slide13.xml" ContentType="application/vnd.openxmlformats-officedocument.presentationml.slide+xml"/>
  <Override PartName="/ppt/media/image29.png" ContentType="image/png"/>
  <Override PartName="/ppt/media/image28.png" ContentType="image/png"/>
  <Override PartName="/ppt/media/image27.png" ContentType="image/png"/>
  <Override PartName="/ppt/media/image4.emf" ContentType="image/x-emf"/>
  <Override PartName="/ppt/media/image9.png" ContentType="image/png"/>
  <Override PartName="/ppt/media/image10.png" ContentType="image/png"/>
  <Override PartName="/ppt/media/image5.png" ContentType="image/png"/>
  <Override PartName="/ppt/media/image6.png" ContentType="image/png"/>
  <Override PartName="/ppt/media/image11.png" ContentType="image/png"/>
  <Override PartName="/ppt/media/image20.png" ContentType="image/png"/>
  <Override PartName="/ppt/media/image12.png" ContentType="image/png"/>
  <Override PartName="/ppt/media/image7.png" ContentType="image/png"/>
  <Override PartName="/ppt/media/image21.png" ContentType="image/png"/>
  <Override PartName="/ppt/media/image8.png" ContentType="image/png"/>
  <Override PartName="/ppt/media/image13.png" ContentType="image/png"/>
  <Override PartName="/ppt/media/image30.png" ContentType="image/png"/>
  <Override PartName="/ppt/media/image22.png" ContentType="image/png"/>
  <Override PartName="/ppt/media/image3.png" ContentType="image/png"/>
  <Override PartName="/ppt/media/image2.png" ContentType="image/png"/>
  <Override PartName="/ppt/media/image1.png" ContentType="image/png"/>
  <Override PartName="/ppt/media/image14.png" ContentType="image/png"/>
  <Override PartName="/ppt/media/image31.png" ContentType="image/png"/>
  <Override PartName="/ppt/media/image23.png" ContentType="image/png"/>
  <Override PartName="/ppt/media/image15.png" ContentType="image/png"/>
  <Override PartName="/ppt/media/image32.png" ContentType="image/png"/>
  <Override PartName="/ppt/media/image16.png" ContentType="image/png"/>
  <Override PartName="/ppt/media/image24.png" ContentType="image/png"/>
  <Override PartName="/ppt/media/image17.png" ContentType="image/png"/>
  <Override PartName="/ppt/media/image25.png" ContentType="image/png"/>
  <Override PartName="/ppt/media/image18.png" ContentType="image/png"/>
  <Override PartName="/ppt/media/image26.png" ContentType="image/png"/>
  <Override PartName="/ppt/media/image19.png" ContentType="image/png"/>
  <Override PartName="/ppt/embeddings/oleObject1.docx" ContentType="application/vnd.openxmlformats-officedocument.wordprocessingml.document"/>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50" r:id="rId3"/>
    <p:sldMasterId id="2147483652" r:id="rId4"/>
    <p:sldMasterId id="2147483654" r:id="rId5"/>
    <p:sldMasterId id="2147483656" r:id="rId6"/>
    <p:sldMasterId id="2147483658" r:id="rId7"/>
    <p:sldMasterId id="2147483660" r:id="rId8"/>
    <p:sldMasterId id="2147483662" r:id="rId9"/>
    <p:sldMasterId id="2147483664" r:id="rId10"/>
    <p:sldMasterId id="2147483666" r:id="rId11"/>
    <p:sldMasterId id="2147483668" r:id="rId12"/>
    <p:sldMasterId id="2147483670" r:id="rId13"/>
    <p:sldMasterId id="2147483672" r:id="rId14"/>
    <p:sldMasterId id="2147483674" r:id="rId15"/>
    <p:sldMasterId id="2147483676" r:id="rId16"/>
    <p:sldMasterId id="2147483678" r:id="rId17"/>
    <p:sldMasterId id="2147483680" r:id="rId18"/>
    <p:sldMasterId id="2147483682" r:id="rId19"/>
    <p:sldMasterId id="2147483684" r:id="rId20"/>
    <p:sldMasterId id="2147483686" r:id="rId21"/>
    <p:sldMasterId id="2147483688" r:id="rId22"/>
    <p:sldMasterId id="2147483690" r:id="rId23"/>
    <p:sldMasterId id="2147483692" r:id="rId24"/>
    <p:sldMasterId id="2147483694" r:id="rId25"/>
  </p:sldMasterIdLst>
  <p:sldIdLst>
    <p:sldId id="256" r:id="rId26"/>
    <p:sldId id="257" r:id="rId27"/>
    <p:sldId id="258" r:id="rId28"/>
    <p:sldId id="259" r:id="rId29"/>
    <p:sldId id="260" r:id="rId30"/>
    <p:sldId id="261" r:id="rId31"/>
    <p:sldId id="262" r:id="rId32"/>
    <p:sldId id="263" r:id="rId33"/>
    <p:sldId id="264" r:id="rId34"/>
    <p:sldId id="265" r:id="rId35"/>
    <p:sldId id="266" r:id="rId36"/>
    <p:sldId id="267" r:id="rId37"/>
    <p:sldId id="268" r:id="rId38"/>
    <p:sldId id="269" r:id="rId39"/>
    <p:sldId id="270" r:id="rId40"/>
    <p:sldId id="271" r:id="rId41"/>
  </p:sldIdLst>
  <p:sldSz cx="12192000" cy="6858000"/>
  <p:notesSz cx="7559675" cy="10691813"/>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slideMaster" Target="slideMasters/slideMaster7.xml"/><Relationship Id="rId9" Type="http://schemas.openxmlformats.org/officeDocument/2006/relationships/slideMaster" Target="slideMasters/slideMaster8.xml"/><Relationship Id="rId10" Type="http://schemas.openxmlformats.org/officeDocument/2006/relationships/slideMaster" Target="slideMasters/slideMaster9.xml"/><Relationship Id="rId11" Type="http://schemas.openxmlformats.org/officeDocument/2006/relationships/slideMaster" Target="slideMasters/slideMaster10.xml"/><Relationship Id="rId12" Type="http://schemas.openxmlformats.org/officeDocument/2006/relationships/slideMaster" Target="slideMasters/slideMaster11.xml"/><Relationship Id="rId13" Type="http://schemas.openxmlformats.org/officeDocument/2006/relationships/slideMaster" Target="slideMasters/slideMaster12.xml"/><Relationship Id="rId14" Type="http://schemas.openxmlformats.org/officeDocument/2006/relationships/slideMaster" Target="slideMasters/slideMaster13.xml"/><Relationship Id="rId15" Type="http://schemas.openxmlformats.org/officeDocument/2006/relationships/slideMaster" Target="slideMasters/slideMaster14.xml"/><Relationship Id="rId16" Type="http://schemas.openxmlformats.org/officeDocument/2006/relationships/slideMaster" Target="slideMasters/slideMaster15.xml"/><Relationship Id="rId17" Type="http://schemas.openxmlformats.org/officeDocument/2006/relationships/slideMaster" Target="slideMasters/slideMaster16.xml"/><Relationship Id="rId18" Type="http://schemas.openxmlformats.org/officeDocument/2006/relationships/slideMaster" Target="slideMasters/slideMaster17.xml"/><Relationship Id="rId19" Type="http://schemas.openxmlformats.org/officeDocument/2006/relationships/slideMaster" Target="slideMasters/slideMaster18.xml"/><Relationship Id="rId20" Type="http://schemas.openxmlformats.org/officeDocument/2006/relationships/slideMaster" Target="slideMasters/slideMaster19.xml"/><Relationship Id="rId21" Type="http://schemas.openxmlformats.org/officeDocument/2006/relationships/slideMaster" Target="slideMasters/slideMaster20.xml"/><Relationship Id="rId22" Type="http://schemas.openxmlformats.org/officeDocument/2006/relationships/slideMaster" Target="slideMasters/slideMaster21.xml"/><Relationship Id="rId23" Type="http://schemas.openxmlformats.org/officeDocument/2006/relationships/slideMaster" Target="slideMasters/slideMaster22.xml"/><Relationship Id="rId24" Type="http://schemas.openxmlformats.org/officeDocument/2006/relationships/slideMaster" Target="slideMasters/slideMaster23.xml"/><Relationship Id="rId25" Type="http://schemas.openxmlformats.org/officeDocument/2006/relationships/slideMaster" Target="slideMasters/slideMaster24.xml"/><Relationship Id="rId26" Type="http://schemas.openxmlformats.org/officeDocument/2006/relationships/slide" Target="slides/slide1.xml"/><Relationship Id="rId27" Type="http://schemas.openxmlformats.org/officeDocument/2006/relationships/slide" Target="slides/slide2.xml"/><Relationship Id="rId28" Type="http://schemas.openxmlformats.org/officeDocument/2006/relationships/slide" Target="slides/slide3.xml"/><Relationship Id="rId29" Type="http://schemas.openxmlformats.org/officeDocument/2006/relationships/slide" Target="slides/slide4.xml"/><Relationship Id="rId30" Type="http://schemas.openxmlformats.org/officeDocument/2006/relationships/slide" Target="slides/slide5.xml"/><Relationship Id="rId31" Type="http://schemas.openxmlformats.org/officeDocument/2006/relationships/slide" Target="slides/slide6.xml"/><Relationship Id="rId32" Type="http://schemas.openxmlformats.org/officeDocument/2006/relationships/slide" Target="slides/slide7.xml"/><Relationship Id="rId33" Type="http://schemas.openxmlformats.org/officeDocument/2006/relationships/slide" Target="slides/slide8.xml"/><Relationship Id="rId34" Type="http://schemas.openxmlformats.org/officeDocument/2006/relationships/slide" Target="slides/slide9.xml"/><Relationship Id="rId35" Type="http://schemas.openxmlformats.org/officeDocument/2006/relationships/slide" Target="slides/slide10.xml"/><Relationship Id="rId36" Type="http://schemas.openxmlformats.org/officeDocument/2006/relationships/slide" Target="slides/slide11.xml"/><Relationship Id="rId37" Type="http://schemas.openxmlformats.org/officeDocument/2006/relationships/slide" Target="slides/slide12.xml"/><Relationship Id="rId38" Type="http://schemas.openxmlformats.org/officeDocument/2006/relationships/slide" Target="slides/slide13.xml"/><Relationship Id="rId39" Type="http://schemas.openxmlformats.org/officeDocument/2006/relationships/slide" Target="slides/slide14.xml"/><Relationship Id="rId40" Type="http://schemas.openxmlformats.org/officeDocument/2006/relationships/slide" Target="slides/slide15.xml"/><Relationship Id="rId41" Type="http://schemas.openxmlformats.org/officeDocument/2006/relationships/slide" Target="slides/slide16.xml"/><Relationship Id="rId42"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5.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6.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7.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18.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19.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0.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1.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3.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4.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9.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
          </p:nvPr>
        </p:nvSpPr>
        <p:spPr/>
        <p:txBody>
          <a:bodyPr/>
          <a:p>
            <a:r>
              <a:t>Footer</a:t>
            </a:r>
          </a:p>
        </p:txBody>
      </p:sp>
      <p:sp>
        <p:nvSpPr>
          <p:cNvPr id="3" name="PlaceHolder 2"/>
          <p:cNvSpPr>
            <a:spLocks noGrp="1"/>
          </p:cNvSpPr>
          <p:nvPr>
            <p:ph type="sldNum" idx="2"/>
          </p:nvPr>
        </p:nvSpPr>
        <p:spPr/>
        <p:txBody>
          <a:bodyPr/>
          <a:p>
            <a:fld id="{2628575A-2BC3-4551-AFB6-8B1AAFE9971B}" type="slidenum">
              <a:t>&lt;#&gt;</a:t>
            </a:fld>
          </a:p>
        </p:txBody>
      </p:sp>
      <p:sp>
        <p:nvSpPr>
          <p:cNvPr id="4" name="PlaceHolder 3"/>
          <p:cNvSpPr>
            <a:spLocks noGrp="1"/>
          </p:cNvSpPr>
          <p:nvPr>
            <p:ph type="dt" idx="3"/>
          </p:nvPr>
        </p:nvSpPr>
        <p:spPr/>
        <p:txBody>
          <a:bodyPr/>
          <a:p>
            <a:r>
              <a:rPr lang="fr"/>
              <a:t/>
            </a: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Tx" preserve="1">
  <p:cSld name="Title, 2 Content and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Calibri"/>
            </a:endParaRPr>
          </a:p>
        </p:txBody>
      </p:sp>
      <p:sp>
        <p:nvSpPr>
          <p:cNvPr id="6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Calibri"/>
            </a:endParaRPr>
          </a:p>
        </p:txBody>
      </p:sp>
      <p:sp>
        <p:nvSpPr>
          <p:cNvPr id="70" name="PlaceHolder 3"/>
          <p:cNvSpPr>
            <a:spLocks noGrp="1"/>
          </p:cNvSpPr>
          <p:nvPr>
            <p:ph/>
          </p:nvPr>
        </p:nvSpPr>
        <p:spPr>
          <a:xfrm>
            <a:off x="6231960" y="1604520"/>
            <a:ext cx="5354280" cy="39769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Calibri"/>
            </a:endParaRPr>
          </a:p>
        </p:txBody>
      </p:sp>
      <p:sp>
        <p:nvSpPr>
          <p:cNvPr id="7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Calibri"/>
            </a:endParaRPr>
          </a:p>
        </p:txBody>
      </p:sp>
      <p:sp>
        <p:nvSpPr>
          <p:cNvPr id="6" name="PlaceHolder 5"/>
          <p:cNvSpPr>
            <a:spLocks noGrp="1"/>
          </p:cNvSpPr>
          <p:nvPr>
            <p:ph type="ftr" idx="28"/>
          </p:nvPr>
        </p:nvSpPr>
        <p:spPr/>
        <p:txBody>
          <a:bodyPr/>
          <a:p>
            <a:r>
              <a:t>Footer</a:t>
            </a:r>
          </a:p>
        </p:txBody>
      </p:sp>
      <p:sp>
        <p:nvSpPr>
          <p:cNvPr id="7" name="PlaceHolder 6"/>
          <p:cNvSpPr>
            <a:spLocks noGrp="1"/>
          </p:cNvSpPr>
          <p:nvPr>
            <p:ph type="sldNum" idx="29"/>
          </p:nvPr>
        </p:nvSpPr>
        <p:spPr/>
        <p:txBody>
          <a:bodyPr/>
          <a:p>
            <a:fld id="{16EBBD16-0EBA-4D22-A582-15162B911D45}" type="slidenum">
              <a:t>&lt;#&gt;</a:t>
            </a:fld>
          </a:p>
        </p:txBody>
      </p:sp>
      <p:sp>
        <p:nvSpPr>
          <p:cNvPr id="8" name="PlaceHolder 7"/>
          <p:cNvSpPr>
            <a:spLocks noGrp="1"/>
          </p:cNvSpPr>
          <p:nvPr>
            <p:ph type="dt" idx="30"/>
          </p:nvPr>
        </p:nvSpPr>
        <p:spPr/>
        <p:txBody>
          <a:bodyPr/>
          <a:p>
            <a:r>
              <a:rPr lang="fr"/>
              <a:t/>
            </a: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AndTwoObj" preserve="1">
  <p:cSld name="Title Content and 2 Content">
    <p:spTree>
      <p:nvGrpSpPr>
        <p:cNvPr id="1" name=""/>
        <p:cNvGrpSpPr/>
        <p:nvPr/>
      </p:nvGrpSpPr>
      <p:grpSpPr>
        <a:xfrm>
          <a:off x="0" y="0"/>
          <a:ext cx="0" cy="0"/>
          <a:chOff x="0" y="0"/>
          <a:chExt cx="0" cy="0"/>
        </a:xfrm>
      </p:grpSpPr>
      <p:sp>
        <p:nvSpPr>
          <p:cNvPr id="79"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Calibri"/>
            </a:endParaRPr>
          </a:p>
        </p:txBody>
      </p:sp>
      <p:sp>
        <p:nvSpPr>
          <p:cNvPr id="80" name="PlaceHolder 2"/>
          <p:cNvSpPr>
            <a:spLocks noGrp="1"/>
          </p:cNvSpPr>
          <p:nvPr>
            <p:ph/>
          </p:nvPr>
        </p:nvSpPr>
        <p:spPr>
          <a:xfrm>
            <a:off x="609480" y="1604520"/>
            <a:ext cx="5354280" cy="39769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Calibri"/>
            </a:endParaRPr>
          </a:p>
        </p:txBody>
      </p:sp>
      <p:sp>
        <p:nvSpPr>
          <p:cNvPr id="8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Calibri"/>
            </a:endParaRPr>
          </a:p>
        </p:txBody>
      </p:sp>
      <p:sp>
        <p:nvSpPr>
          <p:cNvPr id="8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Calibri"/>
            </a:endParaRPr>
          </a:p>
        </p:txBody>
      </p:sp>
      <p:sp>
        <p:nvSpPr>
          <p:cNvPr id="6" name="PlaceHolder 5"/>
          <p:cNvSpPr>
            <a:spLocks noGrp="1"/>
          </p:cNvSpPr>
          <p:nvPr>
            <p:ph type="ftr" idx="31"/>
          </p:nvPr>
        </p:nvSpPr>
        <p:spPr/>
        <p:txBody>
          <a:bodyPr/>
          <a:p>
            <a:r>
              <a:t>Footer</a:t>
            </a:r>
          </a:p>
        </p:txBody>
      </p:sp>
      <p:sp>
        <p:nvSpPr>
          <p:cNvPr id="7" name="PlaceHolder 6"/>
          <p:cNvSpPr>
            <a:spLocks noGrp="1"/>
          </p:cNvSpPr>
          <p:nvPr>
            <p:ph type="sldNum" idx="32"/>
          </p:nvPr>
        </p:nvSpPr>
        <p:spPr/>
        <p:txBody>
          <a:bodyPr/>
          <a:p>
            <a:fld id="{76C570FB-C27B-44DF-A3A8-C3EADE414A47}" type="slidenum">
              <a:t>&lt;#&gt;</a:t>
            </a:fld>
          </a:p>
        </p:txBody>
      </p:sp>
      <p:sp>
        <p:nvSpPr>
          <p:cNvPr id="8" name="PlaceHolder 7"/>
          <p:cNvSpPr>
            <a:spLocks noGrp="1"/>
          </p:cNvSpPr>
          <p:nvPr>
            <p:ph type="dt" idx="33"/>
          </p:nvPr>
        </p:nvSpPr>
        <p:spPr/>
        <p:txBody>
          <a:bodyPr/>
          <a:p>
            <a:r>
              <a:rPr lang="fr"/>
              <a:t/>
            </a: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Calibri"/>
            </a:endParaRPr>
          </a:p>
        </p:txBody>
      </p:sp>
      <p:sp>
        <p:nvSpPr>
          <p:cNvPr id="9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Calibri"/>
            </a:endParaRPr>
          </a:p>
        </p:txBody>
      </p:sp>
      <p:sp>
        <p:nvSpPr>
          <p:cNvPr id="9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Calibri"/>
            </a:endParaRPr>
          </a:p>
        </p:txBody>
      </p:sp>
      <p:sp>
        <p:nvSpPr>
          <p:cNvPr id="93" name="PlaceHolder 4"/>
          <p:cNvSpPr>
            <a:spLocks noGrp="1"/>
          </p:cNvSpPr>
          <p:nvPr>
            <p:ph/>
          </p:nvPr>
        </p:nvSpPr>
        <p:spPr>
          <a:xfrm>
            <a:off x="609480" y="3682080"/>
            <a:ext cx="1097208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Calibri"/>
            </a:endParaRPr>
          </a:p>
        </p:txBody>
      </p:sp>
      <p:sp>
        <p:nvSpPr>
          <p:cNvPr id="6" name="PlaceHolder 5"/>
          <p:cNvSpPr>
            <a:spLocks noGrp="1"/>
          </p:cNvSpPr>
          <p:nvPr>
            <p:ph type="ftr" idx="34"/>
          </p:nvPr>
        </p:nvSpPr>
        <p:spPr/>
        <p:txBody>
          <a:bodyPr/>
          <a:p>
            <a:r>
              <a:t>Footer</a:t>
            </a:r>
          </a:p>
        </p:txBody>
      </p:sp>
      <p:sp>
        <p:nvSpPr>
          <p:cNvPr id="7" name="PlaceHolder 6"/>
          <p:cNvSpPr>
            <a:spLocks noGrp="1"/>
          </p:cNvSpPr>
          <p:nvPr>
            <p:ph type="sldNum" idx="35"/>
          </p:nvPr>
        </p:nvSpPr>
        <p:spPr/>
        <p:txBody>
          <a:bodyPr/>
          <a:p>
            <a:fld id="{48F2DA24-5641-4253-9033-D68FD42CEEEC}" type="slidenum">
              <a:t>&lt;#&gt;</a:t>
            </a:fld>
          </a:p>
        </p:txBody>
      </p:sp>
      <p:sp>
        <p:nvSpPr>
          <p:cNvPr id="8" name="PlaceHolder 7"/>
          <p:cNvSpPr>
            <a:spLocks noGrp="1"/>
          </p:cNvSpPr>
          <p:nvPr>
            <p:ph type="dt" idx="36"/>
          </p:nvPr>
        </p:nvSpPr>
        <p:spPr/>
        <p:txBody>
          <a:bodyPr/>
          <a:p>
            <a:r>
              <a:rPr lang="fr"/>
              <a:t/>
            </a: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Standard">
    <p:spTree>
      <p:nvGrpSpPr>
        <p:cNvPr id="1" name=""/>
        <p:cNvGrpSpPr/>
        <p:nvPr/>
      </p:nvGrpSpPr>
      <p:grpSpPr>
        <a:xfrm>
          <a:off x="0" y="0"/>
          <a:ext cx="0" cy="0"/>
          <a:chOff x="0" y="0"/>
          <a:chExt cx="0" cy="0"/>
        </a:xfrm>
      </p:grpSpPr>
      <p:sp>
        <p:nvSpPr>
          <p:cNvPr id="2" name="PlaceHolder 1"/>
          <p:cNvSpPr>
            <a:spLocks noGrp="1"/>
          </p:cNvSpPr>
          <p:nvPr>
            <p:ph type="ftr" idx="37"/>
          </p:nvPr>
        </p:nvSpPr>
        <p:spPr/>
        <p:txBody>
          <a:bodyPr/>
          <a:p>
            <a:r>
              <a:t>Footer</a:t>
            </a:r>
          </a:p>
        </p:txBody>
      </p:sp>
      <p:sp>
        <p:nvSpPr>
          <p:cNvPr id="3" name="PlaceHolder 2"/>
          <p:cNvSpPr>
            <a:spLocks noGrp="1"/>
          </p:cNvSpPr>
          <p:nvPr>
            <p:ph type="sldNum" idx="38"/>
          </p:nvPr>
        </p:nvSpPr>
        <p:spPr/>
        <p:txBody>
          <a:bodyPr/>
          <a:p>
            <a:fld id="{CB21B5F0-1039-4030-A0D4-ED6AEAA6B9F1}" type="slidenum">
              <a:t>&lt;#&gt;</a:t>
            </a:fld>
          </a:p>
        </p:txBody>
      </p:sp>
      <p:sp>
        <p:nvSpPr>
          <p:cNvPr id="4" name="PlaceHolder 3"/>
          <p:cNvSpPr>
            <a:spLocks noGrp="1"/>
          </p:cNvSpPr>
          <p:nvPr>
            <p:ph type="dt" idx="39"/>
          </p:nvPr>
        </p:nvSpPr>
        <p:spPr/>
        <p:txBody>
          <a:bodyPr/>
          <a:p>
            <a:r>
              <a:rPr lang="fr"/>
              <a:t/>
            </a:r>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Standard 1">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Calibri"/>
            </a:endParaRPr>
          </a:p>
        </p:txBody>
      </p:sp>
      <p:sp>
        <p:nvSpPr>
          <p:cNvPr id="106" name="PlaceHolder 2"/>
          <p:cNvSpPr>
            <a:spLocks noGrp="1"/>
          </p:cNvSpPr>
          <p:nvPr>
            <p:ph/>
          </p:nvPr>
        </p:nvSpPr>
        <p:spPr>
          <a:xfrm>
            <a:off x="609480" y="1604520"/>
            <a:ext cx="1097208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Calibri"/>
            </a:endParaRPr>
          </a:p>
        </p:txBody>
      </p:sp>
      <p:sp>
        <p:nvSpPr>
          <p:cNvPr id="107" name="PlaceHolder 3"/>
          <p:cNvSpPr>
            <a:spLocks noGrp="1"/>
          </p:cNvSpPr>
          <p:nvPr>
            <p:ph/>
          </p:nvPr>
        </p:nvSpPr>
        <p:spPr>
          <a:xfrm>
            <a:off x="609480" y="3682080"/>
            <a:ext cx="1097208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Calibri"/>
            </a:endParaRPr>
          </a:p>
        </p:txBody>
      </p:sp>
      <p:sp>
        <p:nvSpPr>
          <p:cNvPr id="5" name="PlaceHolder 4"/>
          <p:cNvSpPr>
            <a:spLocks noGrp="1"/>
          </p:cNvSpPr>
          <p:nvPr>
            <p:ph type="ftr" idx="40"/>
          </p:nvPr>
        </p:nvSpPr>
        <p:spPr/>
        <p:txBody>
          <a:bodyPr/>
          <a:p>
            <a:r>
              <a:t>Footer</a:t>
            </a:r>
          </a:p>
        </p:txBody>
      </p:sp>
      <p:sp>
        <p:nvSpPr>
          <p:cNvPr id="6" name="PlaceHolder 5"/>
          <p:cNvSpPr>
            <a:spLocks noGrp="1"/>
          </p:cNvSpPr>
          <p:nvPr>
            <p:ph type="sldNum" idx="41"/>
          </p:nvPr>
        </p:nvSpPr>
        <p:spPr/>
        <p:txBody>
          <a:bodyPr/>
          <a:p>
            <a:fld id="{0554BB5D-8DB7-455C-AEBA-211334C5B186}" type="slidenum">
              <a:t>&lt;#&gt;</a:t>
            </a:fld>
          </a:p>
        </p:txBody>
      </p:sp>
      <p:sp>
        <p:nvSpPr>
          <p:cNvPr id="7" name="PlaceHolder 6"/>
          <p:cNvSpPr>
            <a:spLocks noGrp="1"/>
          </p:cNvSpPr>
          <p:nvPr>
            <p:ph type="dt" idx="42"/>
          </p:nvPr>
        </p:nvSpPr>
        <p:spPr/>
        <p:txBody>
          <a:bodyPr/>
          <a:p>
            <a:r>
              <a:rPr lang="fr"/>
              <a:t/>
            </a: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Standard 2">
    <p:spTree>
      <p:nvGrpSpPr>
        <p:cNvPr id="1" name=""/>
        <p:cNvGrpSpPr/>
        <p:nvPr/>
      </p:nvGrpSpPr>
      <p:grpSpPr>
        <a:xfrm>
          <a:off x="0" y="0"/>
          <a:ext cx="0" cy="0"/>
          <a:chOff x="0" y="0"/>
          <a:chExt cx="0" cy="0"/>
        </a:xfrm>
      </p:grpSpPr>
      <p:sp>
        <p:nvSpPr>
          <p:cNvPr id="116"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Calibri"/>
            </a:endParaRPr>
          </a:p>
        </p:txBody>
      </p:sp>
      <p:sp>
        <p:nvSpPr>
          <p:cNvPr id="11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Calibri"/>
            </a:endParaRPr>
          </a:p>
        </p:txBody>
      </p:sp>
      <p:sp>
        <p:nvSpPr>
          <p:cNvPr id="11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Calibri"/>
            </a:endParaRPr>
          </a:p>
        </p:txBody>
      </p:sp>
      <p:sp>
        <p:nvSpPr>
          <p:cNvPr id="119"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Calibri"/>
            </a:endParaRPr>
          </a:p>
        </p:txBody>
      </p:sp>
      <p:sp>
        <p:nvSpPr>
          <p:cNvPr id="120"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Calibri"/>
            </a:endParaRPr>
          </a:p>
        </p:txBody>
      </p:sp>
      <p:sp>
        <p:nvSpPr>
          <p:cNvPr id="7" name="PlaceHolder 6"/>
          <p:cNvSpPr>
            <a:spLocks noGrp="1"/>
          </p:cNvSpPr>
          <p:nvPr>
            <p:ph type="ftr" idx="43"/>
          </p:nvPr>
        </p:nvSpPr>
        <p:spPr/>
        <p:txBody>
          <a:bodyPr/>
          <a:p>
            <a:r>
              <a:t>Footer</a:t>
            </a:r>
          </a:p>
        </p:txBody>
      </p:sp>
      <p:sp>
        <p:nvSpPr>
          <p:cNvPr id="8" name="PlaceHolder 7"/>
          <p:cNvSpPr>
            <a:spLocks noGrp="1"/>
          </p:cNvSpPr>
          <p:nvPr>
            <p:ph type="sldNum" idx="44"/>
          </p:nvPr>
        </p:nvSpPr>
        <p:spPr/>
        <p:txBody>
          <a:bodyPr/>
          <a:p>
            <a:fld id="{57547CEA-0FCC-49B1-87D4-78C183B3B009}" type="slidenum">
              <a:t>&lt;#&gt;</a:t>
            </a:fld>
          </a:p>
        </p:txBody>
      </p:sp>
      <p:sp>
        <p:nvSpPr>
          <p:cNvPr id="9" name="PlaceHolder 8"/>
          <p:cNvSpPr>
            <a:spLocks noGrp="1"/>
          </p:cNvSpPr>
          <p:nvPr>
            <p:ph type="dt" idx="45"/>
          </p:nvPr>
        </p:nvSpPr>
        <p:spPr/>
        <p:txBody>
          <a:bodyPr/>
          <a:p>
            <a:r>
              <a:rPr lang="fr"/>
              <a:t/>
            </a: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Standard 3">
    <p:spTree>
      <p:nvGrpSpPr>
        <p:cNvPr id="1" name=""/>
        <p:cNvGrpSpPr/>
        <p:nvPr/>
      </p:nvGrpSpPr>
      <p:grpSpPr>
        <a:xfrm>
          <a:off x="0" y="0"/>
          <a:ext cx="0" cy="0"/>
          <a:chOff x="0" y="0"/>
          <a:chExt cx="0" cy="0"/>
        </a:xfrm>
      </p:grpSpPr>
      <p:sp>
        <p:nvSpPr>
          <p:cNvPr id="2" name="PlaceHolder 1"/>
          <p:cNvSpPr>
            <a:spLocks noGrp="1"/>
          </p:cNvSpPr>
          <p:nvPr>
            <p:ph type="ftr" idx="46"/>
          </p:nvPr>
        </p:nvSpPr>
        <p:spPr/>
        <p:txBody>
          <a:bodyPr/>
          <a:p>
            <a:r>
              <a:t>Footer</a:t>
            </a:r>
          </a:p>
        </p:txBody>
      </p:sp>
      <p:sp>
        <p:nvSpPr>
          <p:cNvPr id="3" name="PlaceHolder 2"/>
          <p:cNvSpPr>
            <a:spLocks noGrp="1"/>
          </p:cNvSpPr>
          <p:nvPr>
            <p:ph type="sldNum" idx="47"/>
          </p:nvPr>
        </p:nvSpPr>
        <p:spPr/>
        <p:txBody>
          <a:bodyPr/>
          <a:p>
            <a:fld id="{B6EAA3F8-C040-437D-BB1C-E613942C0A41}" type="slidenum">
              <a:t>&lt;#&gt;</a:t>
            </a:fld>
          </a:p>
        </p:txBody>
      </p:sp>
      <p:sp>
        <p:nvSpPr>
          <p:cNvPr id="4" name="PlaceHolder 3"/>
          <p:cNvSpPr>
            <a:spLocks noGrp="1"/>
          </p:cNvSpPr>
          <p:nvPr>
            <p:ph type="dt" idx="48"/>
          </p:nvPr>
        </p:nvSpPr>
        <p:spPr/>
        <p:txBody>
          <a:bodyPr/>
          <a:p>
            <a:r>
              <a:rPr lang="fr"/>
              <a:t/>
            </a: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Standard 4">
    <p:spTree>
      <p:nvGrpSpPr>
        <p:cNvPr id="1" name=""/>
        <p:cNvGrpSpPr/>
        <p:nvPr/>
      </p:nvGrpSpPr>
      <p:grpSpPr>
        <a:xfrm>
          <a:off x="0" y="0"/>
          <a:ext cx="0" cy="0"/>
          <a:chOff x="0" y="0"/>
          <a:chExt cx="0" cy="0"/>
        </a:xfrm>
      </p:grpSpPr>
      <p:sp>
        <p:nvSpPr>
          <p:cNvPr id="129"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Calibri"/>
            </a:endParaRPr>
          </a:p>
        </p:txBody>
      </p:sp>
      <p:sp>
        <p:nvSpPr>
          <p:cNvPr id="130" name="PlaceHolder 2"/>
          <p:cNvSpPr>
            <a:spLocks noGrp="1"/>
          </p:cNvSpPr>
          <p:nvPr>
            <p:ph/>
          </p:nvPr>
        </p:nvSpPr>
        <p:spPr>
          <a:xfrm>
            <a:off x="609480" y="1604520"/>
            <a:ext cx="10972080" cy="39769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Calibri"/>
            </a:endParaRPr>
          </a:p>
        </p:txBody>
      </p:sp>
      <p:sp>
        <p:nvSpPr>
          <p:cNvPr id="4" name="PlaceHolder 3"/>
          <p:cNvSpPr>
            <a:spLocks noGrp="1"/>
          </p:cNvSpPr>
          <p:nvPr>
            <p:ph type="ftr" idx="49"/>
          </p:nvPr>
        </p:nvSpPr>
        <p:spPr/>
        <p:txBody>
          <a:bodyPr/>
          <a:p>
            <a:r>
              <a:t>Footer</a:t>
            </a:r>
          </a:p>
        </p:txBody>
      </p:sp>
      <p:sp>
        <p:nvSpPr>
          <p:cNvPr id="5" name="PlaceHolder 4"/>
          <p:cNvSpPr>
            <a:spLocks noGrp="1"/>
          </p:cNvSpPr>
          <p:nvPr>
            <p:ph type="sldNum" idx="50"/>
          </p:nvPr>
        </p:nvSpPr>
        <p:spPr/>
        <p:txBody>
          <a:bodyPr/>
          <a:p>
            <a:fld id="{A208F4E0-F03A-4A86-81A6-DFD7C8764EB3}" type="slidenum">
              <a:t>&lt;#&gt;</a:t>
            </a:fld>
          </a:p>
        </p:txBody>
      </p:sp>
      <p:sp>
        <p:nvSpPr>
          <p:cNvPr id="6" name="PlaceHolder 5"/>
          <p:cNvSpPr>
            <a:spLocks noGrp="1"/>
          </p:cNvSpPr>
          <p:nvPr>
            <p:ph type="dt" idx="51"/>
          </p:nvPr>
        </p:nvSpPr>
        <p:spPr/>
        <p:txBody>
          <a:bodyPr/>
          <a:p>
            <a:r>
              <a:rPr lang="fr"/>
              <a:t/>
            </a: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Standard 5">
    <p:spTree>
      <p:nvGrpSpPr>
        <p:cNvPr id="1" name=""/>
        <p:cNvGrpSpPr/>
        <p:nvPr/>
      </p:nvGrpSpPr>
      <p:grpSpPr>
        <a:xfrm>
          <a:off x="0" y="0"/>
          <a:ext cx="0" cy="0"/>
          <a:chOff x="0" y="0"/>
          <a:chExt cx="0" cy="0"/>
        </a:xfrm>
      </p:grpSpPr>
      <p:sp>
        <p:nvSpPr>
          <p:cNvPr id="136"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Calibri"/>
            </a:endParaRPr>
          </a:p>
        </p:txBody>
      </p:sp>
      <p:sp>
        <p:nvSpPr>
          <p:cNvPr id="137" name="PlaceHolder 2"/>
          <p:cNvSpPr>
            <a:spLocks noGrp="1"/>
          </p:cNvSpPr>
          <p:nvPr>
            <p:ph/>
          </p:nvPr>
        </p:nvSpPr>
        <p:spPr>
          <a:xfrm>
            <a:off x="609480" y="1604520"/>
            <a:ext cx="10972080" cy="39769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Calibri"/>
            </a:endParaRPr>
          </a:p>
        </p:txBody>
      </p:sp>
      <p:sp>
        <p:nvSpPr>
          <p:cNvPr id="4" name="PlaceHolder 3"/>
          <p:cNvSpPr>
            <a:spLocks noGrp="1"/>
          </p:cNvSpPr>
          <p:nvPr>
            <p:ph type="ftr" idx="52"/>
          </p:nvPr>
        </p:nvSpPr>
        <p:spPr/>
        <p:txBody>
          <a:bodyPr/>
          <a:p>
            <a:r>
              <a:t>Footer</a:t>
            </a:r>
          </a:p>
        </p:txBody>
      </p:sp>
      <p:sp>
        <p:nvSpPr>
          <p:cNvPr id="5" name="PlaceHolder 4"/>
          <p:cNvSpPr>
            <a:spLocks noGrp="1"/>
          </p:cNvSpPr>
          <p:nvPr>
            <p:ph type="sldNum" idx="53"/>
          </p:nvPr>
        </p:nvSpPr>
        <p:spPr/>
        <p:txBody>
          <a:bodyPr/>
          <a:p>
            <a:fld id="{E0631732-888F-4845-AD80-E25E862B64C2}" type="slidenum">
              <a:t>&lt;#&gt;</a:t>
            </a:fld>
          </a:p>
        </p:txBody>
      </p:sp>
      <p:sp>
        <p:nvSpPr>
          <p:cNvPr id="6" name="PlaceHolder 5"/>
          <p:cNvSpPr>
            <a:spLocks noGrp="1"/>
          </p:cNvSpPr>
          <p:nvPr>
            <p:ph type="dt" idx="54"/>
          </p:nvPr>
        </p:nvSpPr>
        <p:spPr/>
        <p:txBody>
          <a:bodyPr/>
          <a:p>
            <a:r>
              <a:rPr lang="fr"/>
              <a:t/>
            </a: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Standard 6">
    <p:spTree>
      <p:nvGrpSpPr>
        <p:cNvPr id="1" name=""/>
        <p:cNvGrpSpPr/>
        <p:nvPr/>
      </p:nvGrpSpPr>
      <p:grpSpPr>
        <a:xfrm>
          <a:off x="0" y="0"/>
          <a:ext cx="0" cy="0"/>
          <a:chOff x="0" y="0"/>
          <a:chExt cx="0" cy="0"/>
        </a:xfrm>
      </p:grpSpPr>
      <p:sp>
        <p:nvSpPr>
          <p:cNvPr id="144"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Calibri"/>
            </a:endParaRPr>
          </a:p>
        </p:txBody>
      </p:sp>
      <p:sp>
        <p:nvSpPr>
          <p:cNvPr id="145" name="PlaceHolder 2"/>
          <p:cNvSpPr>
            <a:spLocks noGrp="1"/>
          </p:cNvSpPr>
          <p:nvPr>
            <p:ph/>
          </p:nvPr>
        </p:nvSpPr>
        <p:spPr>
          <a:xfrm>
            <a:off x="609480" y="1604520"/>
            <a:ext cx="5354280" cy="39769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Calibri"/>
            </a:endParaRPr>
          </a:p>
        </p:txBody>
      </p:sp>
      <p:sp>
        <p:nvSpPr>
          <p:cNvPr id="146" name="PlaceHolder 3"/>
          <p:cNvSpPr>
            <a:spLocks noGrp="1"/>
          </p:cNvSpPr>
          <p:nvPr>
            <p:ph/>
          </p:nvPr>
        </p:nvSpPr>
        <p:spPr>
          <a:xfrm>
            <a:off x="6231960" y="1604520"/>
            <a:ext cx="5354280" cy="39769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Calibri"/>
            </a:endParaRPr>
          </a:p>
        </p:txBody>
      </p:sp>
      <p:sp>
        <p:nvSpPr>
          <p:cNvPr id="5" name="PlaceHolder 4"/>
          <p:cNvSpPr>
            <a:spLocks noGrp="1"/>
          </p:cNvSpPr>
          <p:nvPr>
            <p:ph type="ftr" idx="55"/>
          </p:nvPr>
        </p:nvSpPr>
        <p:spPr/>
        <p:txBody>
          <a:bodyPr/>
          <a:p>
            <a:r>
              <a:t>Footer</a:t>
            </a:r>
          </a:p>
        </p:txBody>
      </p:sp>
      <p:sp>
        <p:nvSpPr>
          <p:cNvPr id="6" name="PlaceHolder 5"/>
          <p:cNvSpPr>
            <a:spLocks noGrp="1"/>
          </p:cNvSpPr>
          <p:nvPr>
            <p:ph type="sldNum" idx="56"/>
          </p:nvPr>
        </p:nvSpPr>
        <p:spPr/>
        <p:txBody>
          <a:bodyPr/>
          <a:p>
            <a:fld id="{7F35E396-1674-4C8F-A1DE-A20092BD7C44}" type="slidenum">
              <a:t>&lt;#&gt;</a:t>
            </a:fld>
          </a:p>
        </p:txBody>
      </p:sp>
      <p:sp>
        <p:nvSpPr>
          <p:cNvPr id="7" name="PlaceHolder 6"/>
          <p:cNvSpPr>
            <a:spLocks noGrp="1"/>
          </p:cNvSpPr>
          <p:nvPr>
            <p:ph type="dt" idx="57"/>
          </p:nvPr>
        </p:nvSpPr>
        <p:spPr/>
        <p:txBody>
          <a:bodyPr/>
          <a:p>
            <a:r>
              <a:rPr lang="fr"/>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Calibri"/>
            </a:endParaRPr>
          </a:p>
        </p:txBody>
      </p:sp>
      <p:sp>
        <p:nvSpPr>
          <p:cNvPr id="12" name="PlaceHolder 2"/>
          <p:cNvSpPr>
            <a:spLocks noGrp="1"/>
          </p:cNvSpPr>
          <p:nvPr>
            <p:ph/>
          </p:nvPr>
        </p:nvSpPr>
        <p:spPr>
          <a:xfrm>
            <a:off x="609480" y="1604520"/>
            <a:ext cx="1097208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Calibri"/>
            </a:endParaRPr>
          </a:p>
        </p:txBody>
      </p:sp>
      <p:sp>
        <p:nvSpPr>
          <p:cNvPr id="13" name="PlaceHolder 3"/>
          <p:cNvSpPr>
            <a:spLocks noGrp="1"/>
          </p:cNvSpPr>
          <p:nvPr>
            <p:ph/>
          </p:nvPr>
        </p:nvSpPr>
        <p:spPr>
          <a:xfrm>
            <a:off x="609480" y="3682080"/>
            <a:ext cx="1097208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Calibri"/>
            </a:endParaRPr>
          </a:p>
        </p:txBody>
      </p:sp>
      <p:sp>
        <p:nvSpPr>
          <p:cNvPr id="5" name="PlaceHolder 4"/>
          <p:cNvSpPr>
            <a:spLocks noGrp="1"/>
          </p:cNvSpPr>
          <p:nvPr>
            <p:ph type="ftr" idx="4"/>
          </p:nvPr>
        </p:nvSpPr>
        <p:spPr/>
        <p:txBody>
          <a:bodyPr/>
          <a:p>
            <a:r>
              <a:t>Footer</a:t>
            </a:r>
          </a:p>
        </p:txBody>
      </p:sp>
      <p:sp>
        <p:nvSpPr>
          <p:cNvPr id="6" name="PlaceHolder 5"/>
          <p:cNvSpPr>
            <a:spLocks noGrp="1"/>
          </p:cNvSpPr>
          <p:nvPr>
            <p:ph type="sldNum" idx="5"/>
          </p:nvPr>
        </p:nvSpPr>
        <p:spPr/>
        <p:txBody>
          <a:bodyPr/>
          <a:p>
            <a:fld id="{0CF62628-EED9-4D1E-B111-DF8C196579CE}" type="slidenum">
              <a:t>&lt;#&gt;</a:t>
            </a:fld>
          </a:p>
        </p:txBody>
      </p:sp>
      <p:sp>
        <p:nvSpPr>
          <p:cNvPr id="7" name="PlaceHolder 6"/>
          <p:cNvSpPr>
            <a:spLocks noGrp="1"/>
          </p:cNvSpPr>
          <p:nvPr>
            <p:ph type="dt" idx="6"/>
          </p:nvPr>
        </p:nvSpPr>
        <p:spPr/>
        <p:txBody>
          <a:bodyPr/>
          <a:p>
            <a:r>
              <a:rPr lang="fr"/>
              <a:t/>
            </a: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Standard 7">
    <p:spTree>
      <p:nvGrpSpPr>
        <p:cNvPr id="1" name=""/>
        <p:cNvGrpSpPr/>
        <p:nvPr/>
      </p:nvGrpSpPr>
      <p:grpSpPr>
        <a:xfrm>
          <a:off x="0" y="0"/>
          <a:ext cx="0" cy="0"/>
          <a:chOff x="0" y="0"/>
          <a:chExt cx="0" cy="0"/>
        </a:xfrm>
      </p:grpSpPr>
      <p:sp>
        <p:nvSpPr>
          <p:cNvPr id="151"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Calibri"/>
            </a:endParaRPr>
          </a:p>
        </p:txBody>
      </p:sp>
      <p:sp>
        <p:nvSpPr>
          <p:cNvPr id="3" name="PlaceHolder 2"/>
          <p:cNvSpPr>
            <a:spLocks noGrp="1"/>
          </p:cNvSpPr>
          <p:nvPr>
            <p:ph type="ftr" idx="58"/>
          </p:nvPr>
        </p:nvSpPr>
        <p:spPr/>
        <p:txBody>
          <a:bodyPr/>
          <a:p>
            <a:r>
              <a:t>Footer</a:t>
            </a:r>
          </a:p>
        </p:txBody>
      </p:sp>
      <p:sp>
        <p:nvSpPr>
          <p:cNvPr id="4" name="PlaceHolder 3"/>
          <p:cNvSpPr>
            <a:spLocks noGrp="1"/>
          </p:cNvSpPr>
          <p:nvPr>
            <p:ph type="sldNum" idx="59"/>
          </p:nvPr>
        </p:nvSpPr>
        <p:spPr/>
        <p:txBody>
          <a:bodyPr/>
          <a:p>
            <a:fld id="{34711BC3-0039-4923-AA3F-94C6C52B5D46}" type="slidenum">
              <a:t>&lt;#&gt;</a:t>
            </a:fld>
          </a:p>
        </p:txBody>
      </p:sp>
      <p:sp>
        <p:nvSpPr>
          <p:cNvPr id="5" name="PlaceHolder 4"/>
          <p:cNvSpPr>
            <a:spLocks noGrp="1"/>
          </p:cNvSpPr>
          <p:nvPr>
            <p:ph type="dt" idx="60"/>
          </p:nvPr>
        </p:nvSpPr>
        <p:spPr/>
        <p:txBody>
          <a:bodyPr/>
          <a:p>
            <a:r>
              <a:rPr lang="fr"/>
              <a:t/>
            </a: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Standard 8">
    <p:spTree>
      <p:nvGrpSpPr>
        <p:cNvPr id="1" name=""/>
        <p:cNvGrpSpPr/>
        <p:nvPr/>
      </p:nvGrpSpPr>
      <p:grpSpPr>
        <a:xfrm>
          <a:off x="0" y="0"/>
          <a:ext cx="0" cy="0"/>
          <a:chOff x="0" y="0"/>
          <a:chExt cx="0" cy="0"/>
        </a:xfrm>
      </p:grpSpPr>
      <p:sp>
        <p:nvSpPr>
          <p:cNvPr id="2" name="PlaceHolder 1"/>
          <p:cNvSpPr>
            <a:spLocks noGrp="1"/>
          </p:cNvSpPr>
          <p:nvPr>
            <p:ph type="ftr" idx="61"/>
          </p:nvPr>
        </p:nvSpPr>
        <p:spPr/>
        <p:txBody>
          <a:bodyPr/>
          <a:p>
            <a:r>
              <a:t>Footer</a:t>
            </a:r>
          </a:p>
        </p:txBody>
      </p:sp>
      <p:sp>
        <p:nvSpPr>
          <p:cNvPr id="3" name="PlaceHolder 2"/>
          <p:cNvSpPr>
            <a:spLocks noGrp="1"/>
          </p:cNvSpPr>
          <p:nvPr>
            <p:ph type="sldNum" idx="62"/>
          </p:nvPr>
        </p:nvSpPr>
        <p:spPr/>
        <p:txBody>
          <a:bodyPr/>
          <a:p>
            <a:fld id="{13A21A48-8A96-47D4-934A-8B07354B402A}" type="slidenum">
              <a:t>&lt;#&gt;</a:t>
            </a:fld>
          </a:p>
        </p:txBody>
      </p:sp>
      <p:sp>
        <p:nvSpPr>
          <p:cNvPr id="4" name="PlaceHolder 3"/>
          <p:cNvSpPr>
            <a:spLocks noGrp="1"/>
          </p:cNvSpPr>
          <p:nvPr>
            <p:ph type="dt" idx="63"/>
          </p:nvPr>
        </p:nvSpPr>
        <p:spPr/>
        <p:txBody>
          <a:bodyPr/>
          <a:p>
            <a:r>
              <a:rPr lang="fr"/>
              <a:t/>
            </a: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Tx" preserve="1">
  <p:cSld name="Standard 9">
    <p:spTree>
      <p:nvGrpSpPr>
        <p:cNvPr id="1" name=""/>
        <p:cNvGrpSpPr/>
        <p:nvPr/>
      </p:nvGrpSpPr>
      <p:grpSpPr>
        <a:xfrm>
          <a:off x="0" y="0"/>
          <a:ext cx="0" cy="0"/>
          <a:chOff x="0" y="0"/>
          <a:chExt cx="0" cy="0"/>
        </a:xfrm>
      </p:grpSpPr>
      <p:sp>
        <p:nvSpPr>
          <p:cNvPr id="162"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Calibri"/>
            </a:endParaRPr>
          </a:p>
        </p:txBody>
      </p:sp>
      <p:sp>
        <p:nvSpPr>
          <p:cNvPr id="16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Calibri"/>
            </a:endParaRPr>
          </a:p>
        </p:txBody>
      </p:sp>
      <p:sp>
        <p:nvSpPr>
          <p:cNvPr id="164" name="PlaceHolder 3"/>
          <p:cNvSpPr>
            <a:spLocks noGrp="1"/>
          </p:cNvSpPr>
          <p:nvPr>
            <p:ph/>
          </p:nvPr>
        </p:nvSpPr>
        <p:spPr>
          <a:xfrm>
            <a:off x="6231960" y="1604520"/>
            <a:ext cx="5354280" cy="39769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Calibri"/>
            </a:endParaRPr>
          </a:p>
        </p:txBody>
      </p:sp>
      <p:sp>
        <p:nvSpPr>
          <p:cNvPr id="16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Calibri"/>
            </a:endParaRPr>
          </a:p>
        </p:txBody>
      </p:sp>
      <p:sp>
        <p:nvSpPr>
          <p:cNvPr id="6" name="PlaceHolder 5"/>
          <p:cNvSpPr>
            <a:spLocks noGrp="1"/>
          </p:cNvSpPr>
          <p:nvPr>
            <p:ph type="ftr" idx="64"/>
          </p:nvPr>
        </p:nvSpPr>
        <p:spPr/>
        <p:txBody>
          <a:bodyPr/>
          <a:p>
            <a:r>
              <a:t>Footer</a:t>
            </a:r>
          </a:p>
        </p:txBody>
      </p:sp>
      <p:sp>
        <p:nvSpPr>
          <p:cNvPr id="7" name="PlaceHolder 6"/>
          <p:cNvSpPr>
            <a:spLocks noGrp="1"/>
          </p:cNvSpPr>
          <p:nvPr>
            <p:ph type="sldNum" idx="65"/>
          </p:nvPr>
        </p:nvSpPr>
        <p:spPr/>
        <p:txBody>
          <a:bodyPr/>
          <a:p>
            <a:fld id="{C373BD16-234A-4F60-B282-1F7575BA7CC5}" type="slidenum">
              <a:t>&lt;#&gt;</a:t>
            </a:fld>
          </a:p>
        </p:txBody>
      </p:sp>
      <p:sp>
        <p:nvSpPr>
          <p:cNvPr id="8" name="PlaceHolder 7"/>
          <p:cNvSpPr>
            <a:spLocks noGrp="1"/>
          </p:cNvSpPr>
          <p:nvPr>
            <p:ph type="dt" idx="66"/>
          </p:nvPr>
        </p:nvSpPr>
        <p:spPr/>
        <p:txBody>
          <a:bodyPr/>
          <a:p>
            <a:r>
              <a:rPr lang="fr"/>
              <a:t/>
            </a: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AndTwoObj" preserve="1">
  <p:cSld name="Standard 10">
    <p:spTree>
      <p:nvGrpSpPr>
        <p:cNvPr id="1" name=""/>
        <p:cNvGrpSpPr/>
        <p:nvPr/>
      </p:nvGrpSpPr>
      <p:grpSpPr>
        <a:xfrm>
          <a:off x="0" y="0"/>
          <a:ext cx="0" cy="0"/>
          <a:chOff x="0" y="0"/>
          <a:chExt cx="0" cy="0"/>
        </a:xfrm>
      </p:grpSpPr>
      <p:sp>
        <p:nvSpPr>
          <p:cNvPr id="173"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Calibri"/>
            </a:endParaRPr>
          </a:p>
        </p:txBody>
      </p:sp>
      <p:sp>
        <p:nvSpPr>
          <p:cNvPr id="174" name="PlaceHolder 2"/>
          <p:cNvSpPr>
            <a:spLocks noGrp="1"/>
          </p:cNvSpPr>
          <p:nvPr>
            <p:ph/>
          </p:nvPr>
        </p:nvSpPr>
        <p:spPr>
          <a:xfrm>
            <a:off x="609480" y="1604520"/>
            <a:ext cx="5354280" cy="39769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Calibri"/>
            </a:endParaRPr>
          </a:p>
        </p:txBody>
      </p:sp>
      <p:sp>
        <p:nvSpPr>
          <p:cNvPr id="1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Calibri"/>
            </a:endParaRPr>
          </a:p>
        </p:txBody>
      </p:sp>
      <p:sp>
        <p:nvSpPr>
          <p:cNvPr id="176"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Calibri"/>
            </a:endParaRPr>
          </a:p>
        </p:txBody>
      </p:sp>
      <p:sp>
        <p:nvSpPr>
          <p:cNvPr id="6" name="PlaceHolder 5"/>
          <p:cNvSpPr>
            <a:spLocks noGrp="1"/>
          </p:cNvSpPr>
          <p:nvPr>
            <p:ph type="ftr" idx="67"/>
          </p:nvPr>
        </p:nvSpPr>
        <p:spPr/>
        <p:txBody>
          <a:bodyPr/>
          <a:p>
            <a:r>
              <a:t>Footer</a:t>
            </a:r>
          </a:p>
        </p:txBody>
      </p:sp>
      <p:sp>
        <p:nvSpPr>
          <p:cNvPr id="7" name="PlaceHolder 6"/>
          <p:cNvSpPr>
            <a:spLocks noGrp="1"/>
          </p:cNvSpPr>
          <p:nvPr>
            <p:ph type="sldNum" idx="68"/>
          </p:nvPr>
        </p:nvSpPr>
        <p:spPr/>
        <p:txBody>
          <a:bodyPr/>
          <a:p>
            <a:fld id="{09E7CC7F-A29B-4521-BBCB-7573CA3872A2}" type="slidenum">
              <a:t>&lt;#&gt;</a:t>
            </a:fld>
          </a:p>
        </p:txBody>
      </p:sp>
      <p:sp>
        <p:nvSpPr>
          <p:cNvPr id="8" name="PlaceHolder 7"/>
          <p:cNvSpPr>
            <a:spLocks noGrp="1"/>
          </p:cNvSpPr>
          <p:nvPr>
            <p:ph type="dt" idx="69"/>
          </p:nvPr>
        </p:nvSpPr>
        <p:spPr/>
        <p:txBody>
          <a:bodyPr/>
          <a:p>
            <a:r>
              <a:rPr lang="fr"/>
              <a:t/>
            </a: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Standard 11">
    <p:spTree>
      <p:nvGrpSpPr>
        <p:cNvPr id="1" name=""/>
        <p:cNvGrpSpPr/>
        <p:nvPr/>
      </p:nvGrpSpPr>
      <p:grpSpPr>
        <a:xfrm>
          <a:off x="0" y="0"/>
          <a:ext cx="0" cy="0"/>
          <a:chOff x="0" y="0"/>
          <a:chExt cx="0" cy="0"/>
        </a:xfrm>
      </p:grpSpPr>
      <p:sp>
        <p:nvSpPr>
          <p:cNvPr id="184"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Calibri"/>
            </a:endParaRPr>
          </a:p>
        </p:txBody>
      </p:sp>
      <p:sp>
        <p:nvSpPr>
          <p:cNvPr id="18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Calibri"/>
            </a:endParaRPr>
          </a:p>
        </p:txBody>
      </p:sp>
      <p:sp>
        <p:nvSpPr>
          <p:cNvPr id="186"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Calibri"/>
            </a:endParaRPr>
          </a:p>
        </p:txBody>
      </p:sp>
      <p:sp>
        <p:nvSpPr>
          <p:cNvPr id="187" name="PlaceHolder 4"/>
          <p:cNvSpPr>
            <a:spLocks noGrp="1"/>
          </p:cNvSpPr>
          <p:nvPr>
            <p:ph/>
          </p:nvPr>
        </p:nvSpPr>
        <p:spPr>
          <a:xfrm>
            <a:off x="609480" y="3682080"/>
            <a:ext cx="1097208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Calibri"/>
            </a:endParaRPr>
          </a:p>
        </p:txBody>
      </p:sp>
      <p:sp>
        <p:nvSpPr>
          <p:cNvPr id="6" name="PlaceHolder 5"/>
          <p:cNvSpPr>
            <a:spLocks noGrp="1"/>
          </p:cNvSpPr>
          <p:nvPr>
            <p:ph type="ftr" idx="70"/>
          </p:nvPr>
        </p:nvSpPr>
        <p:spPr/>
        <p:txBody>
          <a:bodyPr/>
          <a:p>
            <a:r>
              <a:t>Footer</a:t>
            </a:r>
          </a:p>
        </p:txBody>
      </p:sp>
      <p:sp>
        <p:nvSpPr>
          <p:cNvPr id="7" name="PlaceHolder 6"/>
          <p:cNvSpPr>
            <a:spLocks noGrp="1"/>
          </p:cNvSpPr>
          <p:nvPr>
            <p:ph type="sldNum" idx="71"/>
          </p:nvPr>
        </p:nvSpPr>
        <p:spPr/>
        <p:txBody>
          <a:bodyPr/>
          <a:p>
            <a:fld id="{F21A549E-6214-4525-9C42-B6632D6BE65B}" type="slidenum">
              <a:t>&lt;#&gt;</a:t>
            </a:fld>
          </a:p>
        </p:txBody>
      </p:sp>
      <p:sp>
        <p:nvSpPr>
          <p:cNvPr id="8" name="PlaceHolder 7"/>
          <p:cNvSpPr>
            <a:spLocks noGrp="1"/>
          </p:cNvSpPr>
          <p:nvPr>
            <p:ph type="dt" idx="72"/>
          </p:nvPr>
        </p:nvSpPr>
        <p:spPr/>
        <p:txBody>
          <a:bodyPr/>
          <a:p>
            <a:r>
              <a:rPr lang="fr"/>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Calibri"/>
            </a:endParaRPr>
          </a:p>
        </p:txBody>
      </p:sp>
      <p:sp>
        <p:nvSpPr>
          <p:cNvPr id="2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Calibri"/>
            </a:endParaRPr>
          </a:p>
        </p:txBody>
      </p:sp>
      <p:sp>
        <p:nvSpPr>
          <p:cNvPr id="2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Calibri"/>
            </a:endParaRPr>
          </a:p>
        </p:txBody>
      </p:sp>
      <p:sp>
        <p:nvSpPr>
          <p:cNvPr id="2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Calibri"/>
            </a:endParaRPr>
          </a:p>
        </p:txBody>
      </p:sp>
      <p:sp>
        <p:nvSpPr>
          <p:cNvPr id="2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Calibri"/>
            </a:endParaRPr>
          </a:p>
        </p:txBody>
      </p:sp>
      <p:sp>
        <p:nvSpPr>
          <p:cNvPr id="7" name="PlaceHolder 6"/>
          <p:cNvSpPr>
            <a:spLocks noGrp="1"/>
          </p:cNvSpPr>
          <p:nvPr>
            <p:ph type="ftr" idx="7"/>
          </p:nvPr>
        </p:nvSpPr>
        <p:spPr/>
        <p:txBody>
          <a:bodyPr/>
          <a:p>
            <a:r>
              <a:t>Footer</a:t>
            </a:r>
          </a:p>
        </p:txBody>
      </p:sp>
      <p:sp>
        <p:nvSpPr>
          <p:cNvPr id="8" name="PlaceHolder 7"/>
          <p:cNvSpPr>
            <a:spLocks noGrp="1"/>
          </p:cNvSpPr>
          <p:nvPr>
            <p:ph type="sldNum" idx="8"/>
          </p:nvPr>
        </p:nvSpPr>
        <p:spPr/>
        <p:txBody>
          <a:bodyPr/>
          <a:p>
            <a:fld id="{25CC67B6-0AB8-40A2-8FC5-014C86DFC411}" type="slidenum">
              <a:t>&lt;#&gt;</a:t>
            </a:fld>
          </a:p>
        </p:txBody>
      </p:sp>
      <p:sp>
        <p:nvSpPr>
          <p:cNvPr id="9" name="PlaceHolder 8"/>
          <p:cNvSpPr>
            <a:spLocks noGrp="1"/>
          </p:cNvSpPr>
          <p:nvPr>
            <p:ph type="dt" idx="9"/>
          </p:nvPr>
        </p:nvSpPr>
        <p:spPr/>
        <p:txBody>
          <a:bodyPr/>
          <a:p>
            <a:r>
              <a:rPr lang="fr"/>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 name="PlaceHolder 1"/>
          <p:cNvSpPr>
            <a:spLocks noGrp="1"/>
          </p:cNvSpPr>
          <p:nvPr>
            <p:ph type="ftr" idx="10"/>
          </p:nvPr>
        </p:nvSpPr>
        <p:spPr/>
        <p:txBody>
          <a:bodyPr/>
          <a:p>
            <a:r>
              <a:t>Footer</a:t>
            </a:r>
          </a:p>
        </p:txBody>
      </p:sp>
      <p:sp>
        <p:nvSpPr>
          <p:cNvPr id="3" name="PlaceHolder 2"/>
          <p:cNvSpPr>
            <a:spLocks noGrp="1"/>
          </p:cNvSpPr>
          <p:nvPr>
            <p:ph type="sldNum" idx="11"/>
          </p:nvPr>
        </p:nvSpPr>
        <p:spPr/>
        <p:txBody>
          <a:bodyPr/>
          <a:p>
            <a:fld id="{337798E6-0B5A-41B7-977E-6AF6D1E5DD4E}" type="slidenum">
              <a:t>&lt;#&gt;</a:t>
            </a:fld>
          </a:p>
        </p:txBody>
      </p:sp>
      <p:sp>
        <p:nvSpPr>
          <p:cNvPr id="4" name="PlaceHolder 3"/>
          <p:cNvSpPr>
            <a:spLocks noGrp="1"/>
          </p:cNvSpPr>
          <p:nvPr>
            <p:ph type="dt" idx="12"/>
          </p:nvPr>
        </p:nvSpPr>
        <p:spPr/>
        <p:txBody>
          <a:bodyPr/>
          <a:p>
            <a:r>
              <a:rPr lang="fr"/>
              <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Calibri"/>
            </a:endParaRPr>
          </a:p>
        </p:txBody>
      </p:sp>
      <p:sp>
        <p:nvSpPr>
          <p:cNvPr id="36" name="PlaceHolder 2"/>
          <p:cNvSpPr>
            <a:spLocks noGrp="1"/>
          </p:cNvSpPr>
          <p:nvPr>
            <p:ph/>
          </p:nvPr>
        </p:nvSpPr>
        <p:spPr>
          <a:xfrm>
            <a:off x="609480" y="1604520"/>
            <a:ext cx="10972080" cy="39769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Calibri"/>
            </a:endParaRPr>
          </a:p>
        </p:txBody>
      </p:sp>
      <p:sp>
        <p:nvSpPr>
          <p:cNvPr id="4" name="PlaceHolder 3"/>
          <p:cNvSpPr>
            <a:spLocks noGrp="1"/>
          </p:cNvSpPr>
          <p:nvPr>
            <p:ph type="ftr" idx="13"/>
          </p:nvPr>
        </p:nvSpPr>
        <p:spPr/>
        <p:txBody>
          <a:bodyPr/>
          <a:p>
            <a:r>
              <a:t>Footer</a:t>
            </a:r>
          </a:p>
        </p:txBody>
      </p:sp>
      <p:sp>
        <p:nvSpPr>
          <p:cNvPr id="5" name="PlaceHolder 4"/>
          <p:cNvSpPr>
            <a:spLocks noGrp="1"/>
          </p:cNvSpPr>
          <p:nvPr>
            <p:ph type="sldNum" idx="14"/>
          </p:nvPr>
        </p:nvSpPr>
        <p:spPr/>
        <p:txBody>
          <a:bodyPr/>
          <a:p>
            <a:fld id="{2C46B917-44F5-43B5-A0F0-94D6A211A367}" type="slidenum">
              <a:t>&lt;#&gt;</a:t>
            </a:fld>
          </a:p>
        </p:txBody>
      </p:sp>
      <p:sp>
        <p:nvSpPr>
          <p:cNvPr id="6" name="PlaceHolder 5"/>
          <p:cNvSpPr>
            <a:spLocks noGrp="1"/>
          </p:cNvSpPr>
          <p:nvPr>
            <p:ph type="dt" idx="15"/>
          </p:nvPr>
        </p:nvSpPr>
        <p:spPr/>
        <p:txBody>
          <a:bodyPr/>
          <a:p>
            <a:r>
              <a:rPr lang="fr"/>
              <a:t/>
            </a: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Calibri"/>
            </a:endParaRPr>
          </a:p>
        </p:txBody>
      </p:sp>
      <p:sp>
        <p:nvSpPr>
          <p:cNvPr id="43" name="PlaceHolder 2"/>
          <p:cNvSpPr>
            <a:spLocks noGrp="1"/>
          </p:cNvSpPr>
          <p:nvPr>
            <p:ph/>
          </p:nvPr>
        </p:nvSpPr>
        <p:spPr>
          <a:xfrm>
            <a:off x="609480" y="1604520"/>
            <a:ext cx="10972080" cy="39769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Calibri"/>
            </a:endParaRPr>
          </a:p>
        </p:txBody>
      </p:sp>
      <p:sp>
        <p:nvSpPr>
          <p:cNvPr id="4" name="PlaceHolder 3"/>
          <p:cNvSpPr>
            <a:spLocks noGrp="1"/>
          </p:cNvSpPr>
          <p:nvPr>
            <p:ph type="ftr" idx="16"/>
          </p:nvPr>
        </p:nvSpPr>
        <p:spPr/>
        <p:txBody>
          <a:bodyPr/>
          <a:p>
            <a:r>
              <a:t>Footer</a:t>
            </a:r>
          </a:p>
        </p:txBody>
      </p:sp>
      <p:sp>
        <p:nvSpPr>
          <p:cNvPr id="5" name="PlaceHolder 4"/>
          <p:cNvSpPr>
            <a:spLocks noGrp="1"/>
          </p:cNvSpPr>
          <p:nvPr>
            <p:ph type="sldNum" idx="17"/>
          </p:nvPr>
        </p:nvSpPr>
        <p:spPr/>
        <p:txBody>
          <a:bodyPr/>
          <a:p>
            <a:fld id="{5D4D5DCF-8B53-4D03-AE47-898A01D7D410}" type="slidenum">
              <a:t>&lt;#&gt;</a:t>
            </a:fld>
          </a:p>
        </p:txBody>
      </p:sp>
      <p:sp>
        <p:nvSpPr>
          <p:cNvPr id="6" name="PlaceHolder 5"/>
          <p:cNvSpPr>
            <a:spLocks noGrp="1"/>
          </p:cNvSpPr>
          <p:nvPr>
            <p:ph type="dt" idx="18"/>
          </p:nvPr>
        </p:nvSpPr>
        <p:spPr/>
        <p:txBody>
          <a:bodyPr/>
          <a:p>
            <a:r>
              <a:rPr lang="fr"/>
              <a:t/>
            </a: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Calibri"/>
            </a:endParaRPr>
          </a:p>
        </p:txBody>
      </p:sp>
      <p:sp>
        <p:nvSpPr>
          <p:cNvPr id="51" name="PlaceHolder 2"/>
          <p:cNvSpPr>
            <a:spLocks noGrp="1"/>
          </p:cNvSpPr>
          <p:nvPr>
            <p:ph/>
          </p:nvPr>
        </p:nvSpPr>
        <p:spPr>
          <a:xfrm>
            <a:off x="609480" y="1604520"/>
            <a:ext cx="5354280" cy="39769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Calibri"/>
            </a:endParaRPr>
          </a:p>
        </p:txBody>
      </p:sp>
      <p:sp>
        <p:nvSpPr>
          <p:cNvPr id="52" name="PlaceHolder 3"/>
          <p:cNvSpPr>
            <a:spLocks noGrp="1"/>
          </p:cNvSpPr>
          <p:nvPr>
            <p:ph/>
          </p:nvPr>
        </p:nvSpPr>
        <p:spPr>
          <a:xfrm>
            <a:off x="6231960" y="1604520"/>
            <a:ext cx="5354280" cy="39769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Calibri"/>
            </a:endParaRPr>
          </a:p>
        </p:txBody>
      </p:sp>
      <p:sp>
        <p:nvSpPr>
          <p:cNvPr id="5" name="PlaceHolder 4"/>
          <p:cNvSpPr>
            <a:spLocks noGrp="1"/>
          </p:cNvSpPr>
          <p:nvPr>
            <p:ph type="ftr" idx="19"/>
          </p:nvPr>
        </p:nvSpPr>
        <p:spPr/>
        <p:txBody>
          <a:bodyPr/>
          <a:p>
            <a:r>
              <a:t>Footer</a:t>
            </a:r>
          </a:p>
        </p:txBody>
      </p:sp>
      <p:sp>
        <p:nvSpPr>
          <p:cNvPr id="6" name="PlaceHolder 5"/>
          <p:cNvSpPr>
            <a:spLocks noGrp="1"/>
          </p:cNvSpPr>
          <p:nvPr>
            <p:ph type="sldNum" idx="20"/>
          </p:nvPr>
        </p:nvSpPr>
        <p:spPr/>
        <p:txBody>
          <a:bodyPr/>
          <a:p>
            <a:fld id="{ADFC7CBF-79B8-44F2-9227-7F17B6C1F8E7}" type="slidenum">
              <a:t>&lt;#&gt;</a:t>
            </a:fld>
          </a:p>
        </p:txBody>
      </p:sp>
      <p:sp>
        <p:nvSpPr>
          <p:cNvPr id="7" name="PlaceHolder 6"/>
          <p:cNvSpPr>
            <a:spLocks noGrp="1"/>
          </p:cNvSpPr>
          <p:nvPr>
            <p:ph type="dt" idx="21"/>
          </p:nvPr>
        </p:nvSpPr>
        <p:spPr/>
        <p:txBody>
          <a:bodyPr/>
          <a:p>
            <a:r>
              <a:rPr lang="fr"/>
              <a:t/>
            </a: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7"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Calibri"/>
            </a:endParaRPr>
          </a:p>
        </p:txBody>
      </p:sp>
      <p:sp>
        <p:nvSpPr>
          <p:cNvPr id="3" name="PlaceHolder 2"/>
          <p:cNvSpPr>
            <a:spLocks noGrp="1"/>
          </p:cNvSpPr>
          <p:nvPr>
            <p:ph type="ftr" idx="22"/>
          </p:nvPr>
        </p:nvSpPr>
        <p:spPr/>
        <p:txBody>
          <a:bodyPr/>
          <a:p>
            <a:r>
              <a:t>Footer</a:t>
            </a:r>
          </a:p>
        </p:txBody>
      </p:sp>
      <p:sp>
        <p:nvSpPr>
          <p:cNvPr id="4" name="PlaceHolder 3"/>
          <p:cNvSpPr>
            <a:spLocks noGrp="1"/>
          </p:cNvSpPr>
          <p:nvPr>
            <p:ph type="sldNum" idx="23"/>
          </p:nvPr>
        </p:nvSpPr>
        <p:spPr/>
        <p:txBody>
          <a:bodyPr/>
          <a:p>
            <a:fld id="{F80D6538-3FE8-4D76-A43F-8F8473076188}" type="slidenum">
              <a:t>&lt;#&gt;</a:t>
            </a:fld>
          </a:p>
        </p:txBody>
      </p:sp>
      <p:sp>
        <p:nvSpPr>
          <p:cNvPr id="5" name="PlaceHolder 4"/>
          <p:cNvSpPr>
            <a:spLocks noGrp="1"/>
          </p:cNvSpPr>
          <p:nvPr>
            <p:ph type="dt" idx="24"/>
          </p:nvPr>
        </p:nvSpPr>
        <p:spPr/>
        <p:txBody>
          <a:bodyPr/>
          <a:p>
            <a:r>
              <a:rPr lang="fr"/>
              <a:t/>
            </a: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Centered Text">
    <p:spTree>
      <p:nvGrpSpPr>
        <p:cNvPr id="1" name=""/>
        <p:cNvGrpSpPr/>
        <p:nvPr/>
      </p:nvGrpSpPr>
      <p:grpSpPr>
        <a:xfrm>
          <a:off x="0" y="0"/>
          <a:ext cx="0" cy="0"/>
          <a:chOff x="0" y="0"/>
          <a:chExt cx="0" cy="0"/>
        </a:xfrm>
      </p:grpSpPr>
      <p:sp>
        <p:nvSpPr>
          <p:cNvPr id="2" name="PlaceHolder 1"/>
          <p:cNvSpPr>
            <a:spLocks noGrp="1"/>
          </p:cNvSpPr>
          <p:nvPr>
            <p:ph type="ftr" idx="25"/>
          </p:nvPr>
        </p:nvSpPr>
        <p:spPr/>
        <p:txBody>
          <a:bodyPr/>
          <a:p>
            <a:r>
              <a:t>Footer</a:t>
            </a:r>
          </a:p>
        </p:txBody>
      </p:sp>
      <p:sp>
        <p:nvSpPr>
          <p:cNvPr id="3" name="PlaceHolder 2"/>
          <p:cNvSpPr>
            <a:spLocks noGrp="1"/>
          </p:cNvSpPr>
          <p:nvPr>
            <p:ph type="sldNum" idx="26"/>
          </p:nvPr>
        </p:nvSpPr>
        <p:spPr/>
        <p:txBody>
          <a:bodyPr/>
          <a:p>
            <a:fld id="{CB98E2D8-3305-4545-80BB-656E08D776F0}" type="slidenum">
              <a:t>&lt;#&gt;</a:t>
            </a:fld>
          </a:p>
        </p:txBody>
      </p:sp>
      <p:sp>
        <p:nvSpPr>
          <p:cNvPr id="4" name="PlaceHolder 3"/>
          <p:cNvSpPr>
            <a:spLocks noGrp="1"/>
          </p:cNvSpPr>
          <p:nvPr>
            <p:ph type="dt" idx="27"/>
          </p:nvPr>
        </p:nvSpPr>
        <p:spPr/>
        <p:txBody>
          <a:bodyPr/>
          <a:p>
            <a:r>
              <a:rPr lang="fr"/>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
</Relationships>
</file>

<file path=ppt/slideMasters/_rels/slideMaster10.xml.rels><?xml version="1.0" encoding="UTF-8"?>
<Relationships xmlns="http://schemas.openxmlformats.org/package/2006/relationships"><Relationship Id="rId1" Type="http://schemas.openxmlformats.org/officeDocument/2006/relationships/theme" Target="../theme/theme10.xml"/><Relationship Id="rId2" Type="http://schemas.openxmlformats.org/officeDocument/2006/relationships/slideLayout" Target="../slideLayouts/slideLayout10.xml"/>
</Relationships>
</file>

<file path=ppt/slideMasters/_rels/slideMaster11.xml.rels><?xml version="1.0" encoding="UTF-8"?>
<Relationships xmlns="http://schemas.openxmlformats.org/package/2006/relationships"><Relationship Id="rId1" Type="http://schemas.openxmlformats.org/officeDocument/2006/relationships/theme" Target="../theme/theme11.xml"/><Relationship Id="rId2" Type="http://schemas.openxmlformats.org/officeDocument/2006/relationships/slideLayout" Target="../slideLayouts/slideLayout11.xml"/>
</Relationships>
</file>

<file path=ppt/slideMasters/_rels/slideMaster12.xml.rels><?xml version="1.0" encoding="UTF-8"?>
<Relationships xmlns="http://schemas.openxmlformats.org/package/2006/relationships"><Relationship Id="rId1" Type="http://schemas.openxmlformats.org/officeDocument/2006/relationships/theme" Target="../theme/theme12.xml"/><Relationship Id="rId2" Type="http://schemas.openxmlformats.org/officeDocument/2006/relationships/slideLayout" Target="../slideLayouts/slideLayout12.xml"/>
</Relationships>
</file>

<file path=ppt/slideMasters/_rels/slideMaster13.xml.rels><?xml version="1.0" encoding="UTF-8"?>
<Relationships xmlns="http://schemas.openxmlformats.org/package/2006/relationships"><Relationship Id="rId1" Type="http://schemas.openxmlformats.org/officeDocument/2006/relationships/theme" Target="../theme/theme13.xml"/><Relationship Id="rId2" Type="http://schemas.openxmlformats.org/officeDocument/2006/relationships/slideLayout" Target="../slideLayouts/slideLayout13.xml"/>
</Relationships>
</file>

<file path=ppt/slideMasters/_rels/slideMaster14.xml.rels><?xml version="1.0" encoding="UTF-8"?>
<Relationships xmlns="http://schemas.openxmlformats.org/package/2006/relationships"><Relationship Id="rId1" Type="http://schemas.openxmlformats.org/officeDocument/2006/relationships/theme" Target="../theme/theme14.xml"/><Relationship Id="rId2" Type="http://schemas.openxmlformats.org/officeDocument/2006/relationships/slideLayout" Target="../slideLayouts/slideLayout14.xml"/>
</Relationships>
</file>

<file path=ppt/slideMasters/_rels/slideMaster15.xml.rels><?xml version="1.0" encoding="UTF-8"?>
<Relationships xmlns="http://schemas.openxmlformats.org/package/2006/relationships"><Relationship Id="rId1" Type="http://schemas.openxmlformats.org/officeDocument/2006/relationships/theme" Target="../theme/theme15.xml"/><Relationship Id="rId2" Type="http://schemas.openxmlformats.org/officeDocument/2006/relationships/slideLayout" Target="../slideLayouts/slideLayout15.xml"/>
</Relationships>
</file>

<file path=ppt/slideMasters/_rels/slideMaster16.xml.rels><?xml version="1.0" encoding="UTF-8"?>
<Relationships xmlns="http://schemas.openxmlformats.org/package/2006/relationships"><Relationship Id="rId1" Type="http://schemas.openxmlformats.org/officeDocument/2006/relationships/theme" Target="../theme/theme16.xml"/><Relationship Id="rId2" Type="http://schemas.openxmlformats.org/officeDocument/2006/relationships/slideLayout" Target="../slideLayouts/slideLayout16.xml"/>
</Relationships>
</file>

<file path=ppt/slideMasters/_rels/slideMaster17.xml.rels><?xml version="1.0" encoding="UTF-8"?>
<Relationships xmlns="http://schemas.openxmlformats.org/package/2006/relationships"><Relationship Id="rId1" Type="http://schemas.openxmlformats.org/officeDocument/2006/relationships/theme" Target="../theme/theme17.xml"/><Relationship Id="rId2" Type="http://schemas.openxmlformats.org/officeDocument/2006/relationships/slideLayout" Target="../slideLayouts/slideLayout17.xml"/>
</Relationships>
</file>

<file path=ppt/slideMasters/_rels/slideMaster18.xml.rels><?xml version="1.0" encoding="UTF-8"?>
<Relationships xmlns="http://schemas.openxmlformats.org/package/2006/relationships"><Relationship Id="rId1" Type="http://schemas.openxmlformats.org/officeDocument/2006/relationships/theme" Target="../theme/theme18.xml"/><Relationship Id="rId2" Type="http://schemas.openxmlformats.org/officeDocument/2006/relationships/slideLayout" Target="../slideLayouts/slideLayout18.xml"/>
</Relationships>
</file>

<file path=ppt/slideMasters/_rels/slideMaster19.xml.rels><?xml version="1.0" encoding="UTF-8"?>
<Relationships xmlns="http://schemas.openxmlformats.org/package/2006/relationships"><Relationship Id="rId1" Type="http://schemas.openxmlformats.org/officeDocument/2006/relationships/theme" Target="../theme/theme19.xml"/><Relationship Id="rId2" Type="http://schemas.openxmlformats.org/officeDocument/2006/relationships/slideLayout" Target="../slideLayouts/slideLayout19.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2.xml"/>
</Relationships>
</file>

<file path=ppt/slideMasters/_rels/slideMaster20.xml.rels><?xml version="1.0" encoding="UTF-8"?>
<Relationships xmlns="http://schemas.openxmlformats.org/package/2006/relationships"><Relationship Id="rId1" Type="http://schemas.openxmlformats.org/officeDocument/2006/relationships/theme" Target="../theme/theme20.xml"/><Relationship Id="rId2" Type="http://schemas.openxmlformats.org/officeDocument/2006/relationships/slideLayout" Target="../slideLayouts/slideLayout20.xml"/>
</Relationships>
</file>

<file path=ppt/slideMasters/_rels/slideMaster21.xml.rels><?xml version="1.0" encoding="UTF-8"?>
<Relationships xmlns="http://schemas.openxmlformats.org/package/2006/relationships"><Relationship Id="rId1" Type="http://schemas.openxmlformats.org/officeDocument/2006/relationships/theme" Target="../theme/theme21.xml"/><Relationship Id="rId2" Type="http://schemas.openxmlformats.org/officeDocument/2006/relationships/slideLayout" Target="../slideLayouts/slideLayout21.xml"/>
</Relationships>
</file>

<file path=ppt/slideMasters/_rels/slideMaster22.xml.rels><?xml version="1.0" encoding="UTF-8"?>
<Relationships xmlns="http://schemas.openxmlformats.org/package/2006/relationships"><Relationship Id="rId1" Type="http://schemas.openxmlformats.org/officeDocument/2006/relationships/theme" Target="../theme/theme22.xml"/><Relationship Id="rId2" Type="http://schemas.openxmlformats.org/officeDocument/2006/relationships/slideLayout" Target="../slideLayouts/slideLayout22.xml"/>
</Relationships>
</file>

<file path=ppt/slideMasters/_rels/slideMaster23.xml.rels><?xml version="1.0" encoding="UTF-8"?>
<Relationships xmlns="http://schemas.openxmlformats.org/package/2006/relationships"><Relationship Id="rId1" Type="http://schemas.openxmlformats.org/officeDocument/2006/relationships/theme" Target="../theme/theme23.xml"/><Relationship Id="rId2" Type="http://schemas.openxmlformats.org/officeDocument/2006/relationships/slideLayout" Target="../slideLayouts/slideLayout23.xml"/>
</Relationships>
</file>

<file path=ppt/slideMasters/_rels/slideMaster24.xml.rels><?xml version="1.0" encoding="UTF-8"?>
<Relationships xmlns="http://schemas.openxmlformats.org/package/2006/relationships"><Relationship Id="rId1" Type="http://schemas.openxmlformats.org/officeDocument/2006/relationships/theme" Target="../theme/theme24.xml"/><Relationship Id="rId2"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3.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slideLayout" Target="../slideLayouts/slideLayout4.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slideLayout" Target="../slideLayouts/slideLayout5.xml"/>
</Relationships>
</file>

<file path=ppt/slideMasters/_rels/slideMaster6.xml.rels><?xml version="1.0" encoding="UTF-8"?>
<Relationships xmlns="http://schemas.openxmlformats.org/package/2006/relationships"><Relationship Id="rId1" Type="http://schemas.openxmlformats.org/officeDocument/2006/relationships/theme" Target="../theme/theme6.xml"/><Relationship Id="rId2" Type="http://schemas.openxmlformats.org/officeDocument/2006/relationships/slideLayout" Target="../slideLayouts/slideLayout6.xml"/>
</Relationships>
</file>

<file path=ppt/slideMasters/_rels/slideMaster7.xml.rels><?xml version="1.0" encoding="UTF-8"?>
<Relationships xmlns="http://schemas.openxmlformats.org/package/2006/relationships"><Relationship Id="rId1" Type="http://schemas.openxmlformats.org/officeDocument/2006/relationships/theme" Target="../theme/theme7.xml"/><Relationship Id="rId2" Type="http://schemas.openxmlformats.org/officeDocument/2006/relationships/slideLayout" Target="../slideLayouts/slideLayout7.xml"/>
</Relationships>
</file>

<file path=ppt/slideMasters/_rels/slideMaster8.xml.rels><?xml version="1.0" encoding="UTF-8"?>
<Relationships xmlns="http://schemas.openxmlformats.org/package/2006/relationships"><Relationship Id="rId1" Type="http://schemas.openxmlformats.org/officeDocument/2006/relationships/theme" Target="../theme/theme8.xml"/><Relationship Id="rId2" Type="http://schemas.openxmlformats.org/officeDocument/2006/relationships/slideLayout" Target="../slideLayouts/slideLayout8.xml"/>
</Relationships>
</file>

<file path=ppt/slideMasters/_rels/slideMaster9.xml.rels><?xml version="1.0" encoding="UTF-8"?>
<Relationships xmlns="http://schemas.openxmlformats.org/package/2006/relationships"><Relationship Id="rId1" Type="http://schemas.openxmlformats.org/officeDocument/2006/relationships/theme" Target="../theme/theme9.xml"/><Relationship Id="rId2" Type="http://schemas.openxmlformats.org/officeDocument/2006/relationships/slideLayout" Target="../slideLayouts/slideLayout9.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ftr" idx="1"/>
          </p:nvPr>
        </p:nvSpPr>
        <p:spPr>
          <a:xfrm>
            <a:off x="4038480" y="6356520"/>
            <a:ext cx="4111920" cy="362160"/>
          </a:xfrm>
          <a:prstGeom prst="rect">
            <a:avLst/>
          </a:prstGeom>
          <a:noFill/>
          <a:ln w="0">
            <a:noFill/>
          </a:ln>
        </p:spPr>
        <p:txBody>
          <a:bodyPr lIns="90000" rIns="90000" tIns="45000" bIns="45000" anchor="ctr">
            <a:noAutofit/>
          </a:bodyPr>
          <a:lstStyle>
            <a:lvl1pPr indent="0" algn="ctr" defTabSz="914400">
              <a:lnSpc>
                <a:spcPct val="100000"/>
              </a:lnSpc>
              <a:buNone/>
              <a:tabLst>
                <a:tab algn="l" pos="0"/>
              </a:tabLst>
              <a:defRPr b="0" lang="fr-FR" sz="1400" spc="-1" strike="noStrike">
                <a:solidFill>
                  <a:srgbClr val="000000"/>
                </a:solidFill>
                <a:latin typeface="Calibri"/>
                <a:ea typeface="DejaVu Sans"/>
              </a:defRPr>
            </a:lvl1pPr>
          </a:lstStyle>
          <a:p>
            <a:pPr indent="0" algn="ctr" defTabSz="914400">
              <a:lnSpc>
                <a:spcPct val="100000"/>
              </a:lnSpc>
              <a:buNone/>
              <a:tabLst>
                <a:tab algn="l" pos="0"/>
              </a:tabLst>
            </a:pPr>
            <a:r>
              <a:rPr b="0" lang="fr-FR" sz="1400" spc="-1" strike="noStrike">
                <a:solidFill>
                  <a:srgbClr val="000000"/>
                </a:solidFill>
                <a:latin typeface="Calibri"/>
                <a:ea typeface="DejaVu Sans"/>
              </a:rPr>
              <a:t>&lt;pied de page&gt;</a:t>
            </a:r>
            <a:endParaRPr b="0" lang="fr-FR" sz="1400" spc="-1" strike="noStrike">
              <a:solidFill>
                <a:srgbClr val="000000"/>
              </a:solidFill>
              <a:latin typeface="Calibri"/>
            </a:endParaRPr>
          </a:p>
        </p:txBody>
      </p:sp>
      <p:sp>
        <p:nvSpPr>
          <p:cNvPr id="1" name="PlaceHolder 2"/>
          <p:cNvSpPr>
            <a:spLocks noGrp="1"/>
          </p:cNvSpPr>
          <p:nvPr>
            <p:ph type="sldNum" idx="2"/>
          </p:nvPr>
        </p:nvSpPr>
        <p:spPr>
          <a:xfrm>
            <a:off x="8610480" y="6356520"/>
            <a:ext cx="2740320" cy="362160"/>
          </a:xfrm>
          <a:prstGeom prst="rect">
            <a:avLst/>
          </a:prstGeom>
          <a:noFill/>
          <a:ln w="0">
            <a:noFill/>
          </a:ln>
        </p:spPr>
        <p:txBody>
          <a:bodyPr lIns="90000" rIns="90000" tIns="45000" bIns="45000" anchor="ctr">
            <a:noAutofit/>
          </a:bodyPr>
          <a:lstStyle>
            <a:lvl1pPr indent="0" algn="r" defTabSz="914400">
              <a:lnSpc>
                <a:spcPct val="100000"/>
              </a:lnSpc>
              <a:buNone/>
              <a:tabLst>
                <a:tab algn="l" pos="0"/>
              </a:tabLst>
              <a:defRPr b="0" lang="fr-FR" sz="1200" spc="-1" strike="noStrike">
                <a:solidFill>
                  <a:srgbClr val="787878"/>
                </a:solidFill>
                <a:latin typeface="Aptos"/>
                <a:ea typeface="DejaVu Sans"/>
              </a:defRPr>
            </a:lvl1pPr>
          </a:lstStyle>
          <a:p>
            <a:pPr indent="0" algn="r" defTabSz="914400">
              <a:lnSpc>
                <a:spcPct val="100000"/>
              </a:lnSpc>
              <a:buNone/>
              <a:tabLst>
                <a:tab algn="l" pos="0"/>
              </a:tabLst>
            </a:pPr>
            <a:fld id="{D5406BAE-258C-4063-990B-EDF55B2B1FEE}" type="slidenum">
              <a:rPr b="0" lang="fr-FR" sz="1200" spc="-1" strike="noStrike">
                <a:solidFill>
                  <a:srgbClr val="787878"/>
                </a:solidFill>
                <a:latin typeface="Aptos"/>
                <a:ea typeface="DejaVu Sans"/>
              </a:rPr>
              <a:t>&lt;numéro&gt;</a:t>
            </a:fld>
            <a:endParaRPr b="0" lang="fr-FR" sz="1200" spc="-1" strike="noStrike">
              <a:solidFill>
                <a:srgbClr val="000000"/>
              </a:solidFill>
              <a:latin typeface="Calibri"/>
            </a:endParaRPr>
          </a:p>
        </p:txBody>
      </p:sp>
      <p:sp>
        <p:nvSpPr>
          <p:cNvPr id="2" name="PlaceHolder 3"/>
          <p:cNvSpPr>
            <a:spLocks noGrp="1"/>
          </p:cNvSpPr>
          <p:nvPr>
            <p:ph type="dt" idx="3"/>
          </p:nvPr>
        </p:nvSpPr>
        <p:spPr>
          <a:xfrm>
            <a:off x="838080" y="6356520"/>
            <a:ext cx="2740320" cy="36216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Calibri"/>
              </a:defRPr>
            </a:lvl1pPr>
          </a:lstStyle>
          <a:p>
            <a:pPr indent="0">
              <a:buNone/>
            </a:pPr>
            <a:r>
              <a:rPr b="0" lang="fr-FR" sz="1400" spc="-1" strike="noStrike">
                <a:solidFill>
                  <a:srgbClr val="000000"/>
                </a:solidFill>
                <a:latin typeface="Calibri"/>
              </a:rPr>
              <a:t>&lt;date/heure&gt;</a:t>
            </a:r>
            <a:endParaRPr b="0" lang="fr-FR" sz="1400" spc="-1" strike="noStrike">
              <a:solidFill>
                <a:srgbClr val="000000"/>
              </a:solidFill>
              <a:latin typeface="Calibri"/>
            </a:endParaRPr>
          </a:p>
        </p:txBody>
      </p:sp>
      <p:sp>
        <p:nvSpPr>
          <p:cNvPr id="3"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fr-FR" sz="4400" spc="-1" strike="noStrike">
                <a:solidFill>
                  <a:srgbClr val="000000"/>
                </a:solidFill>
                <a:latin typeface="Calibri"/>
              </a:rPr>
              <a:t>Cliquez pour éditer le format du texte-titre</a:t>
            </a:r>
            <a:endParaRPr b="0" lang="fr-FR" sz="4400" spc="-1" strike="noStrike">
              <a:solidFill>
                <a:srgbClr val="000000"/>
              </a:solidFill>
              <a:latin typeface="Calibri"/>
            </a:endParaRPr>
          </a:p>
        </p:txBody>
      </p:sp>
      <p:sp>
        <p:nvSpPr>
          <p:cNvPr id="4"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fr-FR" sz="3200" spc="-1" strike="noStrike">
                <a:solidFill>
                  <a:srgbClr val="000000"/>
                </a:solidFill>
                <a:latin typeface="Calibri"/>
              </a:rPr>
              <a:t>Cliquez pour éditer le format du plan de texte</a:t>
            </a:r>
            <a:endParaRPr b="0" lang="fr-FR" sz="32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2800" spc="-1" strike="noStrike">
                <a:solidFill>
                  <a:srgbClr val="000000"/>
                </a:solidFill>
                <a:latin typeface="Calibri"/>
              </a:rPr>
              <a:t>Second niveau de plan</a:t>
            </a:r>
            <a:endParaRPr b="0" lang="fr-FR" sz="2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2400" spc="-1" strike="noStrike">
                <a:solidFill>
                  <a:srgbClr val="000000"/>
                </a:solidFill>
                <a:latin typeface="Calibri"/>
              </a:rPr>
              <a:t>Troisième niveau de plan</a:t>
            </a:r>
            <a:endParaRPr b="0" lang="fr-FR" sz="24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2000" spc="-1" strike="noStrike">
                <a:solidFill>
                  <a:srgbClr val="000000"/>
                </a:solidFill>
                <a:latin typeface="Calibri"/>
              </a:rPr>
              <a:t>Quatrième niveau de plan</a:t>
            </a:r>
            <a:endParaRPr b="0" lang="fr-FR" sz="20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2000" spc="-1" strike="noStrike">
                <a:solidFill>
                  <a:srgbClr val="000000"/>
                </a:solidFill>
                <a:latin typeface="Calibri"/>
              </a:rPr>
              <a:t>Cinquième niveau de plan</a:t>
            </a:r>
            <a:endParaRPr b="0" lang="fr-FR"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2000" spc="-1" strike="noStrike">
                <a:solidFill>
                  <a:srgbClr val="000000"/>
                </a:solidFill>
                <a:latin typeface="Calibri"/>
              </a:rPr>
              <a:t>Sixième niveau de plan</a:t>
            </a:r>
            <a:endParaRPr b="0" lang="fr-FR"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2000" spc="-1" strike="noStrike">
                <a:solidFill>
                  <a:srgbClr val="000000"/>
                </a:solidFill>
                <a:latin typeface="Calibri"/>
              </a:rPr>
              <a:t>Septième niveau de plan</a:t>
            </a:r>
            <a:endParaRPr b="0" lang="fr-FR"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49" r:id="rId2"/>
  </p:sldLayoutIdLst>
</p:sldMaster>
</file>

<file path=ppt/slideMasters/slideMaster1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1"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buNone/>
            </a:pPr>
            <a:r>
              <a:rPr b="0" lang="fr-FR" sz="1800" spc="-1" strike="noStrike">
                <a:solidFill>
                  <a:srgbClr val="000000"/>
                </a:solidFill>
                <a:latin typeface="Calibri"/>
              </a:rPr>
              <a:t>Cliquez pour éditer le format du texte-titre</a:t>
            </a:r>
            <a:endParaRPr b="0" lang="fr-FR" sz="1800" spc="-1" strike="noStrike">
              <a:solidFill>
                <a:srgbClr val="000000"/>
              </a:solidFill>
              <a:latin typeface="Calibri"/>
            </a:endParaRPr>
          </a:p>
        </p:txBody>
      </p:sp>
      <p:sp>
        <p:nvSpPr>
          <p:cNvPr id="62" name="PlaceHolder 2"/>
          <p:cNvSpPr>
            <a:spLocks noGrp="1"/>
          </p:cNvSpPr>
          <p:nvPr>
            <p:ph type="body"/>
          </p:nvPr>
        </p:nvSpPr>
        <p:spPr>
          <a:xfrm>
            <a:off x="609480" y="1604520"/>
            <a:ext cx="535392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Calibri"/>
              </a:rPr>
              <a:t>Cliquez pour éditer le format du plan de texte</a:t>
            </a:r>
            <a:endParaRPr b="0" lang="fr-FR"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Calibri"/>
              </a:rPr>
              <a:t>Second niveau de plan</a:t>
            </a:r>
            <a:endParaRPr b="0" lang="fr-FR"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Calibri"/>
              </a:rPr>
              <a:t>Cinquième niveau de plan</a:t>
            </a:r>
            <a:endParaRPr b="0" lang="fr-FR"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Calibri"/>
              </a:rPr>
              <a:t>Sixième niveau de plan</a:t>
            </a:r>
            <a:endParaRPr b="0" lang="fr-FR"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Calibri"/>
              </a:rPr>
              <a:t>Septième niveau de plan</a:t>
            </a:r>
            <a:endParaRPr b="0" lang="fr-FR" sz="1800" spc="-1" strike="noStrike">
              <a:solidFill>
                <a:srgbClr val="000000"/>
              </a:solidFill>
              <a:latin typeface="Calibri"/>
            </a:endParaRPr>
          </a:p>
        </p:txBody>
      </p:sp>
      <p:sp>
        <p:nvSpPr>
          <p:cNvPr id="63" name="PlaceHolder 3"/>
          <p:cNvSpPr>
            <a:spLocks noGrp="1"/>
          </p:cNvSpPr>
          <p:nvPr>
            <p:ph type="body"/>
          </p:nvPr>
        </p:nvSpPr>
        <p:spPr>
          <a:xfrm>
            <a:off x="6231960" y="1604520"/>
            <a:ext cx="535392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Calibri"/>
              </a:rPr>
              <a:t>Cliquez pour éditer le format du plan de texte</a:t>
            </a:r>
            <a:endParaRPr b="0" lang="fr-FR"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Calibri"/>
              </a:rPr>
              <a:t>Second niveau de plan</a:t>
            </a:r>
            <a:endParaRPr b="0" lang="fr-FR"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Calibri"/>
              </a:rPr>
              <a:t>Cinquième niveau de plan</a:t>
            </a:r>
            <a:endParaRPr b="0" lang="fr-FR"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Calibri"/>
              </a:rPr>
              <a:t>Sixième niveau de plan</a:t>
            </a:r>
            <a:endParaRPr b="0" lang="fr-FR"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Calibri"/>
              </a:rPr>
              <a:t>Septième niveau de plan</a:t>
            </a:r>
            <a:endParaRPr b="0" lang="fr-FR" sz="1800" spc="-1" strike="noStrike">
              <a:solidFill>
                <a:srgbClr val="000000"/>
              </a:solidFill>
              <a:latin typeface="Calibri"/>
            </a:endParaRPr>
          </a:p>
        </p:txBody>
      </p:sp>
      <p:sp>
        <p:nvSpPr>
          <p:cNvPr id="64" name="PlaceHolder 4"/>
          <p:cNvSpPr>
            <a:spLocks noGrp="1"/>
          </p:cNvSpPr>
          <p:nvPr>
            <p:ph type="body"/>
          </p:nvPr>
        </p:nvSpPr>
        <p:spPr>
          <a:xfrm>
            <a:off x="609480" y="3682080"/>
            <a:ext cx="535392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Calibri"/>
              </a:rPr>
              <a:t>Cliquez pour éditer le format du plan de texte</a:t>
            </a:r>
            <a:endParaRPr b="0" lang="fr-FR"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Calibri"/>
              </a:rPr>
              <a:t>Second niveau de plan</a:t>
            </a:r>
            <a:endParaRPr b="0" lang="fr-FR"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Calibri"/>
              </a:rPr>
              <a:t>Cinquième niveau de plan</a:t>
            </a:r>
            <a:endParaRPr b="0" lang="fr-FR"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Calibri"/>
              </a:rPr>
              <a:t>Sixième niveau de plan</a:t>
            </a:r>
            <a:endParaRPr b="0" lang="fr-FR"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Calibri"/>
              </a:rPr>
              <a:t>Septième niveau de plan</a:t>
            </a:r>
            <a:endParaRPr b="0" lang="fr-FR" sz="1800" spc="-1" strike="noStrike">
              <a:solidFill>
                <a:srgbClr val="000000"/>
              </a:solidFill>
              <a:latin typeface="Calibri"/>
            </a:endParaRPr>
          </a:p>
        </p:txBody>
      </p:sp>
      <p:sp>
        <p:nvSpPr>
          <p:cNvPr id="65" name="PlaceHolder 5"/>
          <p:cNvSpPr>
            <a:spLocks noGrp="1"/>
          </p:cNvSpPr>
          <p:nvPr>
            <p:ph type="ftr" idx="28"/>
          </p:nvPr>
        </p:nvSpPr>
        <p:spPr>
          <a:xfrm>
            <a:off x="4038480" y="6356520"/>
            <a:ext cx="4111920" cy="362160"/>
          </a:xfrm>
          <a:prstGeom prst="rect">
            <a:avLst/>
          </a:prstGeom>
          <a:noFill/>
          <a:ln w="0">
            <a:noFill/>
          </a:ln>
        </p:spPr>
        <p:txBody>
          <a:bodyPr lIns="90000" rIns="90000" tIns="45000" bIns="45000" anchor="ctr">
            <a:noAutofit/>
          </a:bodyPr>
          <a:lstStyle>
            <a:lvl1pPr indent="0" algn="ctr" defTabSz="914400">
              <a:lnSpc>
                <a:spcPct val="100000"/>
              </a:lnSpc>
              <a:buNone/>
              <a:tabLst>
                <a:tab algn="l" pos="0"/>
              </a:tabLst>
              <a:defRPr b="0" lang="fr-FR" sz="1400" spc="-1" strike="noStrike">
                <a:solidFill>
                  <a:srgbClr val="000000"/>
                </a:solidFill>
                <a:latin typeface="Calibri"/>
                <a:ea typeface="DejaVu Sans"/>
              </a:defRPr>
            </a:lvl1pPr>
          </a:lstStyle>
          <a:p>
            <a:pPr indent="0" algn="ctr" defTabSz="914400">
              <a:lnSpc>
                <a:spcPct val="100000"/>
              </a:lnSpc>
              <a:buNone/>
              <a:tabLst>
                <a:tab algn="l" pos="0"/>
              </a:tabLst>
            </a:pPr>
            <a:r>
              <a:rPr b="0" lang="fr-FR" sz="1400" spc="-1" strike="noStrike">
                <a:solidFill>
                  <a:srgbClr val="000000"/>
                </a:solidFill>
                <a:latin typeface="Calibri"/>
                <a:ea typeface="DejaVu Sans"/>
              </a:rPr>
              <a:t>&lt;pied de page&gt;</a:t>
            </a:r>
            <a:endParaRPr b="0" lang="fr-FR" sz="1400" spc="-1" strike="noStrike">
              <a:solidFill>
                <a:srgbClr val="000000"/>
              </a:solidFill>
              <a:latin typeface="Calibri"/>
            </a:endParaRPr>
          </a:p>
        </p:txBody>
      </p:sp>
      <p:sp>
        <p:nvSpPr>
          <p:cNvPr id="66" name="PlaceHolder 6"/>
          <p:cNvSpPr>
            <a:spLocks noGrp="1"/>
          </p:cNvSpPr>
          <p:nvPr>
            <p:ph type="sldNum" idx="29"/>
          </p:nvPr>
        </p:nvSpPr>
        <p:spPr>
          <a:xfrm>
            <a:off x="8610480" y="6356520"/>
            <a:ext cx="2740320" cy="362160"/>
          </a:xfrm>
          <a:prstGeom prst="rect">
            <a:avLst/>
          </a:prstGeom>
          <a:noFill/>
          <a:ln w="0">
            <a:noFill/>
          </a:ln>
        </p:spPr>
        <p:txBody>
          <a:bodyPr lIns="90000" rIns="90000" tIns="45000" bIns="45000" anchor="ctr">
            <a:noAutofit/>
          </a:bodyPr>
          <a:lstStyle>
            <a:lvl1pPr indent="0" algn="r" defTabSz="914400">
              <a:lnSpc>
                <a:spcPct val="100000"/>
              </a:lnSpc>
              <a:buNone/>
              <a:tabLst>
                <a:tab algn="l" pos="0"/>
              </a:tabLst>
              <a:defRPr b="0" lang="fr-FR" sz="1200" spc="-1" strike="noStrike">
                <a:solidFill>
                  <a:srgbClr val="787878"/>
                </a:solidFill>
                <a:latin typeface="Aptos"/>
                <a:ea typeface="DejaVu Sans"/>
              </a:defRPr>
            </a:lvl1pPr>
          </a:lstStyle>
          <a:p>
            <a:pPr indent="0" algn="r" defTabSz="914400">
              <a:lnSpc>
                <a:spcPct val="100000"/>
              </a:lnSpc>
              <a:buNone/>
              <a:tabLst>
                <a:tab algn="l" pos="0"/>
              </a:tabLst>
            </a:pPr>
            <a:fld id="{C5A19E31-BD46-4511-B78E-B88FF6E1C8FA}" type="slidenum">
              <a:rPr b="0" lang="fr-FR" sz="1200" spc="-1" strike="noStrike">
                <a:solidFill>
                  <a:srgbClr val="787878"/>
                </a:solidFill>
                <a:latin typeface="Aptos"/>
                <a:ea typeface="DejaVu Sans"/>
              </a:rPr>
              <a:t>&lt;numéro&gt;</a:t>
            </a:fld>
            <a:endParaRPr b="0" lang="fr-FR" sz="1200" spc="-1" strike="noStrike">
              <a:solidFill>
                <a:srgbClr val="000000"/>
              </a:solidFill>
              <a:latin typeface="Calibri"/>
            </a:endParaRPr>
          </a:p>
        </p:txBody>
      </p:sp>
      <p:sp>
        <p:nvSpPr>
          <p:cNvPr id="67" name="PlaceHolder 7"/>
          <p:cNvSpPr>
            <a:spLocks noGrp="1"/>
          </p:cNvSpPr>
          <p:nvPr>
            <p:ph type="dt" idx="30"/>
          </p:nvPr>
        </p:nvSpPr>
        <p:spPr>
          <a:xfrm>
            <a:off x="838080" y="6356520"/>
            <a:ext cx="2740320" cy="36216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Calibri"/>
              </a:defRPr>
            </a:lvl1pPr>
          </a:lstStyle>
          <a:p>
            <a:pPr indent="0">
              <a:buNone/>
            </a:pPr>
            <a:r>
              <a:rPr b="0" lang="fr-FR" sz="1400" spc="-1" strike="noStrike">
                <a:solidFill>
                  <a:srgbClr val="000000"/>
                </a:solidFill>
                <a:latin typeface="Calibri"/>
              </a:rPr>
              <a:t>&lt;date/heure&gt;</a:t>
            </a:r>
            <a:endParaRPr b="0" lang="fr-FR" sz="14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67" r:id="rId2"/>
  </p:sldLayoutIdLst>
</p:sldMaster>
</file>

<file path=ppt/slideMasters/slideMaster1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72"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buNone/>
            </a:pPr>
            <a:r>
              <a:rPr b="0" lang="fr-FR" sz="1800" spc="-1" strike="noStrike">
                <a:solidFill>
                  <a:srgbClr val="000000"/>
                </a:solidFill>
                <a:latin typeface="Calibri"/>
              </a:rPr>
              <a:t>Cliquez pour éditer le format du texte-titre</a:t>
            </a:r>
            <a:endParaRPr b="0" lang="fr-FR" sz="1800" spc="-1" strike="noStrike">
              <a:solidFill>
                <a:srgbClr val="000000"/>
              </a:solidFill>
              <a:latin typeface="Calibri"/>
            </a:endParaRPr>
          </a:p>
        </p:txBody>
      </p:sp>
      <p:sp>
        <p:nvSpPr>
          <p:cNvPr id="73" name="PlaceHolder 2"/>
          <p:cNvSpPr>
            <a:spLocks noGrp="1"/>
          </p:cNvSpPr>
          <p:nvPr>
            <p:ph type="body"/>
          </p:nvPr>
        </p:nvSpPr>
        <p:spPr>
          <a:xfrm>
            <a:off x="609480" y="1604520"/>
            <a:ext cx="535392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Calibri"/>
              </a:rPr>
              <a:t>Cliquez pour éditer le format du plan de texte</a:t>
            </a:r>
            <a:endParaRPr b="0" lang="fr-FR"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Calibri"/>
              </a:rPr>
              <a:t>Second niveau de plan</a:t>
            </a:r>
            <a:endParaRPr b="0" lang="fr-FR"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Calibri"/>
              </a:rPr>
              <a:t>Cinquième niveau de plan</a:t>
            </a:r>
            <a:endParaRPr b="0" lang="fr-FR"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Calibri"/>
              </a:rPr>
              <a:t>Sixième niveau de plan</a:t>
            </a:r>
            <a:endParaRPr b="0" lang="fr-FR"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Calibri"/>
              </a:rPr>
              <a:t>Septième niveau de plan</a:t>
            </a:r>
            <a:endParaRPr b="0" lang="fr-FR" sz="1800" spc="-1" strike="noStrike">
              <a:solidFill>
                <a:srgbClr val="000000"/>
              </a:solidFill>
              <a:latin typeface="Calibri"/>
            </a:endParaRPr>
          </a:p>
        </p:txBody>
      </p:sp>
      <p:sp>
        <p:nvSpPr>
          <p:cNvPr id="74" name="PlaceHolder 3"/>
          <p:cNvSpPr>
            <a:spLocks noGrp="1"/>
          </p:cNvSpPr>
          <p:nvPr>
            <p:ph type="body"/>
          </p:nvPr>
        </p:nvSpPr>
        <p:spPr>
          <a:xfrm>
            <a:off x="6231960" y="1604520"/>
            <a:ext cx="535392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Calibri"/>
              </a:rPr>
              <a:t>Cliquez pour éditer le format du plan de texte</a:t>
            </a:r>
            <a:endParaRPr b="0" lang="fr-FR"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Calibri"/>
              </a:rPr>
              <a:t>Second niveau de plan</a:t>
            </a:r>
            <a:endParaRPr b="0" lang="fr-FR"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Calibri"/>
              </a:rPr>
              <a:t>Cinquième niveau de plan</a:t>
            </a:r>
            <a:endParaRPr b="0" lang="fr-FR"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Calibri"/>
              </a:rPr>
              <a:t>Sixième niveau de plan</a:t>
            </a:r>
            <a:endParaRPr b="0" lang="fr-FR"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Calibri"/>
              </a:rPr>
              <a:t>Septième niveau de plan</a:t>
            </a:r>
            <a:endParaRPr b="0" lang="fr-FR" sz="1800" spc="-1" strike="noStrike">
              <a:solidFill>
                <a:srgbClr val="000000"/>
              </a:solidFill>
              <a:latin typeface="Calibri"/>
            </a:endParaRPr>
          </a:p>
        </p:txBody>
      </p:sp>
      <p:sp>
        <p:nvSpPr>
          <p:cNvPr id="75" name="PlaceHolder 4"/>
          <p:cNvSpPr>
            <a:spLocks noGrp="1"/>
          </p:cNvSpPr>
          <p:nvPr>
            <p:ph type="body"/>
          </p:nvPr>
        </p:nvSpPr>
        <p:spPr>
          <a:xfrm>
            <a:off x="6231960" y="3682080"/>
            <a:ext cx="535392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Calibri"/>
              </a:rPr>
              <a:t>Cliquez pour éditer le format du plan de texte</a:t>
            </a:r>
            <a:endParaRPr b="0" lang="fr-FR"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Calibri"/>
              </a:rPr>
              <a:t>Second niveau de plan</a:t>
            </a:r>
            <a:endParaRPr b="0" lang="fr-FR"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Calibri"/>
              </a:rPr>
              <a:t>Cinquième niveau de plan</a:t>
            </a:r>
            <a:endParaRPr b="0" lang="fr-FR"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Calibri"/>
              </a:rPr>
              <a:t>Sixième niveau de plan</a:t>
            </a:r>
            <a:endParaRPr b="0" lang="fr-FR"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Calibri"/>
              </a:rPr>
              <a:t>Septième niveau de plan</a:t>
            </a:r>
            <a:endParaRPr b="0" lang="fr-FR" sz="1800" spc="-1" strike="noStrike">
              <a:solidFill>
                <a:srgbClr val="000000"/>
              </a:solidFill>
              <a:latin typeface="Calibri"/>
            </a:endParaRPr>
          </a:p>
        </p:txBody>
      </p:sp>
      <p:sp>
        <p:nvSpPr>
          <p:cNvPr id="76" name="PlaceHolder 5"/>
          <p:cNvSpPr>
            <a:spLocks noGrp="1"/>
          </p:cNvSpPr>
          <p:nvPr>
            <p:ph type="ftr" idx="31"/>
          </p:nvPr>
        </p:nvSpPr>
        <p:spPr>
          <a:xfrm>
            <a:off x="4038480" y="6356520"/>
            <a:ext cx="4111920" cy="362160"/>
          </a:xfrm>
          <a:prstGeom prst="rect">
            <a:avLst/>
          </a:prstGeom>
          <a:noFill/>
          <a:ln w="0">
            <a:noFill/>
          </a:ln>
        </p:spPr>
        <p:txBody>
          <a:bodyPr lIns="90000" rIns="90000" tIns="45000" bIns="45000" anchor="ctr">
            <a:noAutofit/>
          </a:bodyPr>
          <a:lstStyle>
            <a:lvl1pPr indent="0" algn="ctr" defTabSz="914400">
              <a:lnSpc>
                <a:spcPct val="100000"/>
              </a:lnSpc>
              <a:buNone/>
              <a:tabLst>
                <a:tab algn="l" pos="0"/>
              </a:tabLst>
              <a:defRPr b="0" lang="fr-FR" sz="1400" spc="-1" strike="noStrike">
                <a:solidFill>
                  <a:srgbClr val="000000"/>
                </a:solidFill>
                <a:latin typeface="Calibri"/>
                <a:ea typeface="DejaVu Sans"/>
              </a:defRPr>
            </a:lvl1pPr>
          </a:lstStyle>
          <a:p>
            <a:pPr indent="0" algn="ctr" defTabSz="914400">
              <a:lnSpc>
                <a:spcPct val="100000"/>
              </a:lnSpc>
              <a:buNone/>
              <a:tabLst>
                <a:tab algn="l" pos="0"/>
              </a:tabLst>
            </a:pPr>
            <a:r>
              <a:rPr b="0" lang="fr-FR" sz="1400" spc="-1" strike="noStrike">
                <a:solidFill>
                  <a:srgbClr val="000000"/>
                </a:solidFill>
                <a:latin typeface="Calibri"/>
                <a:ea typeface="DejaVu Sans"/>
              </a:rPr>
              <a:t>&lt;pied de page&gt;</a:t>
            </a:r>
            <a:endParaRPr b="0" lang="fr-FR" sz="1400" spc="-1" strike="noStrike">
              <a:solidFill>
                <a:srgbClr val="000000"/>
              </a:solidFill>
              <a:latin typeface="Calibri"/>
            </a:endParaRPr>
          </a:p>
        </p:txBody>
      </p:sp>
      <p:sp>
        <p:nvSpPr>
          <p:cNvPr id="77" name="PlaceHolder 6"/>
          <p:cNvSpPr>
            <a:spLocks noGrp="1"/>
          </p:cNvSpPr>
          <p:nvPr>
            <p:ph type="sldNum" idx="32"/>
          </p:nvPr>
        </p:nvSpPr>
        <p:spPr>
          <a:xfrm>
            <a:off x="8610480" y="6356520"/>
            <a:ext cx="2740320" cy="362160"/>
          </a:xfrm>
          <a:prstGeom prst="rect">
            <a:avLst/>
          </a:prstGeom>
          <a:noFill/>
          <a:ln w="0">
            <a:noFill/>
          </a:ln>
        </p:spPr>
        <p:txBody>
          <a:bodyPr lIns="90000" rIns="90000" tIns="45000" bIns="45000" anchor="ctr">
            <a:noAutofit/>
          </a:bodyPr>
          <a:lstStyle>
            <a:lvl1pPr indent="0" algn="r" defTabSz="914400">
              <a:lnSpc>
                <a:spcPct val="100000"/>
              </a:lnSpc>
              <a:buNone/>
              <a:tabLst>
                <a:tab algn="l" pos="0"/>
              </a:tabLst>
              <a:defRPr b="0" lang="fr-FR" sz="1200" spc="-1" strike="noStrike">
                <a:solidFill>
                  <a:srgbClr val="787878"/>
                </a:solidFill>
                <a:latin typeface="Aptos"/>
                <a:ea typeface="DejaVu Sans"/>
              </a:defRPr>
            </a:lvl1pPr>
          </a:lstStyle>
          <a:p>
            <a:pPr indent="0" algn="r" defTabSz="914400">
              <a:lnSpc>
                <a:spcPct val="100000"/>
              </a:lnSpc>
              <a:buNone/>
              <a:tabLst>
                <a:tab algn="l" pos="0"/>
              </a:tabLst>
            </a:pPr>
            <a:fld id="{10600E75-13DC-4A83-BC9C-83538DCB09D8}" type="slidenum">
              <a:rPr b="0" lang="fr-FR" sz="1200" spc="-1" strike="noStrike">
                <a:solidFill>
                  <a:srgbClr val="787878"/>
                </a:solidFill>
                <a:latin typeface="Aptos"/>
                <a:ea typeface="DejaVu Sans"/>
              </a:rPr>
              <a:t>&lt;numéro&gt;</a:t>
            </a:fld>
            <a:endParaRPr b="0" lang="fr-FR" sz="1200" spc="-1" strike="noStrike">
              <a:solidFill>
                <a:srgbClr val="000000"/>
              </a:solidFill>
              <a:latin typeface="Calibri"/>
            </a:endParaRPr>
          </a:p>
        </p:txBody>
      </p:sp>
      <p:sp>
        <p:nvSpPr>
          <p:cNvPr id="78" name="PlaceHolder 7"/>
          <p:cNvSpPr>
            <a:spLocks noGrp="1"/>
          </p:cNvSpPr>
          <p:nvPr>
            <p:ph type="dt" idx="33"/>
          </p:nvPr>
        </p:nvSpPr>
        <p:spPr>
          <a:xfrm>
            <a:off x="838080" y="6356520"/>
            <a:ext cx="2740320" cy="36216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Calibri"/>
              </a:defRPr>
            </a:lvl1pPr>
          </a:lstStyle>
          <a:p>
            <a:pPr indent="0">
              <a:buNone/>
            </a:pPr>
            <a:r>
              <a:rPr b="0" lang="fr-FR" sz="1400" spc="-1" strike="noStrike">
                <a:solidFill>
                  <a:srgbClr val="000000"/>
                </a:solidFill>
                <a:latin typeface="Calibri"/>
              </a:rPr>
              <a:t>&lt;date/heure&gt;</a:t>
            </a:r>
            <a:endParaRPr b="0" lang="fr-FR" sz="14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69" r:id="rId2"/>
  </p:sldLayoutIdLst>
</p:sldMaster>
</file>

<file path=ppt/slideMasters/slideMaster1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3"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buNone/>
            </a:pPr>
            <a:r>
              <a:rPr b="0" lang="fr-FR" sz="1800" spc="-1" strike="noStrike">
                <a:solidFill>
                  <a:srgbClr val="000000"/>
                </a:solidFill>
                <a:latin typeface="Calibri"/>
              </a:rPr>
              <a:t>Cliquez pour éditer le format du texte-titre</a:t>
            </a:r>
            <a:endParaRPr b="0" lang="fr-FR" sz="1800" spc="-1" strike="noStrike">
              <a:solidFill>
                <a:srgbClr val="000000"/>
              </a:solidFill>
              <a:latin typeface="Calibri"/>
            </a:endParaRPr>
          </a:p>
        </p:txBody>
      </p:sp>
      <p:sp>
        <p:nvSpPr>
          <p:cNvPr id="84" name="PlaceHolder 2"/>
          <p:cNvSpPr>
            <a:spLocks noGrp="1"/>
          </p:cNvSpPr>
          <p:nvPr>
            <p:ph type="body"/>
          </p:nvPr>
        </p:nvSpPr>
        <p:spPr>
          <a:xfrm>
            <a:off x="609480" y="1604520"/>
            <a:ext cx="535392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Calibri"/>
              </a:rPr>
              <a:t>Cliquez pour éditer le format du plan de texte</a:t>
            </a:r>
            <a:endParaRPr b="0" lang="fr-FR"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Calibri"/>
              </a:rPr>
              <a:t>Second niveau de plan</a:t>
            </a:r>
            <a:endParaRPr b="0" lang="fr-FR"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Calibri"/>
              </a:rPr>
              <a:t>Cinquième niveau de plan</a:t>
            </a:r>
            <a:endParaRPr b="0" lang="fr-FR"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Calibri"/>
              </a:rPr>
              <a:t>Sixième niveau de plan</a:t>
            </a:r>
            <a:endParaRPr b="0" lang="fr-FR"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Calibri"/>
              </a:rPr>
              <a:t>Septième niveau de plan</a:t>
            </a:r>
            <a:endParaRPr b="0" lang="fr-FR" sz="1800" spc="-1" strike="noStrike">
              <a:solidFill>
                <a:srgbClr val="000000"/>
              </a:solidFill>
              <a:latin typeface="Calibri"/>
            </a:endParaRPr>
          </a:p>
        </p:txBody>
      </p:sp>
      <p:sp>
        <p:nvSpPr>
          <p:cNvPr id="85" name="PlaceHolder 3"/>
          <p:cNvSpPr>
            <a:spLocks noGrp="1"/>
          </p:cNvSpPr>
          <p:nvPr>
            <p:ph type="body"/>
          </p:nvPr>
        </p:nvSpPr>
        <p:spPr>
          <a:xfrm>
            <a:off x="6231960" y="1604520"/>
            <a:ext cx="535392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Calibri"/>
              </a:rPr>
              <a:t>Cliquez pour éditer le format du plan de texte</a:t>
            </a:r>
            <a:endParaRPr b="0" lang="fr-FR"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Calibri"/>
              </a:rPr>
              <a:t>Second niveau de plan</a:t>
            </a:r>
            <a:endParaRPr b="0" lang="fr-FR"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Calibri"/>
              </a:rPr>
              <a:t>Cinquième niveau de plan</a:t>
            </a:r>
            <a:endParaRPr b="0" lang="fr-FR"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Calibri"/>
              </a:rPr>
              <a:t>Sixième niveau de plan</a:t>
            </a:r>
            <a:endParaRPr b="0" lang="fr-FR"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Calibri"/>
              </a:rPr>
              <a:t>Septième niveau de plan</a:t>
            </a:r>
            <a:endParaRPr b="0" lang="fr-FR" sz="1800" spc="-1" strike="noStrike">
              <a:solidFill>
                <a:srgbClr val="000000"/>
              </a:solidFill>
              <a:latin typeface="Calibri"/>
            </a:endParaRPr>
          </a:p>
        </p:txBody>
      </p:sp>
      <p:sp>
        <p:nvSpPr>
          <p:cNvPr id="86" name="PlaceHolder 4"/>
          <p:cNvSpPr>
            <a:spLocks noGrp="1"/>
          </p:cNvSpPr>
          <p:nvPr>
            <p:ph type="body"/>
          </p:nvPr>
        </p:nvSpPr>
        <p:spPr>
          <a:xfrm>
            <a:off x="609480" y="3682080"/>
            <a:ext cx="1097208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Calibri"/>
              </a:rPr>
              <a:t>Cliquez pour éditer le format du plan de texte</a:t>
            </a:r>
            <a:endParaRPr b="0" lang="fr-FR"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Calibri"/>
              </a:rPr>
              <a:t>Second niveau de plan</a:t>
            </a:r>
            <a:endParaRPr b="0" lang="fr-FR"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Calibri"/>
              </a:rPr>
              <a:t>Cinquième niveau de plan</a:t>
            </a:r>
            <a:endParaRPr b="0" lang="fr-FR"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Calibri"/>
              </a:rPr>
              <a:t>Sixième niveau de plan</a:t>
            </a:r>
            <a:endParaRPr b="0" lang="fr-FR"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Calibri"/>
              </a:rPr>
              <a:t>Septième niveau de plan</a:t>
            </a:r>
            <a:endParaRPr b="0" lang="fr-FR" sz="1800" spc="-1" strike="noStrike">
              <a:solidFill>
                <a:srgbClr val="000000"/>
              </a:solidFill>
              <a:latin typeface="Calibri"/>
            </a:endParaRPr>
          </a:p>
        </p:txBody>
      </p:sp>
      <p:sp>
        <p:nvSpPr>
          <p:cNvPr id="87" name="PlaceHolder 5"/>
          <p:cNvSpPr>
            <a:spLocks noGrp="1"/>
          </p:cNvSpPr>
          <p:nvPr>
            <p:ph type="ftr" idx="34"/>
          </p:nvPr>
        </p:nvSpPr>
        <p:spPr>
          <a:xfrm>
            <a:off x="4038480" y="6356520"/>
            <a:ext cx="4111920" cy="362160"/>
          </a:xfrm>
          <a:prstGeom prst="rect">
            <a:avLst/>
          </a:prstGeom>
          <a:noFill/>
          <a:ln w="0">
            <a:noFill/>
          </a:ln>
        </p:spPr>
        <p:txBody>
          <a:bodyPr lIns="90000" rIns="90000" tIns="45000" bIns="45000" anchor="ctr">
            <a:noAutofit/>
          </a:bodyPr>
          <a:lstStyle>
            <a:lvl1pPr indent="0" algn="ctr" defTabSz="914400">
              <a:lnSpc>
                <a:spcPct val="100000"/>
              </a:lnSpc>
              <a:buNone/>
              <a:tabLst>
                <a:tab algn="l" pos="0"/>
              </a:tabLst>
              <a:defRPr b="0" lang="fr-FR" sz="1400" spc="-1" strike="noStrike">
                <a:solidFill>
                  <a:srgbClr val="000000"/>
                </a:solidFill>
                <a:latin typeface="Calibri"/>
                <a:ea typeface="DejaVu Sans"/>
              </a:defRPr>
            </a:lvl1pPr>
          </a:lstStyle>
          <a:p>
            <a:pPr indent="0" algn="ctr" defTabSz="914400">
              <a:lnSpc>
                <a:spcPct val="100000"/>
              </a:lnSpc>
              <a:buNone/>
              <a:tabLst>
                <a:tab algn="l" pos="0"/>
              </a:tabLst>
            </a:pPr>
            <a:r>
              <a:rPr b="0" lang="fr-FR" sz="1400" spc="-1" strike="noStrike">
                <a:solidFill>
                  <a:srgbClr val="000000"/>
                </a:solidFill>
                <a:latin typeface="Calibri"/>
                <a:ea typeface="DejaVu Sans"/>
              </a:rPr>
              <a:t>&lt;pied de page&gt;</a:t>
            </a:r>
            <a:endParaRPr b="0" lang="fr-FR" sz="1400" spc="-1" strike="noStrike">
              <a:solidFill>
                <a:srgbClr val="000000"/>
              </a:solidFill>
              <a:latin typeface="Calibri"/>
            </a:endParaRPr>
          </a:p>
        </p:txBody>
      </p:sp>
      <p:sp>
        <p:nvSpPr>
          <p:cNvPr id="88" name="PlaceHolder 6"/>
          <p:cNvSpPr>
            <a:spLocks noGrp="1"/>
          </p:cNvSpPr>
          <p:nvPr>
            <p:ph type="sldNum" idx="35"/>
          </p:nvPr>
        </p:nvSpPr>
        <p:spPr>
          <a:xfrm>
            <a:off x="8610480" y="6356520"/>
            <a:ext cx="2740320" cy="362160"/>
          </a:xfrm>
          <a:prstGeom prst="rect">
            <a:avLst/>
          </a:prstGeom>
          <a:noFill/>
          <a:ln w="0">
            <a:noFill/>
          </a:ln>
        </p:spPr>
        <p:txBody>
          <a:bodyPr lIns="90000" rIns="90000" tIns="45000" bIns="45000" anchor="ctr">
            <a:noAutofit/>
          </a:bodyPr>
          <a:lstStyle>
            <a:lvl1pPr indent="0" algn="r" defTabSz="914400">
              <a:lnSpc>
                <a:spcPct val="100000"/>
              </a:lnSpc>
              <a:buNone/>
              <a:tabLst>
                <a:tab algn="l" pos="0"/>
              </a:tabLst>
              <a:defRPr b="0" lang="fr-FR" sz="1200" spc="-1" strike="noStrike">
                <a:solidFill>
                  <a:srgbClr val="787878"/>
                </a:solidFill>
                <a:latin typeface="Aptos"/>
                <a:ea typeface="DejaVu Sans"/>
              </a:defRPr>
            </a:lvl1pPr>
          </a:lstStyle>
          <a:p>
            <a:pPr indent="0" algn="r" defTabSz="914400">
              <a:lnSpc>
                <a:spcPct val="100000"/>
              </a:lnSpc>
              <a:buNone/>
              <a:tabLst>
                <a:tab algn="l" pos="0"/>
              </a:tabLst>
            </a:pPr>
            <a:fld id="{53EDFD00-0957-4353-95E9-22D0974CA757}" type="slidenum">
              <a:rPr b="0" lang="fr-FR" sz="1200" spc="-1" strike="noStrike">
                <a:solidFill>
                  <a:srgbClr val="787878"/>
                </a:solidFill>
                <a:latin typeface="Aptos"/>
                <a:ea typeface="DejaVu Sans"/>
              </a:rPr>
              <a:t>&lt;numéro&gt;</a:t>
            </a:fld>
            <a:endParaRPr b="0" lang="fr-FR" sz="1200" spc="-1" strike="noStrike">
              <a:solidFill>
                <a:srgbClr val="000000"/>
              </a:solidFill>
              <a:latin typeface="Calibri"/>
            </a:endParaRPr>
          </a:p>
        </p:txBody>
      </p:sp>
      <p:sp>
        <p:nvSpPr>
          <p:cNvPr id="89" name="PlaceHolder 7"/>
          <p:cNvSpPr>
            <a:spLocks noGrp="1"/>
          </p:cNvSpPr>
          <p:nvPr>
            <p:ph type="dt" idx="36"/>
          </p:nvPr>
        </p:nvSpPr>
        <p:spPr>
          <a:xfrm>
            <a:off x="838080" y="6356520"/>
            <a:ext cx="2740320" cy="36216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Calibri"/>
              </a:defRPr>
            </a:lvl1pPr>
          </a:lstStyle>
          <a:p>
            <a:pPr indent="0">
              <a:buNone/>
            </a:pPr>
            <a:r>
              <a:rPr b="0" lang="fr-FR" sz="1400" spc="-1" strike="noStrike">
                <a:solidFill>
                  <a:srgbClr val="000000"/>
                </a:solidFill>
                <a:latin typeface="Calibri"/>
              </a:rPr>
              <a:t>&lt;date/heure&gt;</a:t>
            </a:r>
            <a:endParaRPr b="0" lang="fr-FR" sz="14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71" r:id="rId2"/>
  </p:sldLayoutIdLst>
</p:sldMaster>
</file>

<file path=ppt/slideMasters/slideMaster1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94" name="PlaceHolder 1"/>
          <p:cNvSpPr>
            <a:spLocks noGrp="1"/>
          </p:cNvSpPr>
          <p:nvPr>
            <p:ph type="ftr" idx="37"/>
          </p:nvPr>
        </p:nvSpPr>
        <p:spPr>
          <a:xfrm>
            <a:off x="4038480" y="6356520"/>
            <a:ext cx="4111920" cy="362160"/>
          </a:xfrm>
          <a:prstGeom prst="rect">
            <a:avLst/>
          </a:prstGeom>
          <a:noFill/>
          <a:ln w="0">
            <a:noFill/>
          </a:ln>
        </p:spPr>
        <p:txBody>
          <a:bodyPr lIns="90000" rIns="90000" tIns="45000" bIns="45000" anchor="ctr">
            <a:noAutofit/>
          </a:bodyPr>
          <a:lstStyle>
            <a:lvl1pPr indent="0" algn="ctr" defTabSz="914400">
              <a:lnSpc>
                <a:spcPct val="100000"/>
              </a:lnSpc>
              <a:buNone/>
              <a:tabLst>
                <a:tab algn="l" pos="0"/>
              </a:tabLst>
              <a:defRPr b="0" lang="fr-FR" sz="1400" spc="-1" strike="noStrike">
                <a:solidFill>
                  <a:srgbClr val="000000"/>
                </a:solidFill>
                <a:latin typeface="Calibri"/>
                <a:ea typeface="DejaVu Sans"/>
              </a:defRPr>
            </a:lvl1pPr>
          </a:lstStyle>
          <a:p>
            <a:pPr indent="0" algn="ctr" defTabSz="914400">
              <a:lnSpc>
                <a:spcPct val="100000"/>
              </a:lnSpc>
              <a:buNone/>
              <a:tabLst>
                <a:tab algn="l" pos="0"/>
              </a:tabLst>
            </a:pPr>
            <a:r>
              <a:rPr b="0" lang="fr-FR" sz="1400" spc="-1" strike="noStrike">
                <a:solidFill>
                  <a:srgbClr val="000000"/>
                </a:solidFill>
                <a:latin typeface="Calibri"/>
                <a:ea typeface="DejaVu Sans"/>
              </a:rPr>
              <a:t>&lt;pied de page&gt;</a:t>
            </a:r>
            <a:endParaRPr b="0" lang="fr-FR" sz="1400" spc="-1" strike="noStrike">
              <a:solidFill>
                <a:srgbClr val="000000"/>
              </a:solidFill>
              <a:latin typeface="Calibri"/>
            </a:endParaRPr>
          </a:p>
        </p:txBody>
      </p:sp>
      <p:sp>
        <p:nvSpPr>
          <p:cNvPr id="95" name="PlaceHolder 2"/>
          <p:cNvSpPr>
            <a:spLocks noGrp="1"/>
          </p:cNvSpPr>
          <p:nvPr>
            <p:ph type="sldNum" idx="38"/>
          </p:nvPr>
        </p:nvSpPr>
        <p:spPr>
          <a:xfrm>
            <a:off x="8610480" y="6356520"/>
            <a:ext cx="2740320" cy="362160"/>
          </a:xfrm>
          <a:prstGeom prst="rect">
            <a:avLst/>
          </a:prstGeom>
          <a:noFill/>
          <a:ln w="0">
            <a:noFill/>
          </a:ln>
        </p:spPr>
        <p:txBody>
          <a:bodyPr lIns="90000" rIns="90000" tIns="45000" bIns="45000" anchor="ctr">
            <a:noAutofit/>
          </a:bodyPr>
          <a:lstStyle>
            <a:lvl1pPr indent="0" algn="r" defTabSz="914400">
              <a:lnSpc>
                <a:spcPct val="100000"/>
              </a:lnSpc>
              <a:buNone/>
              <a:tabLst>
                <a:tab algn="l" pos="0"/>
              </a:tabLst>
              <a:defRPr b="0" lang="fr-FR" sz="1200" spc="-1" strike="noStrike">
                <a:solidFill>
                  <a:srgbClr val="787878"/>
                </a:solidFill>
                <a:latin typeface="Aptos"/>
                <a:ea typeface="DejaVu Sans"/>
              </a:defRPr>
            </a:lvl1pPr>
          </a:lstStyle>
          <a:p>
            <a:pPr indent="0" algn="r" defTabSz="914400">
              <a:lnSpc>
                <a:spcPct val="100000"/>
              </a:lnSpc>
              <a:buNone/>
              <a:tabLst>
                <a:tab algn="l" pos="0"/>
              </a:tabLst>
            </a:pPr>
            <a:fld id="{A448FEF9-3D2A-42A0-AA4B-BE981CB2F635}" type="slidenum">
              <a:rPr b="0" lang="fr-FR" sz="1200" spc="-1" strike="noStrike">
                <a:solidFill>
                  <a:srgbClr val="787878"/>
                </a:solidFill>
                <a:latin typeface="Aptos"/>
                <a:ea typeface="DejaVu Sans"/>
              </a:rPr>
              <a:t>&lt;numéro&gt;</a:t>
            </a:fld>
            <a:endParaRPr b="0" lang="fr-FR" sz="1200" spc="-1" strike="noStrike">
              <a:solidFill>
                <a:srgbClr val="000000"/>
              </a:solidFill>
              <a:latin typeface="Calibri"/>
            </a:endParaRPr>
          </a:p>
        </p:txBody>
      </p:sp>
      <p:sp>
        <p:nvSpPr>
          <p:cNvPr id="96" name="PlaceHolder 3"/>
          <p:cNvSpPr>
            <a:spLocks noGrp="1"/>
          </p:cNvSpPr>
          <p:nvPr>
            <p:ph type="dt" idx="39"/>
          </p:nvPr>
        </p:nvSpPr>
        <p:spPr>
          <a:xfrm>
            <a:off x="838080" y="6356520"/>
            <a:ext cx="2740320" cy="36216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Calibri"/>
              </a:defRPr>
            </a:lvl1pPr>
          </a:lstStyle>
          <a:p>
            <a:pPr indent="0">
              <a:buNone/>
            </a:pPr>
            <a:r>
              <a:rPr b="0" lang="fr-FR" sz="1400" spc="-1" strike="noStrike">
                <a:solidFill>
                  <a:srgbClr val="000000"/>
                </a:solidFill>
                <a:latin typeface="Calibri"/>
              </a:rPr>
              <a:t>&lt;date/heure&gt;</a:t>
            </a:r>
            <a:endParaRPr b="0" lang="fr-FR" sz="1400" spc="-1" strike="noStrike">
              <a:solidFill>
                <a:srgbClr val="000000"/>
              </a:solidFill>
              <a:latin typeface="Calibri"/>
            </a:endParaRPr>
          </a:p>
        </p:txBody>
      </p:sp>
      <p:sp>
        <p:nvSpPr>
          <p:cNvPr id="97"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fr-FR" sz="4400" spc="-1" strike="noStrike">
                <a:solidFill>
                  <a:srgbClr val="000000"/>
                </a:solidFill>
                <a:latin typeface="Calibri"/>
              </a:rPr>
              <a:t>Cliquez pour éditer le format du texte-titre</a:t>
            </a:r>
            <a:endParaRPr b="0" lang="fr-FR" sz="4400" spc="-1" strike="noStrike">
              <a:solidFill>
                <a:srgbClr val="000000"/>
              </a:solidFill>
              <a:latin typeface="Calibri"/>
            </a:endParaRPr>
          </a:p>
        </p:txBody>
      </p:sp>
      <p:sp>
        <p:nvSpPr>
          <p:cNvPr id="98"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fr-FR" sz="3200" spc="-1" strike="noStrike">
                <a:solidFill>
                  <a:srgbClr val="000000"/>
                </a:solidFill>
                <a:latin typeface="Calibri"/>
              </a:rPr>
              <a:t>Cliquez pour éditer le format du plan de texte</a:t>
            </a:r>
            <a:endParaRPr b="0" lang="fr-FR" sz="32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2800" spc="-1" strike="noStrike">
                <a:solidFill>
                  <a:srgbClr val="000000"/>
                </a:solidFill>
                <a:latin typeface="Calibri"/>
              </a:rPr>
              <a:t>Second niveau de plan</a:t>
            </a:r>
            <a:endParaRPr b="0" lang="fr-FR" sz="2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2400" spc="-1" strike="noStrike">
                <a:solidFill>
                  <a:srgbClr val="000000"/>
                </a:solidFill>
                <a:latin typeface="Calibri"/>
              </a:rPr>
              <a:t>Troisième niveau de plan</a:t>
            </a:r>
            <a:endParaRPr b="0" lang="fr-FR" sz="24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2000" spc="-1" strike="noStrike">
                <a:solidFill>
                  <a:srgbClr val="000000"/>
                </a:solidFill>
                <a:latin typeface="Calibri"/>
              </a:rPr>
              <a:t>Quatrième niveau de plan</a:t>
            </a:r>
            <a:endParaRPr b="0" lang="fr-FR" sz="20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2000" spc="-1" strike="noStrike">
                <a:solidFill>
                  <a:srgbClr val="000000"/>
                </a:solidFill>
                <a:latin typeface="Calibri"/>
              </a:rPr>
              <a:t>Cinquième niveau de plan</a:t>
            </a:r>
            <a:endParaRPr b="0" lang="fr-FR"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2000" spc="-1" strike="noStrike">
                <a:solidFill>
                  <a:srgbClr val="000000"/>
                </a:solidFill>
                <a:latin typeface="Calibri"/>
              </a:rPr>
              <a:t>Sixième niveau de plan</a:t>
            </a:r>
            <a:endParaRPr b="0" lang="fr-FR"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2000" spc="-1" strike="noStrike">
                <a:solidFill>
                  <a:srgbClr val="000000"/>
                </a:solidFill>
                <a:latin typeface="Calibri"/>
              </a:rPr>
              <a:t>Septième niveau de plan</a:t>
            </a:r>
            <a:endParaRPr b="0" lang="fr-FR"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73" r:id="rId2"/>
  </p:sldLayoutIdLst>
</p:sldMaster>
</file>

<file path=ppt/slideMasters/slideMaster1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99"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buNone/>
            </a:pPr>
            <a:r>
              <a:rPr b="0" lang="fr-FR" sz="1800" spc="-1" strike="noStrike">
                <a:solidFill>
                  <a:srgbClr val="000000"/>
                </a:solidFill>
                <a:latin typeface="Calibri"/>
              </a:rPr>
              <a:t>Cliquez pour éditer le format du texte-titre</a:t>
            </a:r>
            <a:endParaRPr b="0" lang="fr-FR" sz="1800" spc="-1" strike="noStrike">
              <a:solidFill>
                <a:srgbClr val="000000"/>
              </a:solidFill>
              <a:latin typeface="Calibri"/>
            </a:endParaRPr>
          </a:p>
        </p:txBody>
      </p:sp>
      <p:sp>
        <p:nvSpPr>
          <p:cNvPr id="100" name="PlaceHolder 2"/>
          <p:cNvSpPr>
            <a:spLocks noGrp="1"/>
          </p:cNvSpPr>
          <p:nvPr>
            <p:ph type="body"/>
          </p:nvPr>
        </p:nvSpPr>
        <p:spPr>
          <a:xfrm>
            <a:off x="609480" y="1604520"/>
            <a:ext cx="1097208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Calibri"/>
              </a:rPr>
              <a:t>Cliquez pour éditer le format du plan de texte</a:t>
            </a:r>
            <a:endParaRPr b="0" lang="fr-FR"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Calibri"/>
              </a:rPr>
              <a:t>Second niveau de plan</a:t>
            </a:r>
            <a:endParaRPr b="0" lang="fr-FR"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Calibri"/>
              </a:rPr>
              <a:t>Cinquième niveau de plan</a:t>
            </a:r>
            <a:endParaRPr b="0" lang="fr-FR"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Calibri"/>
              </a:rPr>
              <a:t>Sixième niveau de plan</a:t>
            </a:r>
            <a:endParaRPr b="0" lang="fr-FR"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Calibri"/>
              </a:rPr>
              <a:t>Septième niveau de plan</a:t>
            </a:r>
            <a:endParaRPr b="0" lang="fr-FR" sz="1800" spc="-1" strike="noStrike">
              <a:solidFill>
                <a:srgbClr val="000000"/>
              </a:solidFill>
              <a:latin typeface="Calibri"/>
            </a:endParaRPr>
          </a:p>
        </p:txBody>
      </p:sp>
      <p:sp>
        <p:nvSpPr>
          <p:cNvPr id="101" name="PlaceHolder 3"/>
          <p:cNvSpPr>
            <a:spLocks noGrp="1"/>
          </p:cNvSpPr>
          <p:nvPr>
            <p:ph type="body"/>
          </p:nvPr>
        </p:nvSpPr>
        <p:spPr>
          <a:xfrm>
            <a:off x="609480" y="3682080"/>
            <a:ext cx="1097208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Calibri"/>
              </a:rPr>
              <a:t>Cliquez pour éditer le format du plan de texte</a:t>
            </a:r>
            <a:endParaRPr b="0" lang="fr-FR"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Calibri"/>
              </a:rPr>
              <a:t>Second niveau de plan</a:t>
            </a:r>
            <a:endParaRPr b="0" lang="fr-FR"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Calibri"/>
              </a:rPr>
              <a:t>Cinquième niveau de plan</a:t>
            </a:r>
            <a:endParaRPr b="0" lang="fr-FR"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Calibri"/>
              </a:rPr>
              <a:t>Sixième niveau de plan</a:t>
            </a:r>
            <a:endParaRPr b="0" lang="fr-FR"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Calibri"/>
              </a:rPr>
              <a:t>Septième niveau de plan</a:t>
            </a:r>
            <a:endParaRPr b="0" lang="fr-FR" sz="1800" spc="-1" strike="noStrike">
              <a:solidFill>
                <a:srgbClr val="000000"/>
              </a:solidFill>
              <a:latin typeface="Calibri"/>
            </a:endParaRPr>
          </a:p>
        </p:txBody>
      </p:sp>
      <p:sp>
        <p:nvSpPr>
          <p:cNvPr id="102" name="PlaceHolder 4"/>
          <p:cNvSpPr>
            <a:spLocks noGrp="1"/>
          </p:cNvSpPr>
          <p:nvPr>
            <p:ph type="ftr" idx="40"/>
          </p:nvPr>
        </p:nvSpPr>
        <p:spPr>
          <a:xfrm>
            <a:off x="4038480" y="6356520"/>
            <a:ext cx="4111920" cy="362160"/>
          </a:xfrm>
          <a:prstGeom prst="rect">
            <a:avLst/>
          </a:prstGeom>
          <a:noFill/>
          <a:ln w="0">
            <a:noFill/>
          </a:ln>
        </p:spPr>
        <p:txBody>
          <a:bodyPr lIns="90000" rIns="90000" tIns="45000" bIns="45000" anchor="ctr">
            <a:noAutofit/>
          </a:bodyPr>
          <a:lstStyle>
            <a:lvl1pPr indent="0" algn="ctr" defTabSz="914400">
              <a:lnSpc>
                <a:spcPct val="100000"/>
              </a:lnSpc>
              <a:buNone/>
              <a:tabLst>
                <a:tab algn="l" pos="0"/>
              </a:tabLst>
              <a:defRPr b="0" lang="fr-FR" sz="1400" spc="-1" strike="noStrike">
                <a:solidFill>
                  <a:srgbClr val="000000"/>
                </a:solidFill>
                <a:latin typeface="Calibri"/>
                <a:ea typeface="DejaVu Sans"/>
              </a:defRPr>
            </a:lvl1pPr>
          </a:lstStyle>
          <a:p>
            <a:pPr indent="0" algn="ctr" defTabSz="914400">
              <a:lnSpc>
                <a:spcPct val="100000"/>
              </a:lnSpc>
              <a:buNone/>
              <a:tabLst>
                <a:tab algn="l" pos="0"/>
              </a:tabLst>
            </a:pPr>
            <a:r>
              <a:rPr b="0" lang="fr-FR" sz="1400" spc="-1" strike="noStrike">
                <a:solidFill>
                  <a:srgbClr val="000000"/>
                </a:solidFill>
                <a:latin typeface="Calibri"/>
                <a:ea typeface="DejaVu Sans"/>
              </a:rPr>
              <a:t>&lt;pied de page&gt;</a:t>
            </a:r>
            <a:endParaRPr b="0" lang="fr-FR" sz="1400" spc="-1" strike="noStrike">
              <a:solidFill>
                <a:srgbClr val="000000"/>
              </a:solidFill>
              <a:latin typeface="Calibri"/>
            </a:endParaRPr>
          </a:p>
        </p:txBody>
      </p:sp>
      <p:sp>
        <p:nvSpPr>
          <p:cNvPr id="103" name="PlaceHolder 5"/>
          <p:cNvSpPr>
            <a:spLocks noGrp="1"/>
          </p:cNvSpPr>
          <p:nvPr>
            <p:ph type="sldNum" idx="41"/>
          </p:nvPr>
        </p:nvSpPr>
        <p:spPr>
          <a:xfrm>
            <a:off x="8610480" y="6356520"/>
            <a:ext cx="2740320" cy="362160"/>
          </a:xfrm>
          <a:prstGeom prst="rect">
            <a:avLst/>
          </a:prstGeom>
          <a:noFill/>
          <a:ln w="0">
            <a:noFill/>
          </a:ln>
        </p:spPr>
        <p:txBody>
          <a:bodyPr lIns="90000" rIns="90000" tIns="45000" bIns="45000" anchor="ctr">
            <a:noAutofit/>
          </a:bodyPr>
          <a:lstStyle>
            <a:lvl1pPr indent="0" algn="r" defTabSz="914400">
              <a:lnSpc>
                <a:spcPct val="100000"/>
              </a:lnSpc>
              <a:buNone/>
              <a:tabLst>
                <a:tab algn="l" pos="0"/>
              </a:tabLst>
              <a:defRPr b="0" lang="fr-FR" sz="1200" spc="-1" strike="noStrike">
                <a:solidFill>
                  <a:srgbClr val="787878"/>
                </a:solidFill>
                <a:latin typeface="Aptos"/>
                <a:ea typeface="DejaVu Sans"/>
              </a:defRPr>
            </a:lvl1pPr>
          </a:lstStyle>
          <a:p>
            <a:pPr indent="0" algn="r" defTabSz="914400">
              <a:lnSpc>
                <a:spcPct val="100000"/>
              </a:lnSpc>
              <a:buNone/>
              <a:tabLst>
                <a:tab algn="l" pos="0"/>
              </a:tabLst>
            </a:pPr>
            <a:fld id="{E2AB63DC-A41E-4FD1-956F-E25ED0D50714}" type="slidenum">
              <a:rPr b="0" lang="fr-FR" sz="1200" spc="-1" strike="noStrike">
                <a:solidFill>
                  <a:srgbClr val="787878"/>
                </a:solidFill>
                <a:latin typeface="Aptos"/>
                <a:ea typeface="DejaVu Sans"/>
              </a:rPr>
              <a:t>&lt;numéro&gt;</a:t>
            </a:fld>
            <a:endParaRPr b="0" lang="fr-FR" sz="1200" spc="-1" strike="noStrike">
              <a:solidFill>
                <a:srgbClr val="000000"/>
              </a:solidFill>
              <a:latin typeface="Calibri"/>
            </a:endParaRPr>
          </a:p>
        </p:txBody>
      </p:sp>
      <p:sp>
        <p:nvSpPr>
          <p:cNvPr id="104" name="PlaceHolder 6"/>
          <p:cNvSpPr>
            <a:spLocks noGrp="1"/>
          </p:cNvSpPr>
          <p:nvPr>
            <p:ph type="dt" idx="42"/>
          </p:nvPr>
        </p:nvSpPr>
        <p:spPr>
          <a:xfrm>
            <a:off x="838080" y="6356520"/>
            <a:ext cx="2740320" cy="36216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Calibri"/>
              </a:defRPr>
            </a:lvl1pPr>
          </a:lstStyle>
          <a:p>
            <a:pPr indent="0">
              <a:buNone/>
            </a:pPr>
            <a:r>
              <a:rPr b="0" lang="fr-FR" sz="1400" spc="-1" strike="noStrike">
                <a:solidFill>
                  <a:srgbClr val="000000"/>
                </a:solidFill>
                <a:latin typeface="Calibri"/>
              </a:rPr>
              <a:t>&lt;date/heure&gt;</a:t>
            </a:r>
            <a:endParaRPr b="0" lang="fr-FR" sz="14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75" r:id="rId2"/>
  </p:sldLayoutIdLst>
</p:sldMaster>
</file>

<file path=ppt/slideMasters/slideMaster1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08"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buNone/>
            </a:pPr>
            <a:r>
              <a:rPr b="0" lang="fr-FR" sz="1800" spc="-1" strike="noStrike">
                <a:solidFill>
                  <a:srgbClr val="000000"/>
                </a:solidFill>
                <a:latin typeface="Calibri"/>
              </a:rPr>
              <a:t>Cliquez pour éditer le format du texte-titre</a:t>
            </a:r>
            <a:endParaRPr b="0" lang="fr-FR" sz="1800" spc="-1" strike="noStrike">
              <a:solidFill>
                <a:srgbClr val="000000"/>
              </a:solidFill>
              <a:latin typeface="Calibri"/>
            </a:endParaRPr>
          </a:p>
        </p:txBody>
      </p:sp>
      <p:sp>
        <p:nvSpPr>
          <p:cNvPr id="109" name="PlaceHolder 2"/>
          <p:cNvSpPr>
            <a:spLocks noGrp="1"/>
          </p:cNvSpPr>
          <p:nvPr>
            <p:ph type="body"/>
          </p:nvPr>
        </p:nvSpPr>
        <p:spPr>
          <a:xfrm>
            <a:off x="609480" y="1604520"/>
            <a:ext cx="535392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Calibri"/>
              </a:rPr>
              <a:t>Cliquez pour éditer le format du plan de texte</a:t>
            </a:r>
            <a:endParaRPr b="0" lang="fr-FR"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Calibri"/>
              </a:rPr>
              <a:t>Second niveau de plan</a:t>
            </a:r>
            <a:endParaRPr b="0" lang="fr-FR"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Calibri"/>
              </a:rPr>
              <a:t>Cinquième niveau de plan</a:t>
            </a:r>
            <a:endParaRPr b="0" lang="fr-FR"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Calibri"/>
              </a:rPr>
              <a:t>Sixième niveau de plan</a:t>
            </a:r>
            <a:endParaRPr b="0" lang="fr-FR"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Calibri"/>
              </a:rPr>
              <a:t>Septième niveau de plan</a:t>
            </a:r>
            <a:endParaRPr b="0" lang="fr-FR" sz="1800" spc="-1" strike="noStrike">
              <a:solidFill>
                <a:srgbClr val="000000"/>
              </a:solidFill>
              <a:latin typeface="Calibri"/>
            </a:endParaRPr>
          </a:p>
        </p:txBody>
      </p:sp>
      <p:sp>
        <p:nvSpPr>
          <p:cNvPr id="110" name="PlaceHolder 3"/>
          <p:cNvSpPr>
            <a:spLocks noGrp="1"/>
          </p:cNvSpPr>
          <p:nvPr>
            <p:ph type="body"/>
          </p:nvPr>
        </p:nvSpPr>
        <p:spPr>
          <a:xfrm>
            <a:off x="6231960" y="1604520"/>
            <a:ext cx="535392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Calibri"/>
              </a:rPr>
              <a:t>Cliquez pour éditer le format du plan de texte</a:t>
            </a:r>
            <a:endParaRPr b="0" lang="fr-FR"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Calibri"/>
              </a:rPr>
              <a:t>Second niveau de plan</a:t>
            </a:r>
            <a:endParaRPr b="0" lang="fr-FR"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Calibri"/>
              </a:rPr>
              <a:t>Cinquième niveau de plan</a:t>
            </a:r>
            <a:endParaRPr b="0" lang="fr-FR"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Calibri"/>
              </a:rPr>
              <a:t>Sixième niveau de plan</a:t>
            </a:r>
            <a:endParaRPr b="0" lang="fr-FR"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Calibri"/>
              </a:rPr>
              <a:t>Septième niveau de plan</a:t>
            </a:r>
            <a:endParaRPr b="0" lang="fr-FR" sz="1800" spc="-1" strike="noStrike">
              <a:solidFill>
                <a:srgbClr val="000000"/>
              </a:solidFill>
              <a:latin typeface="Calibri"/>
            </a:endParaRPr>
          </a:p>
        </p:txBody>
      </p:sp>
      <p:sp>
        <p:nvSpPr>
          <p:cNvPr id="111" name="PlaceHolder 4"/>
          <p:cNvSpPr>
            <a:spLocks noGrp="1"/>
          </p:cNvSpPr>
          <p:nvPr>
            <p:ph type="body"/>
          </p:nvPr>
        </p:nvSpPr>
        <p:spPr>
          <a:xfrm>
            <a:off x="609480" y="3682080"/>
            <a:ext cx="535392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Calibri"/>
              </a:rPr>
              <a:t>Cliquez pour éditer le format du plan de texte</a:t>
            </a:r>
            <a:endParaRPr b="0" lang="fr-FR"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Calibri"/>
              </a:rPr>
              <a:t>Second niveau de plan</a:t>
            </a:r>
            <a:endParaRPr b="0" lang="fr-FR"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Calibri"/>
              </a:rPr>
              <a:t>Cinquième niveau de plan</a:t>
            </a:r>
            <a:endParaRPr b="0" lang="fr-FR"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Calibri"/>
              </a:rPr>
              <a:t>Sixième niveau de plan</a:t>
            </a:r>
            <a:endParaRPr b="0" lang="fr-FR"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Calibri"/>
              </a:rPr>
              <a:t>Septième niveau de plan</a:t>
            </a:r>
            <a:endParaRPr b="0" lang="fr-FR" sz="1800" spc="-1" strike="noStrike">
              <a:solidFill>
                <a:srgbClr val="000000"/>
              </a:solidFill>
              <a:latin typeface="Calibri"/>
            </a:endParaRPr>
          </a:p>
        </p:txBody>
      </p:sp>
      <p:sp>
        <p:nvSpPr>
          <p:cNvPr id="112" name="PlaceHolder 5"/>
          <p:cNvSpPr>
            <a:spLocks noGrp="1"/>
          </p:cNvSpPr>
          <p:nvPr>
            <p:ph type="body"/>
          </p:nvPr>
        </p:nvSpPr>
        <p:spPr>
          <a:xfrm>
            <a:off x="6231960" y="3682080"/>
            <a:ext cx="535392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Calibri"/>
              </a:rPr>
              <a:t>Cliquez pour éditer le format du plan de texte</a:t>
            </a:r>
            <a:endParaRPr b="0" lang="fr-FR"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Calibri"/>
              </a:rPr>
              <a:t>Second niveau de plan</a:t>
            </a:r>
            <a:endParaRPr b="0" lang="fr-FR"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Calibri"/>
              </a:rPr>
              <a:t>Cinquième niveau de plan</a:t>
            </a:r>
            <a:endParaRPr b="0" lang="fr-FR"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Calibri"/>
              </a:rPr>
              <a:t>Sixième niveau de plan</a:t>
            </a:r>
            <a:endParaRPr b="0" lang="fr-FR"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Calibri"/>
              </a:rPr>
              <a:t>Septième niveau de plan</a:t>
            </a:r>
            <a:endParaRPr b="0" lang="fr-FR" sz="1800" spc="-1" strike="noStrike">
              <a:solidFill>
                <a:srgbClr val="000000"/>
              </a:solidFill>
              <a:latin typeface="Calibri"/>
            </a:endParaRPr>
          </a:p>
        </p:txBody>
      </p:sp>
      <p:sp>
        <p:nvSpPr>
          <p:cNvPr id="113" name="PlaceHolder 6"/>
          <p:cNvSpPr>
            <a:spLocks noGrp="1"/>
          </p:cNvSpPr>
          <p:nvPr>
            <p:ph type="ftr" idx="43"/>
          </p:nvPr>
        </p:nvSpPr>
        <p:spPr>
          <a:xfrm>
            <a:off x="4038480" y="6356520"/>
            <a:ext cx="4111920" cy="362160"/>
          </a:xfrm>
          <a:prstGeom prst="rect">
            <a:avLst/>
          </a:prstGeom>
          <a:noFill/>
          <a:ln w="0">
            <a:noFill/>
          </a:ln>
        </p:spPr>
        <p:txBody>
          <a:bodyPr lIns="90000" rIns="90000" tIns="45000" bIns="45000" anchor="ctr">
            <a:noAutofit/>
          </a:bodyPr>
          <a:lstStyle>
            <a:lvl1pPr indent="0" algn="ctr" defTabSz="914400">
              <a:lnSpc>
                <a:spcPct val="100000"/>
              </a:lnSpc>
              <a:buNone/>
              <a:tabLst>
                <a:tab algn="l" pos="0"/>
              </a:tabLst>
              <a:defRPr b="0" lang="fr-FR" sz="1400" spc="-1" strike="noStrike">
                <a:solidFill>
                  <a:srgbClr val="000000"/>
                </a:solidFill>
                <a:latin typeface="Calibri"/>
                <a:ea typeface="DejaVu Sans"/>
              </a:defRPr>
            </a:lvl1pPr>
          </a:lstStyle>
          <a:p>
            <a:pPr indent="0" algn="ctr" defTabSz="914400">
              <a:lnSpc>
                <a:spcPct val="100000"/>
              </a:lnSpc>
              <a:buNone/>
              <a:tabLst>
                <a:tab algn="l" pos="0"/>
              </a:tabLst>
            </a:pPr>
            <a:r>
              <a:rPr b="0" lang="fr-FR" sz="1400" spc="-1" strike="noStrike">
                <a:solidFill>
                  <a:srgbClr val="000000"/>
                </a:solidFill>
                <a:latin typeface="Calibri"/>
                <a:ea typeface="DejaVu Sans"/>
              </a:rPr>
              <a:t>&lt;pied de page&gt;</a:t>
            </a:r>
            <a:endParaRPr b="0" lang="fr-FR" sz="1400" spc="-1" strike="noStrike">
              <a:solidFill>
                <a:srgbClr val="000000"/>
              </a:solidFill>
              <a:latin typeface="Calibri"/>
            </a:endParaRPr>
          </a:p>
        </p:txBody>
      </p:sp>
      <p:sp>
        <p:nvSpPr>
          <p:cNvPr id="114" name="PlaceHolder 7"/>
          <p:cNvSpPr>
            <a:spLocks noGrp="1"/>
          </p:cNvSpPr>
          <p:nvPr>
            <p:ph type="sldNum" idx="44"/>
          </p:nvPr>
        </p:nvSpPr>
        <p:spPr>
          <a:xfrm>
            <a:off x="8610480" y="6356520"/>
            <a:ext cx="2740320" cy="362160"/>
          </a:xfrm>
          <a:prstGeom prst="rect">
            <a:avLst/>
          </a:prstGeom>
          <a:noFill/>
          <a:ln w="0">
            <a:noFill/>
          </a:ln>
        </p:spPr>
        <p:txBody>
          <a:bodyPr lIns="90000" rIns="90000" tIns="45000" bIns="45000" anchor="ctr">
            <a:noAutofit/>
          </a:bodyPr>
          <a:lstStyle>
            <a:lvl1pPr indent="0" algn="r" defTabSz="914400">
              <a:lnSpc>
                <a:spcPct val="100000"/>
              </a:lnSpc>
              <a:buNone/>
              <a:tabLst>
                <a:tab algn="l" pos="0"/>
              </a:tabLst>
              <a:defRPr b="0" lang="fr-FR" sz="1200" spc="-1" strike="noStrike">
                <a:solidFill>
                  <a:srgbClr val="787878"/>
                </a:solidFill>
                <a:latin typeface="Aptos"/>
                <a:ea typeface="DejaVu Sans"/>
              </a:defRPr>
            </a:lvl1pPr>
          </a:lstStyle>
          <a:p>
            <a:pPr indent="0" algn="r" defTabSz="914400">
              <a:lnSpc>
                <a:spcPct val="100000"/>
              </a:lnSpc>
              <a:buNone/>
              <a:tabLst>
                <a:tab algn="l" pos="0"/>
              </a:tabLst>
            </a:pPr>
            <a:fld id="{D2E5E2DD-9835-42E2-8467-7C0DBC9B182D}" type="slidenum">
              <a:rPr b="0" lang="fr-FR" sz="1200" spc="-1" strike="noStrike">
                <a:solidFill>
                  <a:srgbClr val="787878"/>
                </a:solidFill>
                <a:latin typeface="Aptos"/>
                <a:ea typeface="DejaVu Sans"/>
              </a:rPr>
              <a:t>&lt;numéro&gt;</a:t>
            </a:fld>
            <a:endParaRPr b="0" lang="fr-FR" sz="1200" spc="-1" strike="noStrike">
              <a:solidFill>
                <a:srgbClr val="000000"/>
              </a:solidFill>
              <a:latin typeface="Calibri"/>
            </a:endParaRPr>
          </a:p>
        </p:txBody>
      </p:sp>
      <p:sp>
        <p:nvSpPr>
          <p:cNvPr id="115" name="PlaceHolder 8"/>
          <p:cNvSpPr>
            <a:spLocks noGrp="1"/>
          </p:cNvSpPr>
          <p:nvPr>
            <p:ph type="dt" idx="45"/>
          </p:nvPr>
        </p:nvSpPr>
        <p:spPr>
          <a:xfrm>
            <a:off x="838080" y="6356520"/>
            <a:ext cx="2740320" cy="36216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Calibri"/>
              </a:defRPr>
            </a:lvl1pPr>
          </a:lstStyle>
          <a:p>
            <a:pPr indent="0">
              <a:buNone/>
            </a:pPr>
            <a:r>
              <a:rPr b="0" lang="fr-FR" sz="1400" spc="-1" strike="noStrike">
                <a:solidFill>
                  <a:srgbClr val="000000"/>
                </a:solidFill>
                <a:latin typeface="Calibri"/>
              </a:rPr>
              <a:t>&lt;date/heure&gt;</a:t>
            </a:r>
            <a:endParaRPr b="0" lang="fr-FR" sz="14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77" r:id="rId2"/>
  </p:sldLayoutIdLst>
</p:sldMaster>
</file>

<file path=ppt/slideMasters/slideMaster1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21" name="PlaceHolder 1"/>
          <p:cNvSpPr>
            <a:spLocks noGrp="1"/>
          </p:cNvSpPr>
          <p:nvPr>
            <p:ph type="ftr" idx="46"/>
          </p:nvPr>
        </p:nvSpPr>
        <p:spPr>
          <a:xfrm>
            <a:off x="4038480" y="6356520"/>
            <a:ext cx="4111920" cy="362160"/>
          </a:xfrm>
          <a:prstGeom prst="rect">
            <a:avLst/>
          </a:prstGeom>
          <a:noFill/>
          <a:ln w="0">
            <a:noFill/>
          </a:ln>
        </p:spPr>
        <p:txBody>
          <a:bodyPr lIns="90000" rIns="90000" tIns="45000" bIns="45000" anchor="ctr">
            <a:noAutofit/>
          </a:bodyPr>
          <a:lstStyle>
            <a:lvl1pPr indent="0" algn="ctr" defTabSz="914400">
              <a:lnSpc>
                <a:spcPct val="100000"/>
              </a:lnSpc>
              <a:buNone/>
              <a:tabLst>
                <a:tab algn="l" pos="0"/>
              </a:tabLst>
              <a:defRPr b="0" lang="fr-FR" sz="1400" spc="-1" strike="noStrike">
                <a:solidFill>
                  <a:srgbClr val="000000"/>
                </a:solidFill>
                <a:latin typeface="Calibri"/>
                <a:ea typeface="DejaVu Sans"/>
              </a:defRPr>
            </a:lvl1pPr>
          </a:lstStyle>
          <a:p>
            <a:pPr indent="0" algn="ctr" defTabSz="914400">
              <a:lnSpc>
                <a:spcPct val="100000"/>
              </a:lnSpc>
              <a:buNone/>
              <a:tabLst>
                <a:tab algn="l" pos="0"/>
              </a:tabLst>
            </a:pPr>
            <a:r>
              <a:rPr b="0" lang="fr-FR" sz="1400" spc="-1" strike="noStrike">
                <a:solidFill>
                  <a:srgbClr val="000000"/>
                </a:solidFill>
                <a:latin typeface="Calibri"/>
                <a:ea typeface="DejaVu Sans"/>
              </a:rPr>
              <a:t>&lt;pied de page&gt;</a:t>
            </a:r>
            <a:endParaRPr b="0" lang="fr-FR" sz="1400" spc="-1" strike="noStrike">
              <a:solidFill>
                <a:srgbClr val="000000"/>
              </a:solidFill>
              <a:latin typeface="Calibri"/>
            </a:endParaRPr>
          </a:p>
        </p:txBody>
      </p:sp>
      <p:sp>
        <p:nvSpPr>
          <p:cNvPr id="122" name="PlaceHolder 2"/>
          <p:cNvSpPr>
            <a:spLocks noGrp="1"/>
          </p:cNvSpPr>
          <p:nvPr>
            <p:ph type="sldNum" idx="47"/>
          </p:nvPr>
        </p:nvSpPr>
        <p:spPr>
          <a:xfrm>
            <a:off x="8610480" y="6356520"/>
            <a:ext cx="2740320" cy="362160"/>
          </a:xfrm>
          <a:prstGeom prst="rect">
            <a:avLst/>
          </a:prstGeom>
          <a:noFill/>
          <a:ln w="0">
            <a:noFill/>
          </a:ln>
        </p:spPr>
        <p:txBody>
          <a:bodyPr lIns="90000" rIns="90000" tIns="45000" bIns="45000" anchor="ctr">
            <a:noAutofit/>
          </a:bodyPr>
          <a:lstStyle>
            <a:lvl1pPr indent="0" algn="r" defTabSz="914400">
              <a:lnSpc>
                <a:spcPct val="100000"/>
              </a:lnSpc>
              <a:buNone/>
              <a:tabLst>
                <a:tab algn="l" pos="0"/>
              </a:tabLst>
              <a:defRPr b="0" lang="fr-FR" sz="1200" spc="-1" strike="noStrike">
                <a:solidFill>
                  <a:srgbClr val="787878"/>
                </a:solidFill>
                <a:latin typeface="Aptos"/>
                <a:ea typeface="DejaVu Sans"/>
              </a:defRPr>
            </a:lvl1pPr>
          </a:lstStyle>
          <a:p>
            <a:pPr indent="0" algn="r" defTabSz="914400">
              <a:lnSpc>
                <a:spcPct val="100000"/>
              </a:lnSpc>
              <a:buNone/>
              <a:tabLst>
                <a:tab algn="l" pos="0"/>
              </a:tabLst>
            </a:pPr>
            <a:fld id="{95E01963-C053-490F-9EB2-56E9E5C33D6E}" type="slidenum">
              <a:rPr b="0" lang="fr-FR" sz="1200" spc="-1" strike="noStrike">
                <a:solidFill>
                  <a:srgbClr val="787878"/>
                </a:solidFill>
                <a:latin typeface="Aptos"/>
                <a:ea typeface="DejaVu Sans"/>
              </a:rPr>
              <a:t>&lt;numéro&gt;</a:t>
            </a:fld>
            <a:endParaRPr b="0" lang="fr-FR" sz="1200" spc="-1" strike="noStrike">
              <a:solidFill>
                <a:srgbClr val="000000"/>
              </a:solidFill>
              <a:latin typeface="Calibri"/>
            </a:endParaRPr>
          </a:p>
        </p:txBody>
      </p:sp>
      <p:sp>
        <p:nvSpPr>
          <p:cNvPr id="123" name="PlaceHolder 3"/>
          <p:cNvSpPr>
            <a:spLocks noGrp="1"/>
          </p:cNvSpPr>
          <p:nvPr>
            <p:ph type="dt" idx="48"/>
          </p:nvPr>
        </p:nvSpPr>
        <p:spPr>
          <a:xfrm>
            <a:off x="838080" y="6356520"/>
            <a:ext cx="2740320" cy="36216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Calibri"/>
              </a:defRPr>
            </a:lvl1pPr>
          </a:lstStyle>
          <a:p>
            <a:pPr indent="0">
              <a:buNone/>
            </a:pPr>
            <a:r>
              <a:rPr b="0" lang="fr-FR" sz="1400" spc="-1" strike="noStrike">
                <a:solidFill>
                  <a:srgbClr val="000000"/>
                </a:solidFill>
                <a:latin typeface="Calibri"/>
              </a:rPr>
              <a:t>&lt;date/heure&gt;</a:t>
            </a:r>
            <a:endParaRPr b="0" lang="fr-FR" sz="14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79" r:id="rId2"/>
  </p:sldLayoutIdLst>
</p:sldMaster>
</file>

<file path=ppt/slideMasters/slideMaster1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24"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buNone/>
            </a:pPr>
            <a:r>
              <a:rPr b="0" lang="fr-FR" sz="1800" spc="-1" strike="noStrike">
                <a:solidFill>
                  <a:srgbClr val="000000"/>
                </a:solidFill>
                <a:latin typeface="Calibri"/>
              </a:rPr>
              <a:t>Cliquez pour éditer le format du texte-titre</a:t>
            </a:r>
            <a:endParaRPr b="0" lang="fr-FR" sz="1800" spc="-1" strike="noStrike">
              <a:solidFill>
                <a:srgbClr val="000000"/>
              </a:solidFill>
              <a:latin typeface="Calibri"/>
            </a:endParaRPr>
          </a:p>
        </p:txBody>
      </p:sp>
      <p:sp>
        <p:nvSpPr>
          <p:cNvPr id="125" name="PlaceHolder 2"/>
          <p:cNvSpPr>
            <a:spLocks noGrp="1"/>
          </p:cNvSpPr>
          <p:nvPr>
            <p:ph type="body"/>
          </p:nvPr>
        </p:nvSpPr>
        <p:spPr>
          <a:xfrm>
            <a:off x="609480" y="1604520"/>
            <a:ext cx="1097208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Calibri"/>
              </a:rPr>
              <a:t>Cliquez pour éditer le format du plan de texte</a:t>
            </a:r>
            <a:endParaRPr b="0" lang="fr-FR"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Calibri"/>
              </a:rPr>
              <a:t>Second niveau de plan</a:t>
            </a:r>
            <a:endParaRPr b="0" lang="fr-FR"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Calibri"/>
              </a:rPr>
              <a:t>Cinquième niveau de plan</a:t>
            </a:r>
            <a:endParaRPr b="0" lang="fr-FR"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Calibri"/>
              </a:rPr>
              <a:t>Sixième niveau de plan</a:t>
            </a:r>
            <a:endParaRPr b="0" lang="fr-FR"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Calibri"/>
              </a:rPr>
              <a:t>Septième niveau de plan</a:t>
            </a:r>
            <a:endParaRPr b="0" lang="fr-FR" sz="1800" spc="-1" strike="noStrike">
              <a:solidFill>
                <a:srgbClr val="000000"/>
              </a:solidFill>
              <a:latin typeface="Calibri"/>
            </a:endParaRPr>
          </a:p>
        </p:txBody>
      </p:sp>
      <p:sp>
        <p:nvSpPr>
          <p:cNvPr id="126" name="PlaceHolder 3"/>
          <p:cNvSpPr>
            <a:spLocks noGrp="1"/>
          </p:cNvSpPr>
          <p:nvPr>
            <p:ph type="ftr" idx="49"/>
          </p:nvPr>
        </p:nvSpPr>
        <p:spPr>
          <a:xfrm>
            <a:off x="4038480" y="6356520"/>
            <a:ext cx="4111920" cy="362160"/>
          </a:xfrm>
          <a:prstGeom prst="rect">
            <a:avLst/>
          </a:prstGeom>
          <a:noFill/>
          <a:ln w="0">
            <a:noFill/>
          </a:ln>
        </p:spPr>
        <p:txBody>
          <a:bodyPr lIns="90000" rIns="90000" tIns="45000" bIns="45000" anchor="ctr">
            <a:noAutofit/>
          </a:bodyPr>
          <a:lstStyle>
            <a:lvl1pPr indent="0" algn="ctr" defTabSz="914400">
              <a:lnSpc>
                <a:spcPct val="100000"/>
              </a:lnSpc>
              <a:buNone/>
              <a:tabLst>
                <a:tab algn="l" pos="0"/>
              </a:tabLst>
              <a:defRPr b="0" lang="fr-FR" sz="1400" spc="-1" strike="noStrike">
                <a:solidFill>
                  <a:srgbClr val="000000"/>
                </a:solidFill>
                <a:latin typeface="Calibri"/>
                <a:ea typeface="DejaVu Sans"/>
              </a:defRPr>
            </a:lvl1pPr>
          </a:lstStyle>
          <a:p>
            <a:pPr indent="0" algn="ctr" defTabSz="914400">
              <a:lnSpc>
                <a:spcPct val="100000"/>
              </a:lnSpc>
              <a:buNone/>
              <a:tabLst>
                <a:tab algn="l" pos="0"/>
              </a:tabLst>
            </a:pPr>
            <a:r>
              <a:rPr b="0" lang="fr-FR" sz="1400" spc="-1" strike="noStrike">
                <a:solidFill>
                  <a:srgbClr val="000000"/>
                </a:solidFill>
                <a:latin typeface="Calibri"/>
                <a:ea typeface="DejaVu Sans"/>
              </a:rPr>
              <a:t>&lt;pied de page&gt;</a:t>
            </a:r>
            <a:endParaRPr b="0" lang="fr-FR" sz="1400" spc="-1" strike="noStrike">
              <a:solidFill>
                <a:srgbClr val="000000"/>
              </a:solidFill>
              <a:latin typeface="Calibri"/>
            </a:endParaRPr>
          </a:p>
        </p:txBody>
      </p:sp>
      <p:sp>
        <p:nvSpPr>
          <p:cNvPr id="127" name="PlaceHolder 4"/>
          <p:cNvSpPr>
            <a:spLocks noGrp="1"/>
          </p:cNvSpPr>
          <p:nvPr>
            <p:ph type="sldNum" idx="50"/>
          </p:nvPr>
        </p:nvSpPr>
        <p:spPr>
          <a:xfrm>
            <a:off x="8610480" y="6356520"/>
            <a:ext cx="2740320" cy="362160"/>
          </a:xfrm>
          <a:prstGeom prst="rect">
            <a:avLst/>
          </a:prstGeom>
          <a:noFill/>
          <a:ln w="0">
            <a:noFill/>
          </a:ln>
        </p:spPr>
        <p:txBody>
          <a:bodyPr lIns="90000" rIns="90000" tIns="45000" bIns="45000" anchor="ctr">
            <a:noAutofit/>
          </a:bodyPr>
          <a:lstStyle>
            <a:lvl1pPr indent="0" algn="r" defTabSz="914400">
              <a:lnSpc>
                <a:spcPct val="100000"/>
              </a:lnSpc>
              <a:buNone/>
              <a:tabLst>
                <a:tab algn="l" pos="0"/>
              </a:tabLst>
              <a:defRPr b="0" lang="fr-FR" sz="1200" spc="-1" strike="noStrike">
                <a:solidFill>
                  <a:srgbClr val="787878"/>
                </a:solidFill>
                <a:latin typeface="Aptos"/>
                <a:ea typeface="DejaVu Sans"/>
              </a:defRPr>
            </a:lvl1pPr>
          </a:lstStyle>
          <a:p>
            <a:pPr indent="0" algn="r" defTabSz="914400">
              <a:lnSpc>
                <a:spcPct val="100000"/>
              </a:lnSpc>
              <a:buNone/>
              <a:tabLst>
                <a:tab algn="l" pos="0"/>
              </a:tabLst>
            </a:pPr>
            <a:fld id="{26DB3C36-BA6B-4A1E-86AA-FF11959C3D09}" type="slidenum">
              <a:rPr b="0" lang="fr-FR" sz="1200" spc="-1" strike="noStrike">
                <a:solidFill>
                  <a:srgbClr val="787878"/>
                </a:solidFill>
                <a:latin typeface="Aptos"/>
                <a:ea typeface="DejaVu Sans"/>
              </a:rPr>
              <a:t>&lt;numéro&gt;</a:t>
            </a:fld>
            <a:endParaRPr b="0" lang="fr-FR" sz="1200" spc="-1" strike="noStrike">
              <a:solidFill>
                <a:srgbClr val="000000"/>
              </a:solidFill>
              <a:latin typeface="Calibri"/>
            </a:endParaRPr>
          </a:p>
        </p:txBody>
      </p:sp>
      <p:sp>
        <p:nvSpPr>
          <p:cNvPr id="128" name="PlaceHolder 5"/>
          <p:cNvSpPr>
            <a:spLocks noGrp="1"/>
          </p:cNvSpPr>
          <p:nvPr>
            <p:ph type="dt" idx="51"/>
          </p:nvPr>
        </p:nvSpPr>
        <p:spPr>
          <a:xfrm>
            <a:off x="838080" y="6356520"/>
            <a:ext cx="2740320" cy="36216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Calibri"/>
              </a:defRPr>
            </a:lvl1pPr>
          </a:lstStyle>
          <a:p>
            <a:pPr indent="0">
              <a:buNone/>
            </a:pPr>
            <a:r>
              <a:rPr b="0" lang="fr-FR" sz="1400" spc="-1" strike="noStrike">
                <a:solidFill>
                  <a:srgbClr val="000000"/>
                </a:solidFill>
                <a:latin typeface="Calibri"/>
              </a:rPr>
              <a:t>&lt;date/heure&gt;</a:t>
            </a:r>
            <a:endParaRPr b="0" lang="fr-FR" sz="14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81" r:id="rId2"/>
  </p:sldLayoutIdLst>
</p:sldMaster>
</file>

<file path=ppt/slideMasters/slideMaster1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31"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buNone/>
            </a:pPr>
            <a:r>
              <a:rPr b="0" lang="fr-FR" sz="1800" spc="-1" strike="noStrike">
                <a:solidFill>
                  <a:srgbClr val="000000"/>
                </a:solidFill>
                <a:latin typeface="Calibri"/>
              </a:rPr>
              <a:t>Cliquez pour éditer le format du texte-titre</a:t>
            </a:r>
            <a:endParaRPr b="0" lang="fr-FR" sz="1800" spc="-1" strike="noStrike">
              <a:solidFill>
                <a:srgbClr val="000000"/>
              </a:solidFill>
              <a:latin typeface="Calibri"/>
            </a:endParaRPr>
          </a:p>
        </p:txBody>
      </p:sp>
      <p:sp>
        <p:nvSpPr>
          <p:cNvPr id="132" name="PlaceHolder 2"/>
          <p:cNvSpPr>
            <a:spLocks noGrp="1"/>
          </p:cNvSpPr>
          <p:nvPr>
            <p:ph type="body"/>
          </p:nvPr>
        </p:nvSpPr>
        <p:spPr>
          <a:xfrm>
            <a:off x="609480" y="1604520"/>
            <a:ext cx="1097208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Calibri"/>
              </a:rPr>
              <a:t>Cliquez pour éditer le format du plan de texte</a:t>
            </a:r>
            <a:endParaRPr b="0" lang="fr-FR"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Calibri"/>
              </a:rPr>
              <a:t>Second niveau de plan</a:t>
            </a:r>
            <a:endParaRPr b="0" lang="fr-FR"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Calibri"/>
              </a:rPr>
              <a:t>Cinquième niveau de plan</a:t>
            </a:r>
            <a:endParaRPr b="0" lang="fr-FR"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Calibri"/>
              </a:rPr>
              <a:t>Sixième niveau de plan</a:t>
            </a:r>
            <a:endParaRPr b="0" lang="fr-FR"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Calibri"/>
              </a:rPr>
              <a:t>Septième niveau de plan</a:t>
            </a:r>
            <a:endParaRPr b="0" lang="fr-FR" sz="1800" spc="-1" strike="noStrike">
              <a:solidFill>
                <a:srgbClr val="000000"/>
              </a:solidFill>
              <a:latin typeface="Calibri"/>
            </a:endParaRPr>
          </a:p>
        </p:txBody>
      </p:sp>
      <p:sp>
        <p:nvSpPr>
          <p:cNvPr id="133" name="PlaceHolder 3"/>
          <p:cNvSpPr>
            <a:spLocks noGrp="1"/>
          </p:cNvSpPr>
          <p:nvPr>
            <p:ph type="ftr" idx="52"/>
          </p:nvPr>
        </p:nvSpPr>
        <p:spPr>
          <a:xfrm>
            <a:off x="4038480" y="6356520"/>
            <a:ext cx="4111920" cy="362160"/>
          </a:xfrm>
          <a:prstGeom prst="rect">
            <a:avLst/>
          </a:prstGeom>
          <a:noFill/>
          <a:ln w="0">
            <a:noFill/>
          </a:ln>
        </p:spPr>
        <p:txBody>
          <a:bodyPr lIns="90000" rIns="90000" tIns="45000" bIns="45000" anchor="ctr">
            <a:noAutofit/>
          </a:bodyPr>
          <a:lstStyle>
            <a:lvl1pPr indent="0" algn="ctr" defTabSz="914400">
              <a:lnSpc>
                <a:spcPct val="100000"/>
              </a:lnSpc>
              <a:buNone/>
              <a:tabLst>
                <a:tab algn="l" pos="0"/>
              </a:tabLst>
              <a:defRPr b="0" lang="fr-FR" sz="1400" spc="-1" strike="noStrike">
                <a:solidFill>
                  <a:srgbClr val="000000"/>
                </a:solidFill>
                <a:latin typeface="Calibri"/>
                <a:ea typeface="DejaVu Sans"/>
              </a:defRPr>
            </a:lvl1pPr>
          </a:lstStyle>
          <a:p>
            <a:pPr indent="0" algn="ctr" defTabSz="914400">
              <a:lnSpc>
                <a:spcPct val="100000"/>
              </a:lnSpc>
              <a:buNone/>
              <a:tabLst>
                <a:tab algn="l" pos="0"/>
              </a:tabLst>
            </a:pPr>
            <a:r>
              <a:rPr b="0" lang="fr-FR" sz="1400" spc="-1" strike="noStrike">
                <a:solidFill>
                  <a:srgbClr val="000000"/>
                </a:solidFill>
                <a:latin typeface="Calibri"/>
                <a:ea typeface="DejaVu Sans"/>
              </a:rPr>
              <a:t>&lt;pied de page&gt;</a:t>
            </a:r>
            <a:endParaRPr b="0" lang="fr-FR" sz="1400" spc="-1" strike="noStrike">
              <a:solidFill>
                <a:srgbClr val="000000"/>
              </a:solidFill>
              <a:latin typeface="Calibri"/>
            </a:endParaRPr>
          </a:p>
        </p:txBody>
      </p:sp>
      <p:sp>
        <p:nvSpPr>
          <p:cNvPr id="134" name="PlaceHolder 4"/>
          <p:cNvSpPr>
            <a:spLocks noGrp="1"/>
          </p:cNvSpPr>
          <p:nvPr>
            <p:ph type="sldNum" idx="53"/>
          </p:nvPr>
        </p:nvSpPr>
        <p:spPr>
          <a:xfrm>
            <a:off x="8610480" y="6356520"/>
            <a:ext cx="2740320" cy="362160"/>
          </a:xfrm>
          <a:prstGeom prst="rect">
            <a:avLst/>
          </a:prstGeom>
          <a:noFill/>
          <a:ln w="0">
            <a:noFill/>
          </a:ln>
        </p:spPr>
        <p:txBody>
          <a:bodyPr lIns="90000" rIns="90000" tIns="45000" bIns="45000" anchor="ctr">
            <a:noAutofit/>
          </a:bodyPr>
          <a:lstStyle>
            <a:lvl1pPr indent="0" algn="r" defTabSz="914400">
              <a:lnSpc>
                <a:spcPct val="100000"/>
              </a:lnSpc>
              <a:buNone/>
              <a:tabLst>
                <a:tab algn="l" pos="0"/>
              </a:tabLst>
              <a:defRPr b="0" lang="fr-FR" sz="1200" spc="-1" strike="noStrike">
                <a:solidFill>
                  <a:srgbClr val="787878"/>
                </a:solidFill>
                <a:latin typeface="Aptos"/>
                <a:ea typeface="DejaVu Sans"/>
              </a:defRPr>
            </a:lvl1pPr>
          </a:lstStyle>
          <a:p>
            <a:pPr indent="0" algn="r" defTabSz="914400">
              <a:lnSpc>
                <a:spcPct val="100000"/>
              </a:lnSpc>
              <a:buNone/>
              <a:tabLst>
                <a:tab algn="l" pos="0"/>
              </a:tabLst>
            </a:pPr>
            <a:fld id="{D48365B3-72B0-4862-B1EF-5DFFEE6D70A1}" type="slidenum">
              <a:rPr b="0" lang="fr-FR" sz="1200" spc="-1" strike="noStrike">
                <a:solidFill>
                  <a:srgbClr val="787878"/>
                </a:solidFill>
                <a:latin typeface="Aptos"/>
                <a:ea typeface="DejaVu Sans"/>
              </a:rPr>
              <a:t>&lt;numéro&gt;</a:t>
            </a:fld>
            <a:endParaRPr b="0" lang="fr-FR" sz="1200" spc="-1" strike="noStrike">
              <a:solidFill>
                <a:srgbClr val="000000"/>
              </a:solidFill>
              <a:latin typeface="Calibri"/>
            </a:endParaRPr>
          </a:p>
        </p:txBody>
      </p:sp>
      <p:sp>
        <p:nvSpPr>
          <p:cNvPr id="135" name="PlaceHolder 5"/>
          <p:cNvSpPr>
            <a:spLocks noGrp="1"/>
          </p:cNvSpPr>
          <p:nvPr>
            <p:ph type="dt" idx="54"/>
          </p:nvPr>
        </p:nvSpPr>
        <p:spPr>
          <a:xfrm>
            <a:off x="838080" y="6356520"/>
            <a:ext cx="2740320" cy="36216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Calibri"/>
              </a:defRPr>
            </a:lvl1pPr>
          </a:lstStyle>
          <a:p>
            <a:pPr indent="0">
              <a:buNone/>
            </a:pPr>
            <a:r>
              <a:rPr b="0" lang="fr-FR" sz="1400" spc="-1" strike="noStrike">
                <a:solidFill>
                  <a:srgbClr val="000000"/>
                </a:solidFill>
                <a:latin typeface="Calibri"/>
              </a:rPr>
              <a:t>&lt;date/heure&gt;</a:t>
            </a:r>
            <a:endParaRPr b="0" lang="fr-FR" sz="14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83" r:id="rId2"/>
  </p:sldLayoutIdLst>
</p:sldMaster>
</file>

<file path=ppt/slideMasters/slideMaster1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38"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buNone/>
            </a:pPr>
            <a:r>
              <a:rPr b="0" lang="fr-FR" sz="1800" spc="-1" strike="noStrike">
                <a:solidFill>
                  <a:srgbClr val="000000"/>
                </a:solidFill>
                <a:latin typeface="Calibri"/>
              </a:rPr>
              <a:t>Cliquez pour éditer le format du texte-titre</a:t>
            </a:r>
            <a:endParaRPr b="0" lang="fr-FR" sz="1800" spc="-1" strike="noStrike">
              <a:solidFill>
                <a:srgbClr val="000000"/>
              </a:solidFill>
              <a:latin typeface="Calibri"/>
            </a:endParaRPr>
          </a:p>
        </p:txBody>
      </p:sp>
      <p:sp>
        <p:nvSpPr>
          <p:cNvPr id="139" name="PlaceHolder 2"/>
          <p:cNvSpPr>
            <a:spLocks noGrp="1"/>
          </p:cNvSpPr>
          <p:nvPr>
            <p:ph type="body"/>
          </p:nvPr>
        </p:nvSpPr>
        <p:spPr>
          <a:xfrm>
            <a:off x="609480" y="1604520"/>
            <a:ext cx="535392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Calibri"/>
              </a:rPr>
              <a:t>Cliquez pour éditer le format du plan de texte</a:t>
            </a:r>
            <a:endParaRPr b="0" lang="fr-FR"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Calibri"/>
              </a:rPr>
              <a:t>Second niveau de plan</a:t>
            </a:r>
            <a:endParaRPr b="0" lang="fr-FR"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Calibri"/>
              </a:rPr>
              <a:t>Cinquième niveau de plan</a:t>
            </a:r>
            <a:endParaRPr b="0" lang="fr-FR"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Calibri"/>
              </a:rPr>
              <a:t>Sixième niveau de plan</a:t>
            </a:r>
            <a:endParaRPr b="0" lang="fr-FR"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Calibri"/>
              </a:rPr>
              <a:t>Septième niveau de plan</a:t>
            </a:r>
            <a:endParaRPr b="0" lang="fr-FR" sz="1800" spc="-1" strike="noStrike">
              <a:solidFill>
                <a:srgbClr val="000000"/>
              </a:solidFill>
              <a:latin typeface="Calibri"/>
            </a:endParaRPr>
          </a:p>
        </p:txBody>
      </p:sp>
      <p:sp>
        <p:nvSpPr>
          <p:cNvPr id="140" name="PlaceHolder 3"/>
          <p:cNvSpPr>
            <a:spLocks noGrp="1"/>
          </p:cNvSpPr>
          <p:nvPr>
            <p:ph type="body"/>
          </p:nvPr>
        </p:nvSpPr>
        <p:spPr>
          <a:xfrm>
            <a:off x="6231960" y="1604520"/>
            <a:ext cx="535392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Calibri"/>
              </a:rPr>
              <a:t>Cliquez pour éditer le format du plan de texte</a:t>
            </a:r>
            <a:endParaRPr b="0" lang="fr-FR"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Calibri"/>
              </a:rPr>
              <a:t>Second niveau de plan</a:t>
            </a:r>
            <a:endParaRPr b="0" lang="fr-FR"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Calibri"/>
              </a:rPr>
              <a:t>Cinquième niveau de plan</a:t>
            </a:r>
            <a:endParaRPr b="0" lang="fr-FR"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Calibri"/>
              </a:rPr>
              <a:t>Sixième niveau de plan</a:t>
            </a:r>
            <a:endParaRPr b="0" lang="fr-FR"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Calibri"/>
              </a:rPr>
              <a:t>Septième niveau de plan</a:t>
            </a:r>
            <a:endParaRPr b="0" lang="fr-FR" sz="1800" spc="-1" strike="noStrike">
              <a:solidFill>
                <a:srgbClr val="000000"/>
              </a:solidFill>
              <a:latin typeface="Calibri"/>
            </a:endParaRPr>
          </a:p>
        </p:txBody>
      </p:sp>
      <p:sp>
        <p:nvSpPr>
          <p:cNvPr id="141" name="PlaceHolder 4"/>
          <p:cNvSpPr>
            <a:spLocks noGrp="1"/>
          </p:cNvSpPr>
          <p:nvPr>
            <p:ph type="ftr" idx="55"/>
          </p:nvPr>
        </p:nvSpPr>
        <p:spPr>
          <a:xfrm>
            <a:off x="4038480" y="6356520"/>
            <a:ext cx="4111920" cy="362160"/>
          </a:xfrm>
          <a:prstGeom prst="rect">
            <a:avLst/>
          </a:prstGeom>
          <a:noFill/>
          <a:ln w="0">
            <a:noFill/>
          </a:ln>
        </p:spPr>
        <p:txBody>
          <a:bodyPr lIns="90000" rIns="90000" tIns="45000" bIns="45000" anchor="ctr">
            <a:noAutofit/>
          </a:bodyPr>
          <a:lstStyle>
            <a:lvl1pPr indent="0" algn="ctr" defTabSz="914400">
              <a:lnSpc>
                <a:spcPct val="100000"/>
              </a:lnSpc>
              <a:buNone/>
              <a:tabLst>
                <a:tab algn="l" pos="0"/>
              </a:tabLst>
              <a:defRPr b="0" lang="fr-FR" sz="1400" spc="-1" strike="noStrike">
                <a:solidFill>
                  <a:srgbClr val="000000"/>
                </a:solidFill>
                <a:latin typeface="Calibri"/>
                <a:ea typeface="DejaVu Sans"/>
              </a:defRPr>
            </a:lvl1pPr>
          </a:lstStyle>
          <a:p>
            <a:pPr indent="0" algn="ctr" defTabSz="914400">
              <a:lnSpc>
                <a:spcPct val="100000"/>
              </a:lnSpc>
              <a:buNone/>
              <a:tabLst>
                <a:tab algn="l" pos="0"/>
              </a:tabLst>
            </a:pPr>
            <a:r>
              <a:rPr b="0" lang="fr-FR" sz="1400" spc="-1" strike="noStrike">
                <a:solidFill>
                  <a:srgbClr val="000000"/>
                </a:solidFill>
                <a:latin typeface="Calibri"/>
                <a:ea typeface="DejaVu Sans"/>
              </a:rPr>
              <a:t>&lt;pied de page&gt;</a:t>
            </a:r>
            <a:endParaRPr b="0" lang="fr-FR" sz="1400" spc="-1" strike="noStrike">
              <a:solidFill>
                <a:srgbClr val="000000"/>
              </a:solidFill>
              <a:latin typeface="Calibri"/>
            </a:endParaRPr>
          </a:p>
        </p:txBody>
      </p:sp>
      <p:sp>
        <p:nvSpPr>
          <p:cNvPr id="142" name="PlaceHolder 5"/>
          <p:cNvSpPr>
            <a:spLocks noGrp="1"/>
          </p:cNvSpPr>
          <p:nvPr>
            <p:ph type="sldNum" idx="56"/>
          </p:nvPr>
        </p:nvSpPr>
        <p:spPr>
          <a:xfrm>
            <a:off x="8610480" y="6356520"/>
            <a:ext cx="2740320" cy="362160"/>
          </a:xfrm>
          <a:prstGeom prst="rect">
            <a:avLst/>
          </a:prstGeom>
          <a:noFill/>
          <a:ln w="0">
            <a:noFill/>
          </a:ln>
        </p:spPr>
        <p:txBody>
          <a:bodyPr lIns="90000" rIns="90000" tIns="45000" bIns="45000" anchor="ctr">
            <a:noAutofit/>
          </a:bodyPr>
          <a:lstStyle>
            <a:lvl1pPr indent="0" algn="r" defTabSz="914400">
              <a:lnSpc>
                <a:spcPct val="100000"/>
              </a:lnSpc>
              <a:buNone/>
              <a:tabLst>
                <a:tab algn="l" pos="0"/>
              </a:tabLst>
              <a:defRPr b="0" lang="fr-FR" sz="1200" spc="-1" strike="noStrike">
                <a:solidFill>
                  <a:srgbClr val="787878"/>
                </a:solidFill>
                <a:latin typeface="Aptos"/>
                <a:ea typeface="DejaVu Sans"/>
              </a:defRPr>
            </a:lvl1pPr>
          </a:lstStyle>
          <a:p>
            <a:pPr indent="0" algn="r" defTabSz="914400">
              <a:lnSpc>
                <a:spcPct val="100000"/>
              </a:lnSpc>
              <a:buNone/>
              <a:tabLst>
                <a:tab algn="l" pos="0"/>
              </a:tabLst>
            </a:pPr>
            <a:fld id="{7B16C336-439F-4AD7-AF9A-7DE0210F6622}" type="slidenum">
              <a:rPr b="0" lang="fr-FR" sz="1200" spc="-1" strike="noStrike">
                <a:solidFill>
                  <a:srgbClr val="787878"/>
                </a:solidFill>
                <a:latin typeface="Aptos"/>
                <a:ea typeface="DejaVu Sans"/>
              </a:rPr>
              <a:t>&lt;numéro&gt;</a:t>
            </a:fld>
            <a:endParaRPr b="0" lang="fr-FR" sz="1200" spc="-1" strike="noStrike">
              <a:solidFill>
                <a:srgbClr val="000000"/>
              </a:solidFill>
              <a:latin typeface="Calibri"/>
            </a:endParaRPr>
          </a:p>
        </p:txBody>
      </p:sp>
      <p:sp>
        <p:nvSpPr>
          <p:cNvPr id="143" name="PlaceHolder 6"/>
          <p:cNvSpPr>
            <a:spLocks noGrp="1"/>
          </p:cNvSpPr>
          <p:nvPr>
            <p:ph type="dt" idx="57"/>
          </p:nvPr>
        </p:nvSpPr>
        <p:spPr>
          <a:xfrm>
            <a:off x="838080" y="6356520"/>
            <a:ext cx="2740320" cy="36216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Calibri"/>
              </a:defRPr>
            </a:lvl1pPr>
          </a:lstStyle>
          <a:p>
            <a:pPr indent="0">
              <a:buNone/>
            </a:pPr>
            <a:r>
              <a:rPr b="0" lang="fr-FR" sz="1400" spc="-1" strike="noStrike">
                <a:solidFill>
                  <a:srgbClr val="000000"/>
                </a:solidFill>
                <a:latin typeface="Calibri"/>
              </a:rPr>
              <a:t>&lt;date/heure&gt;</a:t>
            </a:r>
            <a:endParaRPr b="0" lang="fr-FR" sz="14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85" r:id="rId2"/>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buNone/>
            </a:pPr>
            <a:r>
              <a:rPr b="0" lang="fr-FR" sz="1800" spc="-1" strike="noStrike">
                <a:solidFill>
                  <a:srgbClr val="000000"/>
                </a:solidFill>
                <a:latin typeface="Calibri"/>
              </a:rPr>
              <a:t>Cliquez pour éditer le format du texte-titre</a:t>
            </a:r>
            <a:endParaRPr b="0" lang="fr-FR" sz="1800" spc="-1" strike="noStrike">
              <a:solidFill>
                <a:srgbClr val="000000"/>
              </a:solidFill>
              <a:latin typeface="Calibri"/>
            </a:endParaRPr>
          </a:p>
        </p:txBody>
      </p:sp>
      <p:sp>
        <p:nvSpPr>
          <p:cNvPr id="6" name="PlaceHolder 2"/>
          <p:cNvSpPr>
            <a:spLocks noGrp="1"/>
          </p:cNvSpPr>
          <p:nvPr>
            <p:ph type="body"/>
          </p:nvPr>
        </p:nvSpPr>
        <p:spPr>
          <a:xfrm>
            <a:off x="609480" y="1604520"/>
            <a:ext cx="1097208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Calibri"/>
              </a:rPr>
              <a:t>Cliquez pour éditer le format du plan de texte</a:t>
            </a:r>
            <a:endParaRPr b="0" lang="fr-FR"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Calibri"/>
              </a:rPr>
              <a:t>Second niveau de plan</a:t>
            </a:r>
            <a:endParaRPr b="0" lang="fr-FR"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Calibri"/>
              </a:rPr>
              <a:t>Cinquième niveau de plan</a:t>
            </a:r>
            <a:endParaRPr b="0" lang="fr-FR"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Calibri"/>
              </a:rPr>
              <a:t>Sixième niveau de plan</a:t>
            </a:r>
            <a:endParaRPr b="0" lang="fr-FR"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Calibri"/>
              </a:rPr>
              <a:t>Septième niveau de plan</a:t>
            </a:r>
            <a:endParaRPr b="0" lang="fr-FR" sz="1800" spc="-1" strike="noStrike">
              <a:solidFill>
                <a:srgbClr val="000000"/>
              </a:solidFill>
              <a:latin typeface="Calibri"/>
            </a:endParaRPr>
          </a:p>
        </p:txBody>
      </p:sp>
      <p:sp>
        <p:nvSpPr>
          <p:cNvPr id="7" name="PlaceHolder 3"/>
          <p:cNvSpPr>
            <a:spLocks noGrp="1"/>
          </p:cNvSpPr>
          <p:nvPr>
            <p:ph type="body"/>
          </p:nvPr>
        </p:nvSpPr>
        <p:spPr>
          <a:xfrm>
            <a:off x="609480" y="3682080"/>
            <a:ext cx="1097208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Calibri"/>
              </a:rPr>
              <a:t>Cliquez pour éditer le format du plan de texte</a:t>
            </a:r>
            <a:endParaRPr b="0" lang="fr-FR"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Calibri"/>
              </a:rPr>
              <a:t>Second niveau de plan</a:t>
            </a:r>
            <a:endParaRPr b="0" lang="fr-FR"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Calibri"/>
              </a:rPr>
              <a:t>Cinquième niveau de plan</a:t>
            </a:r>
            <a:endParaRPr b="0" lang="fr-FR"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Calibri"/>
              </a:rPr>
              <a:t>Sixième niveau de plan</a:t>
            </a:r>
            <a:endParaRPr b="0" lang="fr-FR"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Calibri"/>
              </a:rPr>
              <a:t>Septième niveau de plan</a:t>
            </a:r>
            <a:endParaRPr b="0" lang="fr-FR" sz="1800" spc="-1" strike="noStrike">
              <a:solidFill>
                <a:srgbClr val="000000"/>
              </a:solidFill>
              <a:latin typeface="Calibri"/>
            </a:endParaRPr>
          </a:p>
        </p:txBody>
      </p:sp>
      <p:sp>
        <p:nvSpPr>
          <p:cNvPr id="8" name="PlaceHolder 4"/>
          <p:cNvSpPr>
            <a:spLocks noGrp="1"/>
          </p:cNvSpPr>
          <p:nvPr>
            <p:ph type="ftr" idx="4"/>
          </p:nvPr>
        </p:nvSpPr>
        <p:spPr>
          <a:xfrm>
            <a:off x="4038480" y="6356520"/>
            <a:ext cx="4111920" cy="362160"/>
          </a:xfrm>
          <a:prstGeom prst="rect">
            <a:avLst/>
          </a:prstGeom>
          <a:noFill/>
          <a:ln w="0">
            <a:noFill/>
          </a:ln>
        </p:spPr>
        <p:txBody>
          <a:bodyPr lIns="90000" rIns="90000" tIns="45000" bIns="45000" anchor="ctr">
            <a:noAutofit/>
          </a:bodyPr>
          <a:lstStyle>
            <a:lvl1pPr indent="0" algn="ctr" defTabSz="914400">
              <a:lnSpc>
                <a:spcPct val="100000"/>
              </a:lnSpc>
              <a:buNone/>
              <a:tabLst>
                <a:tab algn="l" pos="0"/>
              </a:tabLst>
              <a:defRPr b="0" lang="fr-FR" sz="1400" spc="-1" strike="noStrike">
                <a:solidFill>
                  <a:srgbClr val="000000"/>
                </a:solidFill>
                <a:latin typeface="Calibri"/>
                <a:ea typeface="DejaVu Sans"/>
              </a:defRPr>
            </a:lvl1pPr>
          </a:lstStyle>
          <a:p>
            <a:pPr indent="0" algn="ctr" defTabSz="914400">
              <a:lnSpc>
                <a:spcPct val="100000"/>
              </a:lnSpc>
              <a:buNone/>
              <a:tabLst>
                <a:tab algn="l" pos="0"/>
              </a:tabLst>
            </a:pPr>
            <a:r>
              <a:rPr b="0" lang="fr-FR" sz="1400" spc="-1" strike="noStrike">
                <a:solidFill>
                  <a:srgbClr val="000000"/>
                </a:solidFill>
                <a:latin typeface="Calibri"/>
                <a:ea typeface="DejaVu Sans"/>
              </a:rPr>
              <a:t>&lt;pied de page&gt;</a:t>
            </a:r>
            <a:endParaRPr b="0" lang="fr-FR" sz="1400" spc="-1" strike="noStrike">
              <a:solidFill>
                <a:srgbClr val="000000"/>
              </a:solidFill>
              <a:latin typeface="Calibri"/>
            </a:endParaRPr>
          </a:p>
        </p:txBody>
      </p:sp>
      <p:sp>
        <p:nvSpPr>
          <p:cNvPr id="9" name="PlaceHolder 5"/>
          <p:cNvSpPr>
            <a:spLocks noGrp="1"/>
          </p:cNvSpPr>
          <p:nvPr>
            <p:ph type="sldNum" idx="5"/>
          </p:nvPr>
        </p:nvSpPr>
        <p:spPr>
          <a:xfrm>
            <a:off x="8610480" y="6356520"/>
            <a:ext cx="2740320" cy="362160"/>
          </a:xfrm>
          <a:prstGeom prst="rect">
            <a:avLst/>
          </a:prstGeom>
          <a:noFill/>
          <a:ln w="0">
            <a:noFill/>
          </a:ln>
        </p:spPr>
        <p:txBody>
          <a:bodyPr lIns="90000" rIns="90000" tIns="45000" bIns="45000" anchor="ctr">
            <a:noAutofit/>
          </a:bodyPr>
          <a:lstStyle>
            <a:lvl1pPr indent="0" algn="r" defTabSz="914400">
              <a:lnSpc>
                <a:spcPct val="100000"/>
              </a:lnSpc>
              <a:buNone/>
              <a:tabLst>
                <a:tab algn="l" pos="0"/>
              </a:tabLst>
              <a:defRPr b="0" lang="fr-FR" sz="1200" spc="-1" strike="noStrike">
                <a:solidFill>
                  <a:srgbClr val="787878"/>
                </a:solidFill>
                <a:latin typeface="Aptos"/>
                <a:ea typeface="DejaVu Sans"/>
              </a:defRPr>
            </a:lvl1pPr>
          </a:lstStyle>
          <a:p>
            <a:pPr indent="0" algn="r" defTabSz="914400">
              <a:lnSpc>
                <a:spcPct val="100000"/>
              </a:lnSpc>
              <a:buNone/>
              <a:tabLst>
                <a:tab algn="l" pos="0"/>
              </a:tabLst>
            </a:pPr>
            <a:fld id="{B47C4AB0-253A-48FE-B924-8FF5CFDBA38B}" type="slidenum">
              <a:rPr b="0" lang="fr-FR" sz="1200" spc="-1" strike="noStrike">
                <a:solidFill>
                  <a:srgbClr val="787878"/>
                </a:solidFill>
                <a:latin typeface="Aptos"/>
                <a:ea typeface="DejaVu Sans"/>
              </a:rPr>
              <a:t>&lt;numéro&gt;</a:t>
            </a:fld>
            <a:endParaRPr b="0" lang="fr-FR" sz="1200" spc="-1" strike="noStrike">
              <a:solidFill>
                <a:srgbClr val="000000"/>
              </a:solidFill>
              <a:latin typeface="Calibri"/>
            </a:endParaRPr>
          </a:p>
        </p:txBody>
      </p:sp>
      <p:sp>
        <p:nvSpPr>
          <p:cNvPr id="10" name="PlaceHolder 6"/>
          <p:cNvSpPr>
            <a:spLocks noGrp="1"/>
          </p:cNvSpPr>
          <p:nvPr>
            <p:ph type="dt" idx="6"/>
          </p:nvPr>
        </p:nvSpPr>
        <p:spPr>
          <a:xfrm>
            <a:off x="838080" y="6356520"/>
            <a:ext cx="2740320" cy="36216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Calibri"/>
              </a:defRPr>
            </a:lvl1pPr>
          </a:lstStyle>
          <a:p>
            <a:pPr indent="0">
              <a:buNone/>
            </a:pPr>
            <a:r>
              <a:rPr b="0" lang="fr-FR" sz="1400" spc="-1" strike="noStrike">
                <a:solidFill>
                  <a:srgbClr val="000000"/>
                </a:solidFill>
                <a:latin typeface="Calibri"/>
              </a:rPr>
              <a:t>&lt;date/heure&gt;</a:t>
            </a:r>
            <a:endParaRPr b="0" lang="fr-FR" sz="14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51" r:id="rId2"/>
  </p:sldLayoutIdLst>
</p:sldMaster>
</file>

<file path=ppt/slideMasters/slideMaster2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47"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buNone/>
            </a:pPr>
            <a:r>
              <a:rPr b="0" lang="fr-FR" sz="1800" spc="-1" strike="noStrike">
                <a:solidFill>
                  <a:srgbClr val="000000"/>
                </a:solidFill>
                <a:latin typeface="Calibri"/>
              </a:rPr>
              <a:t>Cliquez pour éditer le format du texte-titre</a:t>
            </a:r>
            <a:endParaRPr b="0" lang="fr-FR" sz="1800" spc="-1" strike="noStrike">
              <a:solidFill>
                <a:srgbClr val="000000"/>
              </a:solidFill>
              <a:latin typeface="Calibri"/>
            </a:endParaRPr>
          </a:p>
        </p:txBody>
      </p:sp>
      <p:sp>
        <p:nvSpPr>
          <p:cNvPr id="148" name="PlaceHolder 2"/>
          <p:cNvSpPr>
            <a:spLocks noGrp="1"/>
          </p:cNvSpPr>
          <p:nvPr>
            <p:ph type="ftr" idx="58"/>
          </p:nvPr>
        </p:nvSpPr>
        <p:spPr>
          <a:xfrm>
            <a:off x="4038480" y="6356520"/>
            <a:ext cx="4111920" cy="362160"/>
          </a:xfrm>
          <a:prstGeom prst="rect">
            <a:avLst/>
          </a:prstGeom>
          <a:noFill/>
          <a:ln w="0">
            <a:noFill/>
          </a:ln>
        </p:spPr>
        <p:txBody>
          <a:bodyPr lIns="90000" rIns="90000" tIns="45000" bIns="45000" anchor="ctr">
            <a:noAutofit/>
          </a:bodyPr>
          <a:lstStyle>
            <a:lvl1pPr indent="0" algn="ctr" defTabSz="914400">
              <a:lnSpc>
                <a:spcPct val="100000"/>
              </a:lnSpc>
              <a:buNone/>
              <a:tabLst>
                <a:tab algn="l" pos="0"/>
              </a:tabLst>
              <a:defRPr b="0" lang="fr-FR" sz="1400" spc="-1" strike="noStrike">
                <a:solidFill>
                  <a:srgbClr val="000000"/>
                </a:solidFill>
                <a:latin typeface="Calibri"/>
                <a:ea typeface="DejaVu Sans"/>
              </a:defRPr>
            </a:lvl1pPr>
          </a:lstStyle>
          <a:p>
            <a:pPr indent="0" algn="ctr" defTabSz="914400">
              <a:lnSpc>
                <a:spcPct val="100000"/>
              </a:lnSpc>
              <a:buNone/>
              <a:tabLst>
                <a:tab algn="l" pos="0"/>
              </a:tabLst>
            </a:pPr>
            <a:r>
              <a:rPr b="0" lang="fr-FR" sz="1400" spc="-1" strike="noStrike">
                <a:solidFill>
                  <a:srgbClr val="000000"/>
                </a:solidFill>
                <a:latin typeface="Calibri"/>
                <a:ea typeface="DejaVu Sans"/>
              </a:rPr>
              <a:t>&lt;pied de page&gt;</a:t>
            </a:r>
            <a:endParaRPr b="0" lang="fr-FR" sz="1400" spc="-1" strike="noStrike">
              <a:solidFill>
                <a:srgbClr val="000000"/>
              </a:solidFill>
              <a:latin typeface="Calibri"/>
            </a:endParaRPr>
          </a:p>
        </p:txBody>
      </p:sp>
      <p:sp>
        <p:nvSpPr>
          <p:cNvPr id="149" name="PlaceHolder 3"/>
          <p:cNvSpPr>
            <a:spLocks noGrp="1"/>
          </p:cNvSpPr>
          <p:nvPr>
            <p:ph type="sldNum" idx="59"/>
          </p:nvPr>
        </p:nvSpPr>
        <p:spPr>
          <a:xfrm>
            <a:off x="8610480" y="6356520"/>
            <a:ext cx="2740320" cy="362160"/>
          </a:xfrm>
          <a:prstGeom prst="rect">
            <a:avLst/>
          </a:prstGeom>
          <a:noFill/>
          <a:ln w="0">
            <a:noFill/>
          </a:ln>
        </p:spPr>
        <p:txBody>
          <a:bodyPr lIns="90000" rIns="90000" tIns="45000" bIns="45000" anchor="ctr">
            <a:noAutofit/>
          </a:bodyPr>
          <a:lstStyle>
            <a:lvl1pPr indent="0" algn="r" defTabSz="914400">
              <a:lnSpc>
                <a:spcPct val="100000"/>
              </a:lnSpc>
              <a:buNone/>
              <a:tabLst>
                <a:tab algn="l" pos="0"/>
              </a:tabLst>
              <a:defRPr b="0" lang="fr-FR" sz="1200" spc="-1" strike="noStrike">
                <a:solidFill>
                  <a:srgbClr val="787878"/>
                </a:solidFill>
                <a:latin typeface="Aptos"/>
                <a:ea typeface="DejaVu Sans"/>
              </a:defRPr>
            </a:lvl1pPr>
          </a:lstStyle>
          <a:p>
            <a:pPr indent="0" algn="r" defTabSz="914400">
              <a:lnSpc>
                <a:spcPct val="100000"/>
              </a:lnSpc>
              <a:buNone/>
              <a:tabLst>
                <a:tab algn="l" pos="0"/>
              </a:tabLst>
            </a:pPr>
            <a:fld id="{4E566382-AEAE-49B6-AE32-A9158BABDA67}" type="slidenum">
              <a:rPr b="0" lang="fr-FR" sz="1200" spc="-1" strike="noStrike">
                <a:solidFill>
                  <a:srgbClr val="787878"/>
                </a:solidFill>
                <a:latin typeface="Aptos"/>
                <a:ea typeface="DejaVu Sans"/>
              </a:rPr>
              <a:t>&lt;numéro&gt;</a:t>
            </a:fld>
            <a:endParaRPr b="0" lang="fr-FR" sz="1200" spc="-1" strike="noStrike">
              <a:solidFill>
                <a:srgbClr val="000000"/>
              </a:solidFill>
              <a:latin typeface="Calibri"/>
            </a:endParaRPr>
          </a:p>
        </p:txBody>
      </p:sp>
      <p:sp>
        <p:nvSpPr>
          <p:cNvPr id="150" name="PlaceHolder 4"/>
          <p:cNvSpPr>
            <a:spLocks noGrp="1"/>
          </p:cNvSpPr>
          <p:nvPr>
            <p:ph type="dt" idx="60"/>
          </p:nvPr>
        </p:nvSpPr>
        <p:spPr>
          <a:xfrm>
            <a:off x="838080" y="6356520"/>
            <a:ext cx="2740320" cy="36216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Calibri"/>
              </a:defRPr>
            </a:lvl1pPr>
          </a:lstStyle>
          <a:p>
            <a:pPr indent="0">
              <a:buNone/>
            </a:pPr>
            <a:r>
              <a:rPr b="0" lang="fr-FR" sz="1400" spc="-1" strike="noStrike">
                <a:solidFill>
                  <a:srgbClr val="000000"/>
                </a:solidFill>
                <a:latin typeface="Calibri"/>
              </a:rPr>
              <a:t>&lt;date/heure&gt;</a:t>
            </a:r>
            <a:endParaRPr b="0" lang="fr-FR" sz="14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87" r:id="rId2"/>
  </p:sldLayoutIdLst>
</p:sldMaster>
</file>

<file path=ppt/slideMasters/slideMaster2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52" name="PlaceHolder 1"/>
          <p:cNvSpPr>
            <a:spLocks noGrp="1"/>
          </p:cNvSpPr>
          <p:nvPr>
            <p:ph type="ftr" idx="61"/>
          </p:nvPr>
        </p:nvSpPr>
        <p:spPr>
          <a:xfrm>
            <a:off x="4038480" y="6356520"/>
            <a:ext cx="4111920" cy="362160"/>
          </a:xfrm>
          <a:prstGeom prst="rect">
            <a:avLst/>
          </a:prstGeom>
          <a:noFill/>
          <a:ln w="0">
            <a:noFill/>
          </a:ln>
        </p:spPr>
        <p:txBody>
          <a:bodyPr lIns="90000" rIns="90000" tIns="45000" bIns="45000" anchor="ctr">
            <a:noAutofit/>
          </a:bodyPr>
          <a:lstStyle>
            <a:lvl1pPr indent="0" algn="ctr" defTabSz="914400">
              <a:lnSpc>
                <a:spcPct val="100000"/>
              </a:lnSpc>
              <a:buNone/>
              <a:tabLst>
                <a:tab algn="l" pos="0"/>
              </a:tabLst>
              <a:defRPr b="0" lang="fr-FR" sz="1400" spc="-1" strike="noStrike">
                <a:solidFill>
                  <a:srgbClr val="000000"/>
                </a:solidFill>
                <a:latin typeface="Calibri"/>
                <a:ea typeface="DejaVu Sans"/>
              </a:defRPr>
            </a:lvl1pPr>
          </a:lstStyle>
          <a:p>
            <a:pPr indent="0" algn="ctr" defTabSz="914400">
              <a:lnSpc>
                <a:spcPct val="100000"/>
              </a:lnSpc>
              <a:buNone/>
              <a:tabLst>
                <a:tab algn="l" pos="0"/>
              </a:tabLst>
            </a:pPr>
            <a:r>
              <a:rPr b="0" lang="fr-FR" sz="1400" spc="-1" strike="noStrike">
                <a:solidFill>
                  <a:srgbClr val="000000"/>
                </a:solidFill>
                <a:latin typeface="Calibri"/>
                <a:ea typeface="DejaVu Sans"/>
              </a:rPr>
              <a:t>&lt;pied de page&gt;</a:t>
            </a:r>
            <a:endParaRPr b="0" lang="fr-FR" sz="1400" spc="-1" strike="noStrike">
              <a:solidFill>
                <a:srgbClr val="000000"/>
              </a:solidFill>
              <a:latin typeface="Calibri"/>
            </a:endParaRPr>
          </a:p>
        </p:txBody>
      </p:sp>
      <p:sp>
        <p:nvSpPr>
          <p:cNvPr id="153" name="PlaceHolder 2"/>
          <p:cNvSpPr>
            <a:spLocks noGrp="1"/>
          </p:cNvSpPr>
          <p:nvPr>
            <p:ph type="sldNum" idx="62"/>
          </p:nvPr>
        </p:nvSpPr>
        <p:spPr>
          <a:xfrm>
            <a:off x="8610480" y="6356520"/>
            <a:ext cx="2740320" cy="362160"/>
          </a:xfrm>
          <a:prstGeom prst="rect">
            <a:avLst/>
          </a:prstGeom>
          <a:noFill/>
          <a:ln w="0">
            <a:noFill/>
          </a:ln>
        </p:spPr>
        <p:txBody>
          <a:bodyPr lIns="90000" rIns="90000" tIns="45000" bIns="45000" anchor="ctr">
            <a:noAutofit/>
          </a:bodyPr>
          <a:lstStyle>
            <a:lvl1pPr indent="0" algn="r" defTabSz="914400">
              <a:lnSpc>
                <a:spcPct val="100000"/>
              </a:lnSpc>
              <a:buNone/>
              <a:tabLst>
                <a:tab algn="l" pos="0"/>
              </a:tabLst>
              <a:defRPr b="0" lang="fr-FR" sz="1200" spc="-1" strike="noStrike">
                <a:solidFill>
                  <a:srgbClr val="787878"/>
                </a:solidFill>
                <a:latin typeface="Aptos"/>
                <a:ea typeface="DejaVu Sans"/>
              </a:defRPr>
            </a:lvl1pPr>
          </a:lstStyle>
          <a:p>
            <a:pPr indent="0" algn="r" defTabSz="914400">
              <a:lnSpc>
                <a:spcPct val="100000"/>
              </a:lnSpc>
              <a:buNone/>
              <a:tabLst>
                <a:tab algn="l" pos="0"/>
              </a:tabLst>
            </a:pPr>
            <a:fld id="{696812FA-E5CB-44F7-9B05-416B4695E77D}" type="slidenum">
              <a:rPr b="0" lang="fr-FR" sz="1200" spc="-1" strike="noStrike">
                <a:solidFill>
                  <a:srgbClr val="787878"/>
                </a:solidFill>
                <a:latin typeface="Aptos"/>
                <a:ea typeface="DejaVu Sans"/>
              </a:rPr>
              <a:t>&lt;numéro&gt;</a:t>
            </a:fld>
            <a:endParaRPr b="0" lang="fr-FR" sz="1200" spc="-1" strike="noStrike">
              <a:solidFill>
                <a:srgbClr val="000000"/>
              </a:solidFill>
              <a:latin typeface="Calibri"/>
            </a:endParaRPr>
          </a:p>
        </p:txBody>
      </p:sp>
      <p:sp>
        <p:nvSpPr>
          <p:cNvPr id="154" name="PlaceHolder 3"/>
          <p:cNvSpPr>
            <a:spLocks noGrp="1"/>
          </p:cNvSpPr>
          <p:nvPr>
            <p:ph type="dt" idx="63"/>
          </p:nvPr>
        </p:nvSpPr>
        <p:spPr>
          <a:xfrm>
            <a:off x="838080" y="6356520"/>
            <a:ext cx="2740320" cy="36216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Calibri"/>
              </a:defRPr>
            </a:lvl1pPr>
          </a:lstStyle>
          <a:p>
            <a:pPr indent="0">
              <a:buNone/>
            </a:pPr>
            <a:r>
              <a:rPr b="0" lang="fr-FR" sz="1400" spc="-1" strike="noStrike">
                <a:solidFill>
                  <a:srgbClr val="000000"/>
                </a:solidFill>
                <a:latin typeface="Calibri"/>
              </a:rPr>
              <a:t>&lt;date/heure&gt;</a:t>
            </a:r>
            <a:endParaRPr b="0" lang="fr-FR" sz="14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89" r:id="rId2"/>
  </p:sldLayoutIdLst>
</p:sldMaster>
</file>

<file path=ppt/slideMasters/slideMaster2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55"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buNone/>
            </a:pPr>
            <a:r>
              <a:rPr b="0" lang="fr-FR" sz="1800" spc="-1" strike="noStrike">
                <a:solidFill>
                  <a:srgbClr val="000000"/>
                </a:solidFill>
                <a:latin typeface="Calibri"/>
              </a:rPr>
              <a:t>Cliquez pour éditer le format du texte-titre</a:t>
            </a:r>
            <a:endParaRPr b="0" lang="fr-FR" sz="1800" spc="-1" strike="noStrike">
              <a:solidFill>
                <a:srgbClr val="000000"/>
              </a:solidFill>
              <a:latin typeface="Calibri"/>
            </a:endParaRPr>
          </a:p>
        </p:txBody>
      </p:sp>
      <p:sp>
        <p:nvSpPr>
          <p:cNvPr id="156" name="PlaceHolder 2"/>
          <p:cNvSpPr>
            <a:spLocks noGrp="1"/>
          </p:cNvSpPr>
          <p:nvPr>
            <p:ph type="body"/>
          </p:nvPr>
        </p:nvSpPr>
        <p:spPr>
          <a:xfrm>
            <a:off x="609480" y="1604520"/>
            <a:ext cx="535392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Calibri"/>
              </a:rPr>
              <a:t>Cliquez pour éditer le format du plan de texte</a:t>
            </a:r>
            <a:endParaRPr b="0" lang="fr-FR"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Calibri"/>
              </a:rPr>
              <a:t>Second niveau de plan</a:t>
            </a:r>
            <a:endParaRPr b="0" lang="fr-FR"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Calibri"/>
              </a:rPr>
              <a:t>Cinquième niveau de plan</a:t>
            </a:r>
            <a:endParaRPr b="0" lang="fr-FR"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Calibri"/>
              </a:rPr>
              <a:t>Sixième niveau de plan</a:t>
            </a:r>
            <a:endParaRPr b="0" lang="fr-FR"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Calibri"/>
              </a:rPr>
              <a:t>Septième niveau de plan</a:t>
            </a:r>
            <a:endParaRPr b="0" lang="fr-FR" sz="1800" spc="-1" strike="noStrike">
              <a:solidFill>
                <a:srgbClr val="000000"/>
              </a:solidFill>
              <a:latin typeface="Calibri"/>
            </a:endParaRPr>
          </a:p>
        </p:txBody>
      </p:sp>
      <p:sp>
        <p:nvSpPr>
          <p:cNvPr id="157" name="PlaceHolder 3"/>
          <p:cNvSpPr>
            <a:spLocks noGrp="1"/>
          </p:cNvSpPr>
          <p:nvPr>
            <p:ph type="body"/>
          </p:nvPr>
        </p:nvSpPr>
        <p:spPr>
          <a:xfrm>
            <a:off x="6231960" y="1604520"/>
            <a:ext cx="535392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Calibri"/>
              </a:rPr>
              <a:t>Cliquez pour éditer le format du plan de texte</a:t>
            </a:r>
            <a:endParaRPr b="0" lang="fr-FR"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Calibri"/>
              </a:rPr>
              <a:t>Second niveau de plan</a:t>
            </a:r>
            <a:endParaRPr b="0" lang="fr-FR"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Calibri"/>
              </a:rPr>
              <a:t>Cinquième niveau de plan</a:t>
            </a:r>
            <a:endParaRPr b="0" lang="fr-FR"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Calibri"/>
              </a:rPr>
              <a:t>Sixième niveau de plan</a:t>
            </a:r>
            <a:endParaRPr b="0" lang="fr-FR"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Calibri"/>
              </a:rPr>
              <a:t>Septième niveau de plan</a:t>
            </a:r>
            <a:endParaRPr b="0" lang="fr-FR" sz="1800" spc="-1" strike="noStrike">
              <a:solidFill>
                <a:srgbClr val="000000"/>
              </a:solidFill>
              <a:latin typeface="Calibri"/>
            </a:endParaRPr>
          </a:p>
        </p:txBody>
      </p:sp>
      <p:sp>
        <p:nvSpPr>
          <p:cNvPr id="158" name="PlaceHolder 4"/>
          <p:cNvSpPr>
            <a:spLocks noGrp="1"/>
          </p:cNvSpPr>
          <p:nvPr>
            <p:ph type="body"/>
          </p:nvPr>
        </p:nvSpPr>
        <p:spPr>
          <a:xfrm>
            <a:off x="609480" y="3682080"/>
            <a:ext cx="535392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Calibri"/>
              </a:rPr>
              <a:t>Cliquez pour éditer le format du plan de texte</a:t>
            </a:r>
            <a:endParaRPr b="0" lang="fr-FR"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Calibri"/>
              </a:rPr>
              <a:t>Second niveau de plan</a:t>
            </a:r>
            <a:endParaRPr b="0" lang="fr-FR"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Calibri"/>
              </a:rPr>
              <a:t>Cinquième niveau de plan</a:t>
            </a:r>
            <a:endParaRPr b="0" lang="fr-FR"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Calibri"/>
              </a:rPr>
              <a:t>Sixième niveau de plan</a:t>
            </a:r>
            <a:endParaRPr b="0" lang="fr-FR"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Calibri"/>
              </a:rPr>
              <a:t>Septième niveau de plan</a:t>
            </a:r>
            <a:endParaRPr b="0" lang="fr-FR" sz="1800" spc="-1" strike="noStrike">
              <a:solidFill>
                <a:srgbClr val="000000"/>
              </a:solidFill>
              <a:latin typeface="Calibri"/>
            </a:endParaRPr>
          </a:p>
        </p:txBody>
      </p:sp>
      <p:sp>
        <p:nvSpPr>
          <p:cNvPr id="159" name="PlaceHolder 5"/>
          <p:cNvSpPr>
            <a:spLocks noGrp="1"/>
          </p:cNvSpPr>
          <p:nvPr>
            <p:ph type="ftr" idx="64"/>
          </p:nvPr>
        </p:nvSpPr>
        <p:spPr>
          <a:xfrm>
            <a:off x="4038480" y="6356520"/>
            <a:ext cx="4111920" cy="362160"/>
          </a:xfrm>
          <a:prstGeom prst="rect">
            <a:avLst/>
          </a:prstGeom>
          <a:noFill/>
          <a:ln w="0">
            <a:noFill/>
          </a:ln>
        </p:spPr>
        <p:txBody>
          <a:bodyPr lIns="90000" rIns="90000" tIns="45000" bIns="45000" anchor="ctr">
            <a:noAutofit/>
          </a:bodyPr>
          <a:lstStyle>
            <a:lvl1pPr indent="0" algn="ctr" defTabSz="914400">
              <a:lnSpc>
                <a:spcPct val="100000"/>
              </a:lnSpc>
              <a:buNone/>
              <a:tabLst>
                <a:tab algn="l" pos="0"/>
              </a:tabLst>
              <a:defRPr b="0" lang="fr-FR" sz="1400" spc="-1" strike="noStrike">
                <a:solidFill>
                  <a:srgbClr val="000000"/>
                </a:solidFill>
                <a:latin typeface="Calibri"/>
                <a:ea typeface="DejaVu Sans"/>
              </a:defRPr>
            </a:lvl1pPr>
          </a:lstStyle>
          <a:p>
            <a:pPr indent="0" algn="ctr" defTabSz="914400">
              <a:lnSpc>
                <a:spcPct val="100000"/>
              </a:lnSpc>
              <a:buNone/>
              <a:tabLst>
                <a:tab algn="l" pos="0"/>
              </a:tabLst>
            </a:pPr>
            <a:r>
              <a:rPr b="0" lang="fr-FR" sz="1400" spc="-1" strike="noStrike">
                <a:solidFill>
                  <a:srgbClr val="000000"/>
                </a:solidFill>
                <a:latin typeface="Calibri"/>
                <a:ea typeface="DejaVu Sans"/>
              </a:rPr>
              <a:t>&lt;pied de page&gt;</a:t>
            </a:r>
            <a:endParaRPr b="0" lang="fr-FR" sz="1400" spc="-1" strike="noStrike">
              <a:solidFill>
                <a:srgbClr val="000000"/>
              </a:solidFill>
              <a:latin typeface="Calibri"/>
            </a:endParaRPr>
          </a:p>
        </p:txBody>
      </p:sp>
      <p:sp>
        <p:nvSpPr>
          <p:cNvPr id="160" name="PlaceHolder 6"/>
          <p:cNvSpPr>
            <a:spLocks noGrp="1"/>
          </p:cNvSpPr>
          <p:nvPr>
            <p:ph type="sldNum" idx="65"/>
          </p:nvPr>
        </p:nvSpPr>
        <p:spPr>
          <a:xfrm>
            <a:off x="8610480" y="6356520"/>
            <a:ext cx="2740320" cy="362160"/>
          </a:xfrm>
          <a:prstGeom prst="rect">
            <a:avLst/>
          </a:prstGeom>
          <a:noFill/>
          <a:ln w="0">
            <a:noFill/>
          </a:ln>
        </p:spPr>
        <p:txBody>
          <a:bodyPr lIns="90000" rIns="90000" tIns="45000" bIns="45000" anchor="ctr">
            <a:noAutofit/>
          </a:bodyPr>
          <a:lstStyle>
            <a:lvl1pPr indent="0" algn="r" defTabSz="914400">
              <a:lnSpc>
                <a:spcPct val="100000"/>
              </a:lnSpc>
              <a:buNone/>
              <a:tabLst>
                <a:tab algn="l" pos="0"/>
              </a:tabLst>
              <a:defRPr b="0" lang="fr-FR" sz="1200" spc="-1" strike="noStrike">
                <a:solidFill>
                  <a:srgbClr val="787878"/>
                </a:solidFill>
                <a:latin typeface="Aptos"/>
                <a:ea typeface="DejaVu Sans"/>
              </a:defRPr>
            </a:lvl1pPr>
          </a:lstStyle>
          <a:p>
            <a:pPr indent="0" algn="r" defTabSz="914400">
              <a:lnSpc>
                <a:spcPct val="100000"/>
              </a:lnSpc>
              <a:buNone/>
              <a:tabLst>
                <a:tab algn="l" pos="0"/>
              </a:tabLst>
            </a:pPr>
            <a:fld id="{EC9E24D3-C457-449A-B763-D3A67110FAFF}" type="slidenum">
              <a:rPr b="0" lang="fr-FR" sz="1200" spc="-1" strike="noStrike">
                <a:solidFill>
                  <a:srgbClr val="787878"/>
                </a:solidFill>
                <a:latin typeface="Aptos"/>
                <a:ea typeface="DejaVu Sans"/>
              </a:rPr>
              <a:t>&lt;numéro&gt;</a:t>
            </a:fld>
            <a:endParaRPr b="0" lang="fr-FR" sz="1200" spc="-1" strike="noStrike">
              <a:solidFill>
                <a:srgbClr val="000000"/>
              </a:solidFill>
              <a:latin typeface="Calibri"/>
            </a:endParaRPr>
          </a:p>
        </p:txBody>
      </p:sp>
      <p:sp>
        <p:nvSpPr>
          <p:cNvPr id="161" name="PlaceHolder 7"/>
          <p:cNvSpPr>
            <a:spLocks noGrp="1"/>
          </p:cNvSpPr>
          <p:nvPr>
            <p:ph type="dt" idx="66"/>
          </p:nvPr>
        </p:nvSpPr>
        <p:spPr>
          <a:xfrm>
            <a:off x="838080" y="6356520"/>
            <a:ext cx="2740320" cy="36216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Calibri"/>
              </a:defRPr>
            </a:lvl1pPr>
          </a:lstStyle>
          <a:p>
            <a:pPr indent="0">
              <a:buNone/>
            </a:pPr>
            <a:r>
              <a:rPr b="0" lang="fr-FR" sz="1400" spc="-1" strike="noStrike">
                <a:solidFill>
                  <a:srgbClr val="000000"/>
                </a:solidFill>
                <a:latin typeface="Calibri"/>
              </a:rPr>
              <a:t>&lt;date/heure&gt;</a:t>
            </a:r>
            <a:endParaRPr b="0" lang="fr-FR" sz="14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91" r:id="rId2"/>
  </p:sldLayoutIdLst>
</p:sldMaster>
</file>

<file path=ppt/slideMasters/slideMaster2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66"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buNone/>
            </a:pPr>
            <a:r>
              <a:rPr b="0" lang="fr-FR" sz="1800" spc="-1" strike="noStrike">
                <a:solidFill>
                  <a:srgbClr val="000000"/>
                </a:solidFill>
                <a:latin typeface="Calibri"/>
              </a:rPr>
              <a:t>Cliquez pour éditer le format du texte-titre</a:t>
            </a:r>
            <a:endParaRPr b="0" lang="fr-FR" sz="1800" spc="-1" strike="noStrike">
              <a:solidFill>
                <a:srgbClr val="000000"/>
              </a:solidFill>
              <a:latin typeface="Calibri"/>
            </a:endParaRPr>
          </a:p>
        </p:txBody>
      </p:sp>
      <p:sp>
        <p:nvSpPr>
          <p:cNvPr id="167" name="PlaceHolder 2"/>
          <p:cNvSpPr>
            <a:spLocks noGrp="1"/>
          </p:cNvSpPr>
          <p:nvPr>
            <p:ph type="body"/>
          </p:nvPr>
        </p:nvSpPr>
        <p:spPr>
          <a:xfrm>
            <a:off x="609480" y="1604520"/>
            <a:ext cx="535392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Calibri"/>
              </a:rPr>
              <a:t>Cliquez pour éditer le format du plan de texte</a:t>
            </a:r>
            <a:endParaRPr b="0" lang="fr-FR"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Calibri"/>
              </a:rPr>
              <a:t>Second niveau de plan</a:t>
            </a:r>
            <a:endParaRPr b="0" lang="fr-FR"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Calibri"/>
              </a:rPr>
              <a:t>Cinquième niveau de plan</a:t>
            </a:r>
            <a:endParaRPr b="0" lang="fr-FR"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Calibri"/>
              </a:rPr>
              <a:t>Sixième niveau de plan</a:t>
            </a:r>
            <a:endParaRPr b="0" lang="fr-FR"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Calibri"/>
              </a:rPr>
              <a:t>Septième niveau de plan</a:t>
            </a:r>
            <a:endParaRPr b="0" lang="fr-FR" sz="1800" spc="-1" strike="noStrike">
              <a:solidFill>
                <a:srgbClr val="000000"/>
              </a:solidFill>
              <a:latin typeface="Calibri"/>
            </a:endParaRPr>
          </a:p>
        </p:txBody>
      </p:sp>
      <p:sp>
        <p:nvSpPr>
          <p:cNvPr id="168" name="PlaceHolder 3"/>
          <p:cNvSpPr>
            <a:spLocks noGrp="1"/>
          </p:cNvSpPr>
          <p:nvPr>
            <p:ph type="body"/>
          </p:nvPr>
        </p:nvSpPr>
        <p:spPr>
          <a:xfrm>
            <a:off x="6231960" y="1604520"/>
            <a:ext cx="535392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Calibri"/>
              </a:rPr>
              <a:t>Cliquez pour éditer le format du plan de texte</a:t>
            </a:r>
            <a:endParaRPr b="0" lang="fr-FR"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Calibri"/>
              </a:rPr>
              <a:t>Second niveau de plan</a:t>
            </a:r>
            <a:endParaRPr b="0" lang="fr-FR"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Calibri"/>
              </a:rPr>
              <a:t>Cinquième niveau de plan</a:t>
            </a:r>
            <a:endParaRPr b="0" lang="fr-FR"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Calibri"/>
              </a:rPr>
              <a:t>Sixième niveau de plan</a:t>
            </a:r>
            <a:endParaRPr b="0" lang="fr-FR"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Calibri"/>
              </a:rPr>
              <a:t>Septième niveau de plan</a:t>
            </a:r>
            <a:endParaRPr b="0" lang="fr-FR" sz="1800" spc="-1" strike="noStrike">
              <a:solidFill>
                <a:srgbClr val="000000"/>
              </a:solidFill>
              <a:latin typeface="Calibri"/>
            </a:endParaRPr>
          </a:p>
        </p:txBody>
      </p:sp>
      <p:sp>
        <p:nvSpPr>
          <p:cNvPr id="169" name="PlaceHolder 4"/>
          <p:cNvSpPr>
            <a:spLocks noGrp="1"/>
          </p:cNvSpPr>
          <p:nvPr>
            <p:ph type="body"/>
          </p:nvPr>
        </p:nvSpPr>
        <p:spPr>
          <a:xfrm>
            <a:off x="6231960" y="3682080"/>
            <a:ext cx="535392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Calibri"/>
              </a:rPr>
              <a:t>Cliquez pour éditer le format du plan de texte</a:t>
            </a:r>
            <a:endParaRPr b="0" lang="fr-FR"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Calibri"/>
              </a:rPr>
              <a:t>Second niveau de plan</a:t>
            </a:r>
            <a:endParaRPr b="0" lang="fr-FR"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Calibri"/>
              </a:rPr>
              <a:t>Cinquième niveau de plan</a:t>
            </a:r>
            <a:endParaRPr b="0" lang="fr-FR"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Calibri"/>
              </a:rPr>
              <a:t>Sixième niveau de plan</a:t>
            </a:r>
            <a:endParaRPr b="0" lang="fr-FR"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Calibri"/>
              </a:rPr>
              <a:t>Septième niveau de plan</a:t>
            </a:r>
            <a:endParaRPr b="0" lang="fr-FR" sz="1800" spc="-1" strike="noStrike">
              <a:solidFill>
                <a:srgbClr val="000000"/>
              </a:solidFill>
              <a:latin typeface="Calibri"/>
            </a:endParaRPr>
          </a:p>
        </p:txBody>
      </p:sp>
      <p:sp>
        <p:nvSpPr>
          <p:cNvPr id="170" name="PlaceHolder 5"/>
          <p:cNvSpPr>
            <a:spLocks noGrp="1"/>
          </p:cNvSpPr>
          <p:nvPr>
            <p:ph type="ftr" idx="67"/>
          </p:nvPr>
        </p:nvSpPr>
        <p:spPr>
          <a:xfrm>
            <a:off x="4038480" y="6356520"/>
            <a:ext cx="4111920" cy="362160"/>
          </a:xfrm>
          <a:prstGeom prst="rect">
            <a:avLst/>
          </a:prstGeom>
          <a:noFill/>
          <a:ln w="0">
            <a:noFill/>
          </a:ln>
        </p:spPr>
        <p:txBody>
          <a:bodyPr lIns="90000" rIns="90000" tIns="45000" bIns="45000" anchor="ctr">
            <a:noAutofit/>
          </a:bodyPr>
          <a:lstStyle>
            <a:lvl1pPr indent="0" algn="ctr" defTabSz="914400">
              <a:lnSpc>
                <a:spcPct val="100000"/>
              </a:lnSpc>
              <a:buNone/>
              <a:tabLst>
                <a:tab algn="l" pos="0"/>
              </a:tabLst>
              <a:defRPr b="0" lang="fr-FR" sz="1400" spc="-1" strike="noStrike">
                <a:solidFill>
                  <a:srgbClr val="000000"/>
                </a:solidFill>
                <a:latin typeface="Calibri"/>
                <a:ea typeface="DejaVu Sans"/>
              </a:defRPr>
            </a:lvl1pPr>
          </a:lstStyle>
          <a:p>
            <a:pPr indent="0" algn="ctr" defTabSz="914400">
              <a:lnSpc>
                <a:spcPct val="100000"/>
              </a:lnSpc>
              <a:buNone/>
              <a:tabLst>
                <a:tab algn="l" pos="0"/>
              </a:tabLst>
            </a:pPr>
            <a:r>
              <a:rPr b="0" lang="fr-FR" sz="1400" spc="-1" strike="noStrike">
                <a:solidFill>
                  <a:srgbClr val="000000"/>
                </a:solidFill>
                <a:latin typeface="Calibri"/>
                <a:ea typeface="DejaVu Sans"/>
              </a:rPr>
              <a:t>&lt;pied de page&gt;</a:t>
            </a:r>
            <a:endParaRPr b="0" lang="fr-FR" sz="1400" spc="-1" strike="noStrike">
              <a:solidFill>
                <a:srgbClr val="000000"/>
              </a:solidFill>
              <a:latin typeface="Calibri"/>
            </a:endParaRPr>
          </a:p>
        </p:txBody>
      </p:sp>
      <p:sp>
        <p:nvSpPr>
          <p:cNvPr id="171" name="PlaceHolder 6"/>
          <p:cNvSpPr>
            <a:spLocks noGrp="1"/>
          </p:cNvSpPr>
          <p:nvPr>
            <p:ph type="sldNum" idx="68"/>
          </p:nvPr>
        </p:nvSpPr>
        <p:spPr>
          <a:xfrm>
            <a:off x="8610480" y="6356520"/>
            <a:ext cx="2740320" cy="362160"/>
          </a:xfrm>
          <a:prstGeom prst="rect">
            <a:avLst/>
          </a:prstGeom>
          <a:noFill/>
          <a:ln w="0">
            <a:noFill/>
          </a:ln>
        </p:spPr>
        <p:txBody>
          <a:bodyPr lIns="90000" rIns="90000" tIns="45000" bIns="45000" anchor="ctr">
            <a:noAutofit/>
          </a:bodyPr>
          <a:lstStyle>
            <a:lvl1pPr indent="0" algn="r" defTabSz="914400">
              <a:lnSpc>
                <a:spcPct val="100000"/>
              </a:lnSpc>
              <a:buNone/>
              <a:tabLst>
                <a:tab algn="l" pos="0"/>
              </a:tabLst>
              <a:defRPr b="0" lang="fr-FR" sz="1200" spc="-1" strike="noStrike">
                <a:solidFill>
                  <a:srgbClr val="787878"/>
                </a:solidFill>
                <a:latin typeface="Aptos"/>
                <a:ea typeface="DejaVu Sans"/>
              </a:defRPr>
            </a:lvl1pPr>
          </a:lstStyle>
          <a:p>
            <a:pPr indent="0" algn="r" defTabSz="914400">
              <a:lnSpc>
                <a:spcPct val="100000"/>
              </a:lnSpc>
              <a:buNone/>
              <a:tabLst>
                <a:tab algn="l" pos="0"/>
              </a:tabLst>
            </a:pPr>
            <a:fld id="{CD755A19-9263-4AE9-B24F-14B235BE7E79}" type="slidenum">
              <a:rPr b="0" lang="fr-FR" sz="1200" spc="-1" strike="noStrike">
                <a:solidFill>
                  <a:srgbClr val="787878"/>
                </a:solidFill>
                <a:latin typeface="Aptos"/>
                <a:ea typeface="DejaVu Sans"/>
              </a:rPr>
              <a:t>&lt;numéro&gt;</a:t>
            </a:fld>
            <a:endParaRPr b="0" lang="fr-FR" sz="1200" spc="-1" strike="noStrike">
              <a:solidFill>
                <a:srgbClr val="000000"/>
              </a:solidFill>
              <a:latin typeface="Calibri"/>
            </a:endParaRPr>
          </a:p>
        </p:txBody>
      </p:sp>
      <p:sp>
        <p:nvSpPr>
          <p:cNvPr id="172" name="PlaceHolder 7"/>
          <p:cNvSpPr>
            <a:spLocks noGrp="1"/>
          </p:cNvSpPr>
          <p:nvPr>
            <p:ph type="dt" idx="69"/>
          </p:nvPr>
        </p:nvSpPr>
        <p:spPr>
          <a:xfrm>
            <a:off x="838080" y="6356520"/>
            <a:ext cx="2740320" cy="36216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Calibri"/>
              </a:defRPr>
            </a:lvl1pPr>
          </a:lstStyle>
          <a:p>
            <a:pPr indent="0">
              <a:buNone/>
            </a:pPr>
            <a:r>
              <a:rPr b="0" lang="fr-FR" sz="1400" spc="-1" strike="noStrike">
                <a:solidFill>
                  <a:srgbClr val="000000"/>
                </a:solidFill>
                <a:latin typeface="Calibri"/>
              </a:rPr>
              <a:t>&lt;date/heure&gt;</a:t>
            </a:r>
            <a:endParaRPr b="0" lang="fr-FR" sz="14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93" r:id="rId2"/>
  </p:sldLayoutIdLst>
</p:sldMaster>
</file>

<file path=ppt/slideMasters/slideMaster2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77"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buNone/>
            </a:pPr>
            <a:r>
              <a:rPr b="0" lang="fr-FR" sz="1800" spc="-1" strike="noStrike">
                <a:solidFill>
                  <a:srgbClr val="000000"/>
                </a:solidFill>
                <a:latin typeface="Calibri"/>
              </a:rPr>
              <a:t>Cliquez pour éditer le format du texte-titre</a:t>
            </a:r>
            <a:endParaRPr b="0" lang="fr-FR" sz="1800" spc="-1" strike="noStrike">
              <a:solidFill>
                <a:srgbClr val="000000"/>
              </a:solidFill>
              <a:latin typeface="Calibri"/>
            </a:endParaRPr>
          </a:p>
        </p:txBody>
      </p:sp>
      <p:sp>
        <p:nvSpPr>
          <p:cNvPr id="178" name="PlaceHolder 2"/>
          <p:cNvSpPr>
            <a:spLocks noGrp="1"/>
          </p:cNvSpPr>
          <p:nvPr>
            <p:ph type="body"/>
          </p:nvPr>
        </p:nvSpPr>
        <p:spPr>
          <a:xfrm>
            <a:off x="609480" y="1604520"/>
            <a:ext cx="535392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Calibri"/>
              </a:rPr>
              <a:t>Cliquez pour éditer le format du plan de texte</a:t>
            </a:r>
            <a:endParaRPr b="0" lang="fr-FR"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Calibri"/>
              </a:rPr>
              <a:t>Second niveau de plan</a:t>
            </a:r>
            <a:endParaRPr b="0" lang="fr-FR"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Calibri"/>
              </a:rPr>
              <a:t>Cinquième niveau de plan</a:t>
            </a:r>
            <a:endParaRPr b="0" lang="fr-FR"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Calibri"/>
              </a:rPr>
              <a:t>Sixième niveau de plan</a:t>
            </a:r>
            <a:endParaRPr b="0" lang="fr-FR"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Calibri"/>
              </a:rPr>
              <a:t>Septième niveau de plan</a:t>
            </a:r>
            <a:endParaRPr b="0" lang="fr-FR" sz="1800" spc="-1" strike="noStrike">
              <a:solidFill>
                <a:srgbClr val="000000"/>
              </a:solidFill>
              <a:latin typeface="Calibri"/>
            </a:endParaRPr>
          </a:p>
        </p:txBody>
      </p:sp>
      <p:sp>
        <p:nvSpPr>
          <p:cNvPr id="179" name="PlaceHolder 3"/>
          <p:cNvSpPr>
            <a:spLocks noGrp="1"/>
          </p:cNvSpPr>
          <p:nvPr>
            <p:ph type="body"/>
          </p:nvPr>
        </p:nvSpPr>
        <p:spPr>
          <a:xfrm>
            <a:off x="6231960" y="1604520"/>
            <a:ext cx="535392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Calibri"/>
              </a:rPr>
              <a:t>Cliquez pour éditer le format du plan de texte</a:t>
            </a:r>
            <a:endParaRPr b="0" lang="fr-FR"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Calibri"/>
              </a:rPr>
              <a:t>Second niveau de plan</a:t>
            </a:r>
            <a:endParaRPr b="0" lang="fr-FR"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Calibri"/>
              </a:rPr>
              <a:t>Cinquième niveau de plan</a:t>
            </a:r>
            <a:endParaRPr b="0" lang="fr-FR"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Calibri"/>
              </a:rPr>
              <a:t>Sixième niveau de plan</a:t>
            </a:r>
            <a:endParaRPr b="0" lang="fr-FR"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Calibri"/>
              </a:rPr>
              <a:t>Septième niveau de plan</a:t>
            </a:r>
            <a:endParaRPr b="0" lang="fr-FR" sz="1800" spc="-1" strike="noStrike">
              <a:solidFill>
                <a:srgbClr val="000000"/>
              </a:solidFill>
              <a:latin typeface="Calibri"/>
            </a:endParaRPr>
          </a:p>
        </p:txBody>
      </p:sp>
      <p:sp>
        <p:nvSpPr>
          <p:cNvPr id="180" name="PlaceHolder 4"/>
          <p:cNvSpPr>
            <a:spLocks noGrp="1"/>
          </p:cNvSpPr>
          <p:nvPr>
            <p:ph type="body"/>
          </p:nvPr>
        </p:nvSpPr>
        <p:spPr>
          <a:xfrm>
            <a:off x="609480" y="3682080"/>
            <a:ext cx="1097208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Calibri"/>
              </a:rPr>
              <a:t>Cliquez pour éditer le format du plan de texte</a:t>
            </a:r>
            <a:endParaRPr b="0" lang="fr-FR"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Calibri"/>
              </a:rPr>
              <a:t>Second niveau de plan</a:t>
            </a:r>
            <a:endParaRPr b="0" lang="fr-FR"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Calibri"/>
              </a:rPr>
              <a:t>Cinquième niveau de plan</a:t>
            </a:r>
            <a:endParaRPr b="0" lang="fr-FR"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Calibri"/>
              </a:rPr>
              <a:t>Sixième niveau de plan</a:t>
            </a:r>
            <a:endParaRPr b="0" lang="fr-FR"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Calibri"/>
              </a:rPr>
              <a:t>Septième niveau de plan</a:t>
            </a:r>
            <a:endParaRPr b="0" lang="fr-FR" sz="1800" spc="-1" strike="noStrike">
              <a:solidFill>
                <a:srgbClr val="000000"/>
              </a:solidFill>
              <a:latin typeface="Calibri"/>
            </a:endParaRPr>
          </a:p>
        </p:txBody>
      </p:sp>
      <p:sp>
        <p:nvSpPr>
          <p:cNvPr id="181" name="PlaceHolder 5"/>
          <p:cNvSpPr>
            <a:spLocks noGrp="1"/>
          </p:cNvSpPr>
          <p:nvPr>
            <p:ph type="ftr" idx="70"/>
          </p:nvPr>
        </p:nvSpPr>
        <p:spPr>
          <a:xfrm>
            <a:off x="4038480" y="6356520"/>
            <a:ext cx="4111920" cy="362160"/>
          </a:xfrm>
          <a:prstGeom prst="rect">
            <a:avLst/>
          </a:prstGeom>
          <a:noFill/>
          <a:ln w="0">
            <a:noFill/>
          </a:ln>
        </p:spPr>
        <p:txBody>
          <a:bodyPr lIns="90000" rIns="90000" tIns="45000" bIns="45000" anchor="ctr">
            <a:noAutofit/>
          </a:bodyPr>
          <a:lstStyle>
            <a:lvl1pPr indent="0" algn="ctr" defTabSz="914400">
              <a:lnSpc>
                <a:spcPct val="100000"/>
              </a:lnSpc>
              <a:buNone/>
              <a:tabLst>
                <a:tab algn="l" pos="0"/>
              </a:tabLst>
              <a:defRPr b="0" lang="fr-FR" sz="1400" spc="-1" strike="noStrike">
                <a:solidFill>
                  <a:srgbClr val="000000"/>
                </a:solidFill>
                <a:latin typeface="Calibri"/>
                <a:ea typeface="DejaVu Sans"/>
              </a:defRPr>
            </a:lvl1pPr>
          </a:lstStyle>
          <a:p>
            <a:pPr indent="0" algn="ctr" defTabSz="914400">
              <a:lnSpc>
                <a:spcPct val="100000"/>
              </a:lnSpc>
              <a:buNone/>
              <a:tabLst>
                <a:tab algn="l" pos="0"/>
              </a:tabLst>
            </a:pPr>
            <a:r>
              <a:rPr b="0" lang="fr-FR" sz="1400" spc="-1" strike="noStrike">
                <a:solidFill>
                  <a:srgbClr val="000000"/>
                </a:solidFill>
                <a:latin typeface="Calibri"/>
                <a:ea typeface="DejaVu Sans"/>
              </a:rPr>
              <a:t>&lt;pied de page&gt;</a:t>
            </a:r>
            <a:endParaRPr b="0" lang="fr-FR" sz="1400" spc="-1" strike="noStrike">
              <a:solidFill>
                <a:srgbClr val="000000"/>
              </a:solidFill>
              <a:latin typeface="Calibri"/>
            </a:endParaRPr>
          </a:p>
        </p:txBody>
      </p:sp>
      <p:sp>
        <p:nvSpPr>
          <p:cNvPr id="182" name="PlaceHolder 6"/>
          <p:cNvSpPr>
            <a:spLocks noGrp="1"/>
          </p:cNvSpPr>
          <p:nvPr>
            <p:ph type="sldNum" idx="71"/>
          </p:nvPr>
        </p:nvSpPr>
        <p:spPr>
          <a:xfrm>
            <a:off x="8610480" y="6356520"/>
            <a:ext cx="2740320" cy="362160"/>
          </a:xfrm>
          <a:prstGeom prst="rect">
            <a:avLst/>
          </a:prstGeom>
          <a:noFill/>
          <a:ln w="0">
            <a:noFill/>
          </a:ln>
        </p:spPr>
        <p:txBody>
          <a:bodyPr lIns="90000" rIns="90000" tIns="45000" bIns="45000" anchor="ctr">
            <a:noAutofit/>
          </a:bodyPr>
          <a:lstStyle>
            <a:lvl1pPr indent="0" algn="r" defTabSz="914400">
              <a:lnSpc>
                <a:spcPct val="100000"/>
              </a:lnSpc>
              <a:buNone/>
              <a:tabLst>
                <a:tab algn="l" pos="0"/>
              </a:tabLst>
              <a:defRPr b="0" lang="fr-FR" sz="1200" spc="-1" strike="noStrike">
                <a:solidFill>
                  <a:srgbClr val="787878"/>
                </a:solidFill>
                <a:latin typeface="Aptos"/>
                <a:ea typeface="DejaVu Sans"/>
              </a:defRPr>
            </a:lvl1pPr>
          </a:lstStyle>
          <a:p>
            <a:pPr indent="0" algn="r" defTabSz="914400">
              <a:lnSpc>
                <a:spcPct val="100000"/>
              </a:lnSpc>
              <a:buNone/>
              <a:tabLst>
                <a:tab algn="l" pos="0"/>
              </a:tabLst>
            </a:pPr>
            <a:fld id="{441A84F8-79E4-4DEE-859C-98267576AC5B}" type="slidenum">
              <a:rPr b="0" lang="fr-FR" sz="1200" spc="-1" strike="noStrike">
                <a:solidFill>
                  <a:srgbClr val="787878"/>
                </a:solidFill>
                <a:latin typeface="Aptos"/>
                <a:ea typeface="DejaVu Sans"/>
              </a:rPr>
              <a:t>&lt;numéro&gt;</a:t>
            </a:fld>
            <a:endParaRPr b="0" lang="fr-FR" sz="1200" spc="-1" strike="noStrike">
              <a:solidFill>
                <a:srgbClr val="000000"/>
              </a:solidFill>
              <a:latin typeface="Calibri"/>
            </a:endParaRPr>
          </a:p>
        </p:txBody>
      </p:sp>
      <p:sp>
        <p:nvSpPr>
          <p:cNvPr id="183" name="PlaceHolder 7"/>
          <p:cNvSpPr>
            <a:spLocks noGrp="1"/>
          </p:cNvSpPr>
          <p:nvPr>
            <p:ph type="dt" idx="72"/>
          </p:nvPr>
        </p:nvSpPr>
        <p:spPr>
          <a:xfrm>
            <a:off x="838080" y="6356520"/>
            <a:ext cx="2740320" cy="36216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Calibri"/>
              </a:defRPr>
            </a:lvl1pPr>
          </a:lstStyle>
          <a:p>
            <a:pPr indent="0">
              <a:buNone/>
            </a:pPr>
            <a:r>
              <a:rPr b="0" lang="fr-FR" sz="1400" spc="-1" strike="noStrike">
                <a:solidFill>
                  <a:srgbClr val="000000"/>
                </a:solidFill>
                <a:latin typeface="Calibri"/>
              </a:rPr>
              <a:t>&lt;date/heure&gt;</a:t>
            </a:r>
            <a:endParaRPr b="0" lang="fr-FR" sz="14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95" r:id="rId2"/>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4"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buNone/>
            </a:pPr>
            <a:r>
              <a:rPr b="0" lang="fr-FR" sz="1800" spc="-1" strike="noStrike">
                <a:solidFill>
                  <a:srgbClr val="000000"/>
                </a:solidFill>
                <a:latin typeface="Calibri"/>
              </a:rPr>
              <a:t>Cliquez pour éditer le format du texte-titre</a:t>
            </a:r>
            <a:endParaRPr b="0" lang="fr-FR" sz="1800" spc="-1" strike="noStrike">
              <a:solidFill>
                <a:srgbClr val="000000"/>
              </a:solidFill>
              <a:latin typeface="Calibri"/>
            </a:endParaRPr>
          </a:p>
        </p:txBody>
      </p:sp>
      <p:sp>
        <p:nvSpPr>
          <p:cNvPr id="15" name="PlaceHolder 2"/>
          <p:cNvSpPr>
            <a:spLocks noGrp="1"/>
          </p:cNvSpPr>
          <p:nvPr>
            <p:ph type="body"/>
          </p:nvPr>
        </p:nvSpPr>
        <p:spPr>
          <a:xfrm>
            <a:off x="609480" y="1604520"/>
            <a:ext cx="535392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Calibri"/>
              </a:rPr>
              <a:t>Cliquez pour éditer le format du plan de texte</a:t>
            </a:r>
            <a:endParaRPr b="0" lang="fr-FR"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Calibri"/>
              </a:rPr>
              <a:t>Second niveau de plan</a:t>
            </a:r>
            <a:endParaRPr b="0" lang="fr-FR"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Calibri"/>
              </a:rPr>
              <a:t>Cinquième niveau de plan</a:t>
            </a:r>
            <a:endParaRPr b="0" lang="fr-FR"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Calibri"/>
              </a:rPr>
              <a:t>Sixième niveau de plan</a:t>
            </a:r>
            <a:endParaRPr b="0" lang="fr-FR"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Calibri"/>
              </a:rPr>
              <a:t>Septième niveau de plan</a:t>
            </a:r>
            <a:endParaRPr b="0" lang="fr-FR" sz="1800" spc="-1" strike="noStrike">
              <a:solidFill>
                <a:srgbClr val="000000"/>
              </a:solidFill>
              <a:latin typeface="Calibri"/>
            </a:endParaRPr>
          </a:p>
        </p:txBody>
      </p:sp>
      <p:sp>
        <p:nvSpPr>
          <p:cNvPr id="16" name="PlaceHolder 3"/>
          <p:cNvSpPr>
            <a:spLocks noGrp="1"/>
          </p:cNvSpPr>
          <p:nvPr>
            <p:ph type="body"/>
          </p:nvPr>
        </p:nvSpPr>
        <p:spPr>
          <a:xfrm>
            <a:off x="6231960" y="1604520"/>
            <a:ext cx="535392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Calibri"/>
              </a:rPr>
              <a:t>Cliquez pour éditer le format du plan de texte</a:t>
            </a:r>
            <a:endParaRPr b="0" lang="fr-FR"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Calibri"/>
              </a:rPr>
              <a:t>Second niveau de plan</a:t>
            </a:r>
            <a:endParaRPr b="0" lang="fr-FR"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Calibri"/>
              </a:rPr>
              <a:t>Cinquième niveau de plan</a:t>
            </a:r>
            <a:endParaRPr b="0" lang="fr-FR"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Calibri"/>
              </a:rPr>
              <a:t>Sixième niveau de plan</a:t>
            </a:r>
            <a:endParaRPr b="0" lang="fr-FR"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Calibri"/>
              </a:rPr>
              <a:t>Septième niveau de plan</a:t>
            </a:r>
            <a:endParaRPr b="0" lang="fr-FR" sz="1800" spc="-1" strike="noStrike">
              <a:solidFill>
                <a:srgbClr val="000000"/>
              </a:solidFill>
              <a:latin typeface="Calibri"/>
            </a:endParaRPr>
          </a:p>
        </p:txBody>
      </p:sp>
      <p:sp>
        <p:nvSpPr>
          <p:cNvPr id="17" name="PlaceHolder 4"/>
          <p:cNvSpPr>
            <a:spLocks noGrp="1"/>
          </p:cNvSpPr>
          <p:nvPr>
            <p:ph type="body"/>
          </p:nvPr>
        </p:nvSpPr>
        <p:spPr>
          <a:xfrm>
            <a:off x="609480" y="3682080"/>
            <a:ext cx="535392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Calibri"/>
              </a:rPr>
              <a:t>Cliquez pour éditer le format du plan de texte</a:t>
            </a:r>
            <a:endParaRPr b="0" lang="fr-FR"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Calibri"/>
              </a:rPr>
              <a:t>Second niveau de plan</a:t>
            </a:r>
            <a:endParaRPr b="0" lang="fr-FR"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Calibri"/>
              </a:rPr>
              <a:t>Cinquième niveau de plan</a:t>
            </a:r>
            <a:endParaRPr b="0" lang="fr-FR"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Calibri"/>
              </a:rPr>
              <a:t>Sixième niveau de plan</a:t>
            </a:r>
            <a:endParaRPr b="0" lang="fr-FR"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Calibri"/>
              </a:rPr>
              <a:t>Septième niveau de plan</a:t>
            </a:r>
            <a:endParaRPr b="0" lang="fr-FR" sz="1800" spc="-1" strike="noStrike">
              <a:solidFill>
                <a:srgbClr val="000000"/>
              </a:solidFill>
              <a:latin typeface="Calibri"/>
            </a:endParaRPr>
          </a:p>
        </p:txBody>
      </p:sp>
      <p:sp>
        <p:nvSpPr>
          <p:cNvPr id="18" name="PlaceHolder 5"/>
          <p:cNvSpPr>
            <a:spLocks noGrp="1"/>
          </p:cNvSpPr>
          <p:nvPr>
            <p:ph type="body"/>
          </p:nvPr>
        </p:nvSpPr>
        <p:spPr>
          <a:xfrm>
            <a:off x="6231960" y="3682080"/>
            <a:ext cx="535392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Calibri"/>
              </a:rPr>
              <a:t>Cliquez pour éditer le format du plan de texte</a:t>
            </a:r>
            <a:endParaRPr b="0" lang="fr-FR"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Calibri"/>
              </a:rPr>
              <a:t>Second niveau de plan</a:t>
            </a:r>
            <a:endParaRPr b="0" lang="fr-FR"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Calibri"/>
              </a:rPr>
              <a:t>Cinquième niveau de plan</a:t>
            </a:r>
            <a:endParaRPr b="0" lang="fr-FR"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Calibri"/>
              </a:rPr>
              <a:t>Sixième niveau de plan</a:t>
            </a:r>
            <a:endParaRPr b="0" lang="fr-FR"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Calibri"/>
              </a:rPr>
              <a:t>Septième niveau de plan</a:t>
            </a:r>
            <a:endParaRPr b="0" lang="fr-FR" sz="1800" spc="-1" strike="noStrike">
              <a:solidFill>
                <a:srgbClr val="000000"/>
              </a:solidFill>
              <a:latin typeface="Calibri"/>
            </a:endParaRPr>
          </a:p>
        </p:txBody>
      </p:sp>
      <p:sp>
        <p:nvSpPr>
          <p:cNvPr id="19" name="PlaceHolder 6"/>
          <p:cNvSpPr>
            <a:spLocks noGrp="1"/>
          </p:cNvSpPr>
          <p:nvPr>
            <p:ph type="ftr" idx="7"/>
          </p:nvPr>
        </p:nvSpPr>
        <p:spPr>
          <a:xfrm>
            <a:off x="4038480" y="6356520"/>
            <a:ext cx="4111920" cy="362160"/>
          </a:xfrm>
          <a:prstGeom prst="rect">
            <a:avLst/>
          </a:prstGeom>
          <a:noFill/>
          <a:ln w="0">
            <a:noFill/>
          </a:ln>
        </p:spPr>
        <p:txBody>
          <a:bodyPr lIns="90000" rIns="90000" tIns="45000" bIns="45000" anchor="ctr">
            <a:noAutofit/>
          </a:bodyPr>
          <a:lstStyle>
            <a:lvl1pPr indent="0" algn="ctr" defTabSz="914400">
              <a:lnSpc>
                <a:spcPct val="100000"/>
              </a:lnSpc>
              <a:buNone/>
              <a:tabLst>
                <a:tab algn="l" pos="0"/>
              </a:tabLst>
              <a:defRPr b="0" lang="fr-FR" sz="1400" spc="-1" strike="noStrike">
                <a:solidFill>
                  <a:srgbClr val="000000"/>
                </a:solidFill>
                <a:latin typeface="Calibri"/>
                <a:ea typeface="DejaVu Sans"/>
              </a:defRPr>
            </a:lvl1pPr>
          </a:lstStyle>
          <a:p>
            <a:pPr indent="0" algn="ctr" defTabSz="914400">
              <a:lnSpc>
                <a:spcPct val="100000"/>
              </a:lnSpc>
              <a:buNone/>
              <a:tabLst>
                <a:tab algn="l" pos="0"/>
              </a:tabLst>
            </a:pPr>
            <a:r>
              <a:rPr b="0" lang="fr-FR" sz="1400" spc="-1" strike="noStrike">
                <a:solidFill>
                  <a:srgbClr val="000000"/>
                </a:solidFill>
                <a:latin typeface="Calibri"/>
                <a:ea typeface="DejaVu Sans"/>
              </a:rPr>
              <a:t>&lt;pied de page&gt;</a:t>
            </a:r>
            <a:endParaRPr b="0" lang="fr-FR" sz="1400" spc="-1" strike="noStrike">
              <a:solidFill>
                <a:srgbClr val="000000"/>
              </a:solidFill>
              <a:latin typeface="Calibri"/>
            </a:endParaRPr>
          </a:p>
        </p:txBody>
      </p:sp>
      <p:sp>
        <p:nvSpPr>
          <p:cNvPr id="20" name="PlaceHolder 7"/>
          <p:cNvSpPr>
            <a:spLocks noGrp="1"/>
          </p:cNvSpPr>
          <p:nvPr>
            <p:ph type="sldNum" idx="8"/>
          </p:nvPr>
        </p:nvSpPr>
        <p:spPr>
          <a:xfrm>
            <a:off x="8610480" y="6356520"/>
            <a:ext cx="2740320" cy="362160"/>
          </a:xfrm>
          <a:prstGeom prst="rect">
            <a:avLst/>
          </a:prstGeom>
          <a:noFill/>
          <a:ln w="0">
            <a:noFill/>
          </a:ln>
        </p:spPr>
        <p:txBody>
          <a:bodyPr lIns="90000" rIns="90000" tIns="45000" bIns="45000" anchor="ctr">
            <a:noAutofit/>
          </a:bodyPr>
          <a:lstStyle>
            <a:lvl1pPr indent="0" algn="r" defTabSz="914400">
              <a:lnSpc>
                <a:spcPct val="100000"/>
              </a:lnSpc>
              <a:buNone/>
              <a:tabLst>
                <a:tab algn="l" pos="0"/>
              </a:tabLst>
              <a:defRPr b="0" lang="fr-FR" sz="1200" spc="-1" strike="noStrike">
                <a:solidFill>
                  <a:srgbClr val="787878"/>
                </a:solidFill>
                <a:latin typeface="Aptos"/>
                <a:ea typeface="DejaVu Sans"/>
              </a:defRPr>
            </a:lvl1pPr>
          </a:lstStyle>
          <a:p>
            <a:pPr indent="0" algn="r" defTabSz="914400">
              <a:lnSpc>
                <a:spcPct val="100000"/>
              </a:lnSpc>
              <a:buNone/>
              <a:tabLst>
                <a:tab algn="l" pos="0"/>
              </a:tabLst>
            </a:pPr>
            <a:fld id="{61FAEC11-AD8E-4FFD-B361-1A39797B5A68}" type="slidenum">
              <a:rPr b="0" lang="fr-FR" sz="1200" spc="-1" strike="noStrike">
                <a:solidFill>
                  <a:srgbClr val="787878"/>
                </a:solidFill>
                <a:latin typeface="Aptos"/>
                <a:ea typeface="DejaVu Sans"/>
              </a:rPr>
              <a:t>&lt;numéro&gt;</a:t>
            </a:fld>
            <a:endParaRPr b="0" lang="fr-FR" sz="1200" spc="-1" strike="noStrike">
              <a:solidFill>
                <a:srgbClr val="000000"/>
              </a:solidFill>
              <a:latin typeface="Calibri"/>
            </a:endParaRPr>
          </a:p>
        </p:txBody>
      </p:sp>
      <p:sp>
        <p:nvSpPr>
          <p:cNvPr id="21" name="PlaceHolder 8"/>
          <p:cNvSpPr>
            <a:spLocks noGrp="1"/>
          </p:cNvSpPr>
          <p:nvPr>
            <p:ph type="dt" idx="9"/>
          </p:nvPr>
        </p:nvSpPr>
        <p:spPr>
          <a:xfrm>
            <a:off x="838080" y="6356520"/>
            <a:ext cx="2740320" cy="36216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Calibri"/>
              </a:defRPr>
            </a:lvl1pPr>
          </a:lstStyle>
          <a:p>
            <a:pPr indent="0">
              <a:buNone/>
            </a:pPr>
            <a:r>
              <a:rPr b="0" lang="fr-FR" sz="1400" spc="-1" strike="noStrike">
                <a:solidFill>
                  <a:srgbClr val="000000"/>
                </a:solidFill>
                <a:latin typeface="Calibri"/>
              </a:rPr>
              <a:t>&lt;date/heure&gt;</a:t>
            </a:r>
            <a:endParaRPr b="0" lang="fr-FR" sz="14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53" r:id="rId2"/>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7" name="PlaceHolder 1"/>
          <p:cNvSpPr>
            <a:spLocks noGrp="1"/>
          </p:cNvSpPr>
          <p:nvPr>
            <p:ph type="ftr" idx="10"/>
          </p:nvPr>
        </p:nvSpPr>
        <p:spPr>
          <a:xfrm>
            <a:off x="4038480" y="6356520"/>
            <a:ext cx="4111920" cy="362160"/>
          </a:xfrm>
          <a:prstGeom prst="rect">
            <a:avLst/>
          </a:prstGeom>
          <a:noFill/>
          <a:ln w="0">
            <a:noFill/>
          </a:ln>
        </p:spPr>
        <p:txBody>
          <a:bodyPr lIns="90000" rIns="90000" tIns="45000" bIns="45000" anchor="ctr">
            <a:noAutofit/>
          </a:bodyPr>
          <a:lstStyle>
            <a:lvl1pPr indent="0" algn="ctr" defTabSz="914400">
              <a:lnSpc>
                <a:spcPct val="100000"/>
              </a:lnSpc>
              <a:buNone/>
              <a:tabLst>
                <a:tab algn="l" pos="0"/>
              </a:tabLst>
              <a:defRPr b="0" lang="fr-FR" sz="1400" spc="-1" strike="noStrike">
                <a:solidFill>
                  <a:srgbClr val="000000"/>
                </a:solidFill>
                <a:latin typeface="Calibri"/>
                <a:ea typeface="DejaVu Sans"/>
              </a:defRPr>
            </a:lvl1pPr>
          </a:lstStyle>
          <a:p>
            <a:pPr indent="0" algn="ctr" defTabSz="914400">
              <a:lnSpc>
                <a:spcPct val="100000"/>
              </a:lnSpc>
              <a:buNone/>
              <a:tabLst>
                <a:tab algn="l" pos="0"/>
              </a:tabLst>
            </a:pPr>
            <a:r>
              <a:rPr b="0" lang="fr-FR" sz="1400" spc="-1" strike="noStrike">
                <a:solidFill>
                  <a:srgbClr val="000000"/>
                </a:solidFill>
                <a:latin typeface="Calibri"/>
                <a:ea typeface="DejaVu Sans"/>
              </a:rPr>
              <a:t>&lt;pied de page&gt;</a:t>
            </a:r>
            <a:endParaRPr b="0" lang="fr-FR" sz="1400" spc="-1" strike="noStrike">
              <a:solidFill>
                <a:srgbClr val="000000"/>
              </a:solidFill>
              <a:latin typeface="Calibri"/>
            </a:endParaRPr>
          </a:p>
        </p:txBody>
      </p:sp>
      <p:sp>
        <p:nvSpPr>
          <p:cNvPr id="28" name="PlaceHolder 2"/>
          <p:cNvSpPr>
            <a:spLocks noGrp="1"/>
          </p:cNvSpPr>
          <p:nvPr>
            <p:ph type="sldNum" idx="11"/>
          </p:nvPr>
        </p:nvSpPr>
        <p:spPr>
          <a:xfrm>
            <a:off x="8610480" y="6356520"/>
            <a:ext cx="2740320" cy="362160"/>
          </a:xfrm>
          <a:prstGeom prst="rect">
            <a:avLst/>
          </a:prstGeom>
          <a:noFill/>
          <a:ln w="0">
            <a:noFill/>
          </a:ln>
        </p:spPr>
        <p:txBody>
          <a:bodyPr lIns="90000" rIns="90000" tIns="45000" bIns="45000" anchor="ctr">
            <a:noAutofit/>
          </a:bodyPr>
          <a:lstStyle>
            <a:lvl1pPr indent="0" algn="r" defTabSz="914400">
              <a:lnSpc>
                <a:spcPct val="100000"/>
              </a:lnSpc>
              <a:buNone/>
              <a:tabLst>
                <a:tab algn="l" pos="0"/>
              </a:tabLst>
              <a:defRPr b="0" lang="fr-FR" sz="1200" spc="-1" strike="noStrike">
                <a:solidFill>
                  <a:srgbClr val="787878"/>
                </a:solidFill>
                <a:latin typeface="Aptos"/>
                <a:ea typeface="DejaVu Sans"/>
              </a:defRPr>
            </a:lvl1pPr>
          </a:lstStyle>
          <a:p>
            <a:pPr indent="0" algn="r" defTabSz="914400">
              <a:lnSpc>
                <a:spcPct val="100000"/>
              </a:lnSpc>
              <a:buNone/>
              <a:tabLst>
                <a:tab algn="l" pos="0"/>
              </a:tabLst>
            </a:pPr>
            <a:fld id="{AD7E2972-3B9F-4566-A2A7-86EC594D5B24}" type="slidenum">
              <a:rPr b="0" lang="fr-FR" sz="1200" spc="-1" strike="noStrike">
                <a:solidFill>
                  <a:srgbClr val="787878"/>
                </a:solidFill>
                <a:latin typeface="Aptos"/>
                <a:ea typeface="DejaVu Sans"/>
              </a:rPr>
              <a:t>&lt;numéro&gt;</a:t>
            </a:fld>
            <a:endParaRPr b="0" lang="fr-FR" sz="1200" spc="-1" strike="noStrike">
              <a:solidFill>
                <a:srgbClr val="000000"/>
              </a:solidFill>
              <a:latin typeface="Calibri"/>
            </a:endParaRPr>
          </a:p>
        </p:txBody>
      </p:sp>
      <p:sp>
        <p:nvSpPr>
          <p:cNvPr id="29" name="PlaceHolder 3"/>
          <p:cNvSpPr>
            <a:spLocks noGrp="1"/>
          </p:cNvSpPr>
          <p:nvPr>
            <p:ph type="dt" idx="12"/>
          </p:nvPr>
        </p:nvSpPr>
        <p:spPr>
          <a:xfrm>
            <a:off x="838080" y="6356520"/>
            <a:ext cx="2740320" cy="36216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Calibri"/>
              </a:defRPr>
            </a:lvl1pPr>
          </a:lstStyle>
          <a:p>
            <a:pPr indent="0">
              <a:buNone/>
            </a:pPr>
            <a:r>
              <a:rPr b="0" lang="fr-FR" sz="1400" spc="-1" strike="noStrike">
                <a:solidFill>
                  <a:srgbClr val="000000"/>
                </a:solidFill>
                <a:latin typeface="Calibri"/>
              </a:rPr>
              <a:t>&lt;date/heure&gt;</a:t>
            </a:r>
            <a:endParaRPr b="0" lang="fr-FR" sz="14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55" r:id="rId2"/>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buNone/>
            </a:pPr>
            <a:r>
              <a:rPr b="0" lang="fr-FR" sz="1800" spc="-1" strike="noStrike">
                <a:solidFill>
                  <a:srgbClr val="000000"/>
                </a:solidFill>
                <a:latin typeface="Calibri"/>
              </a:rPr>
              <a:t>Cliquez pour éditer le format du texte-titre</a:t>
            </a:r>
            <a:endParaRPr b="0" lang="fr-FR" sz="1800" spc="-1" strike="noStrike">
              <a:solidFill>
                <a:srgbClr val="000000"/>
              </a:solidFill>
              <a:latin typeface="Calibri"/>
            </a:endParaRPr>
          </a:p>
        </p:txBody>
      </p:sp>
      <p:sp>
        <p:nvSpPr>
          <p:cNvPr id="31" name="PlaceHolder 2"/>
          <p:cNvSpPr>
            <a:spLocks noGrp="1"/>
          </p:cNvSpPr>
          <p:nvPr>
            <p:ph type="body"/>
          </p:nvPr>
        </p:nvSpPr>
        <p:spPr>
          <a:xfrm>
            <a:off x="609480" y="1604520"/>
            <a:ext cx="1097208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Calibri"/>
              </a:rPr>
              <a:t>Cliquez pour éditer le format du plan de texte</a:t>
            </a:r>
            <a:endParaRPr b="0" lang="fr-FR"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Calibri"/>
              </a:rPr>
              <a:t>Second niveau de plan</a:t>
            </a:r>
            <a:endParaRPr b="0" lang="fr-FR"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Calibri"/>
              </a:rPr>
              <a:t>Cinquième niveau de plan</a:t>
            </a:r>
            <a:endParaRPr b="0" lang="fr-FR"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Calibri"/>
              </a:rPr>
              <a:t>Sixième niveau de plan</a:t>
            </a:r>
            <a:endParaRPr b="0" lang="fr-FR"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Calibri"/>
              </a:rPr>
              <a:t>Septième niveau de plan</a:t>
            </a:r>
            <a:endParaRPr b="0" lang="fr-FR" sz="1800" spc="-1" strike="noStrike">
              <a:solidFill>
                <a:srgbClr val="000000"/>
              </a:solidFill>
              <a:latin typeface="Calibri"/>
            </a:endParaRPr>
          </a:p>
        </p:txBody>
      </p:sp>
      <p:sp>
        <p:nvSpPr>
          <p:cNvPr id="32" name="PlaceHolder 3"/>
          <p:cNvSpPr>
            <a:spLocks noGrp="1"/>
          </p:cNvSpPr>
          <p:nvPr>
            <p:ph type="ftr" idx="13"/>
          </p:nvPr>
        </p:nvSpPr>
        <p:spPr>
          <a:xfrm>
            <a:off x="4038480" y="6356520"/>
            <a:ext cx="4111920" cy="362160"/>
          </a:xfrm>
          <a:prstGeom prst="rect">
            <a:avLst/>
          </a:prstGeom>
          <a:noFill/>
          <a:ln w="0">
            <a:noFill/>
          </a:ln>
        </p:spPr>
        <p:txBody>
          <a:bodyPr lIns="90000" rIns="90000" tIns="45000" bIns="45000" anchor="ctr">
            <a:noAutofit/>
          </a:bodyPr>
          <a:lstStyle>
            <a:lvl1pPr indent="0" algn="ctr" defTabSz="914400">
              <a:lnSpc>
                <a:spcPct val="100000"/>
              </a:lnSpc>
              <a:buNone/>
              <a:tabLst>
                <a:tab algn="l" pos="0"/>
              </a:tabLst>
              <a:defRPr b="0" lang="fr-FR" sz="1400" spc="-1" strike="noStrike">
                <a:solidFill>
                  <a:srgbClr val="000000"/>
                </a:solidFill>
                <a:latin typeface="Calibri"/>
                <a:ea typeface="DejaVu Sans"/>
              </a:defRPr>
            </a:lvl1pPr>
          </a:lstStyle>
          <a:p>
            <a:pPr indent="0" algn="ctr" defTabSz="914400">
              <a:lnSpc>
                <a:spcPct val="100000"/>
              </a:lnSpc>
              <a:buNone/>
              <a:tabLst>
                <a:tab algn="l" pos="0"/>
              </a:tabLst>
            </a:pPr>
            <a:r>
              <a:rPr b="0" lang="fr-FR" sz="1400" spc="-1" strike="noStrike">
                <a:solidFill>
                  <a:srgbClr val="000000"/>
                </a:solidFill>
                <a:latin typeface="Calibri"/>
                <a:ea typeface="DejaVu Sans"/>
              </a:rPr>
              <a:t>&lt;pied de page&gt;</a:t>
            </a:r>
            <a:endParaRPr b="0" lang="fr-FR" sz="1400" spc="-1" strike="noStrike">
              <a:solidFill>
                <a:srgbClr val="000000"/>
              </a:solidFill>
              <a:latin typeface="Calibri"/>
            </a:endParaRPr>
          </a:p>
        </p:txBody>
      </p:sp>
      <p:sp>
        <p:nvSpPr>
          <p:cNvPr id="33" name="PlaceHolder 4"/>
          <p:cNvSpPr>
            <a:spLocks noGrp="1"/>
          </p:cNvSpPr>
          <p:nvPr>
            <p:ph type="sldNum" idx="14"/>
          </p:nvPr>
        </p:nvSpPr>
        <p:spPr>
          <a:xfrm>
            <a:off x="8610480" y="6356520"/>
            <a:ext cx="2740320" cy="362160"/>
          </a:xfrm>
          <a:prstGeom prst="rect">
            <a:avLst/>
          </a:prstGeom>
          <a:noFill/>
          <a:ln w="0">
            <a:noFill/>
          </a:ln>
        </p:spPr>
        <p:txBody>
          <a:bodyPr lIns="90000" rIns="90000" tIns="45000" bIns="45000" anchor="ctr">
            <a:noAutofit/>
          </a:bodyPr>
          <a:lstStyle>
            <a:lvl1pPr indent="0" algn="r" defTabSz="914400">
              <a:lnSpc>
                <a:spcPct val="100000"/>
              </a:lnSpc>
              <a:buNone/>
              <a:tabLst>
                <a:tab algn="l" pos="0"/>
              </a:tabLst>
              <a:defRPr b="0" lang="fr-FR" sz="1200" spc="-1" strike="noStrike">
                <a:solidFill>
                  <a:srgbClr val="787878"/>
                </a:solidFill>
                <a:latin typeface="Aptos"/>
                <a:ea typeface="DejaVu Sans"/>
              </a:defRPr>
            </a:lvl1pPr>
          </a:lstStyle>
          <a:p>
            <a:pPr indent="0" algn="r" defTabSz="914400">
              <a:lnSpc>
                <a:spcPct val="100000"/>
              </a:lnSpc>
              <a:buNone/>
              <a:tabLst>
                <a:tab algn="l" pos="0"/>
              </a:tabLst>
            </a:pPr>
            <a:fld id="{3F045FAA-2A77-4A62-AA39-A1A51DEA45CE}" type="slidenum">
              <a:rPr b="0" lang="fr-FR" sz="1200" spc="-1" strike="noStrike">
                <a:solidFill>
                  <a:srgbClr val="787878"/>
                </a:solidFill>
                <a:latin typeface="Aptos"/>
                <a:ea typeface="DejaVu Sans"/>
              </a:rPr>
              <a:t>&lt;numéro&gt;</a:t>
            </a:fld>
            <a:endParaRPr b="0" lang="fr-FR" sz="1200" spc="-1" strike="noStrike">
              <a:solidFill>
                <a:srgbClr val="000000"/>
              </a:solidFill>
              <a:latin typeface="Calibri"/>
            </a:endParaRPr>
          </a:p>
        </p:txBody>
      </p:sp>
      <p:sp>
        <p:nvSpPr>
          <p:cNvPr id="34" name="PlaceHolder 5"/>
          <p:cNvSpPr>
            <a:spLocks noGrp="1"/>
          </p:cNvSpPr>
          <p:nvPr>
            <p:ph type="dt" idx="15"/>
          </p:nvPr>
        </p:nvSpPr>
        <p:spPr>
          <a:xfrm>
            <a:off x="838080" y="6356520"/>
            <a:ext cx="2740320" cy="36216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Calibri"/>
              </a:defRPr>
            </a:lvl1pPr>
          </a:lstStyle>
          <a:p>
            <a:pPr indent="0">
              <a:buNone/>
            </a:pPr>
            <a:r>
              <a:rPr b="0" lang="fr-FR" sz="1400" spc="-1" strike="noStrike">
                <a:solidFill>
                  <a:srgbClr val="000000"/>
                </a:solidFill>
                <a:latin typeface="Calibri"/>
              </a:rPr>
              <a:t>&lt;date/heure&gt;</a:t>
            </a:r>
            <a:endParaRPr b="0" lang="fr-FR" sz="14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57" r:id="rId2"/>
  </p:sldLayoutIdLst>
</p:sldMaster>
</file>

<file path=ppt/slideMasters/slideMaster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7"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buNone/>
            </a:pPr>
            <a:r>
              <a:rPr b="0" lang="fr-FR" sz="1800" spc="-1" strike="noStrike">
                <a:solidFill>
                  <a:srgbClr val="000000"/>
                </a:solidFill>
                <a:latin typeface="Calibri"/>
              </a:rPr>
              <a:t>Cliquez pour éditer le format du texte-titre</a:t>
            </a:r>
            <a:endParaRPr b="0" lang="fr-FR" sz="1800" spc="-1" strike="noStrike">
              <a:solidFill>
                <a:srgbClr val="000000"/>
              </a:solidFill>
              <a:latin typeface="Calibri"/>
            </a:endParaRPr>
          </a:p>
        </p:txBody>
      </p:sp>
      <p:sp>
        <p:nvSpPr>
          <p:cNvPr id="38" name="PlaceHolder 2"/>
          <p:cNvSpPr>
            <a:spLocks noGrp="1"/>
          </p:cNvSpPr>
          <p:nvPr>
            <p:ph type="body"/>
          </p:nvPr>
        </p:nvSpPr>
        <p:spPr>
          <a:xfrm>
            <a:off x="609480" y="1604520"/>
            <a:ext cx="1097208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Calibri"/>
              </a:rPr>
              <a:t>Cliquez pour éditer le format du plan de texte</a:t>
            </a:r>
            <a:endParaRPr b="0" lang="fr-FR"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Calibri"/>
              </a:rPr>
              <a:t>Second niveau de plan</a:t>
            </a:r>
            <a:endParaRPr b="0" lang="fr-FR"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Calibri"/>
              </a:rPr>
              <a:t>Cinquième niveau de plan</a:t>
            </a:r>
            <a:endParaRPr b="0" lang="fr-FR"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Calibri"/>
              </a:rPr>
              <a:t>Sixième niveau de plan</a:t>
            </a:r>
            <a:endParaRPr b="0" lang="fr-FR"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Calibri"/>
              </a:rPr>
              <a:t>Septième niveau de plan</a:t>
            </a:r>
            <a:endParaRPr b="0" lang="fr-FR" sz="1800" spc="-1" strike="noStrike">
              <a:solidFill>
                <a:srgbClr val="000000"/>
              </a:solidFill>
              <a:latin typeface="Calibri"/>
            </a:endParaRPr>
          </a:p>
        </p:txBody>
      </p:sp>
      <p:sp>
        <p:nvSpPr>
          <p:cNvPr id="39" name="PlaceHolder 3"/>
          <p:cNvSpPr>
            <a:spLocks noGrp="1"/>
          </p:cNvSpPr>
          <p:nvPr>
            <p:ph type="ftr" idx="16"/>
          </p:nvPr>
        </p:nvSpPr>
        <p:spPr>
          <a:xfrm>
            <a:off x="4038480" y="6356520"/>
            <a:ext cx="4111920" cy="362160"/>
          </a:xfrm>
          <a:prstGeom prst="rect">
            <a:avLst/>
          </a:prstGeom>
          <a:noFill/>
          <a:ln w="0">
            <a:noFill/>
          </a:ln>
        </p:spPr>
        <p:txBody>
          <a:bodyPr lIns="90000" rIns="90000" tIns="45000" bIns="45000" anchor="ctr">
            <a:noAutofit/>
          </a:bodyPr>
          <a:lstStyle>
            <a:lvl1pPr indent="0" algn="ctr" defTabSz="914400">
              <a:lnSpc>
                <a:spcPct val="100000"/>
              </a:lnSpc>
              <a:buNone/>
              <a:tabLst>
                <a:tab algn="l" pos="0"/>
              </a:tabLst>
              <a:defRPr b="0" lang="fr-FR" sz="1400" spc="-1" strike="noStrike">
                <a:solidFill>
                  <a:srgbClr val="000000"/>
                </a:solidFill>
                <a:latin typeface="Calibri"/>
                <a:ea typeface="DejaVu Sans"/>
              </a:defRPr>
            </a:lvl1pPr>
          </a:lstStyle>
          <a:p>
            <a:pPr indent="0" algn="ctr" defTabSz="914400">
              <a:lnSpc>
                <a:spcPct val="100000"/>
              </a:lnSpc>
              <a:buNone/>
              <a:tabLst>
                <a:tab algn="l" pos="0"/>
              </a:tabLst>
            </a:pPr>
            <a:r>
              <a:rPr b="0" lang="fr-FR" sz="1400" spc="-1" strike="noStrike">
                <a:solidFill>
                  <a:srgbClr val="000000"/>
                </a:solidFill>
                <a:latin typeface="Calibri"/>
                <a:ea typeface="DejaVu Sans"/>
              </a:rPr>
              <a:t>&lt;pied de page&gt;</a:t>
            </a:r>
            <a:endParaRPr b="0" lang="fr-FR" sz="1400" spc="-1" strike="noStrike">
              <a:solidFill>
                <a:srgbClr val="000000"/>
              </a:solidFill>
              <a:latin typeface="Calibri"/>
            </a:endParaRPr>
          </a:p>
        </p:txBody>
      </p:sp>
      <p:sp>
        <p:nvSpPr>
          <p:cNvPr id="40" name="PlaceHolder 4"/>
          <p:cNvSpPr>
            <a:spLocks noGrp="1"/>
          </p:cNvSpPr>
          <p:nvPr>
            <p:ph type="sldNum" idx="17"/>
          </p:nvPr>
        </p:nvSpPr>
        <p:spPr>
          <a:xfrm>
            <a:off x="8610480" y="6356520"/>
            <a:ext cx="2740320" cy="362160"/>
          </a:xfrm>
          <a:prstGeom prst="rect">
            <a:avLst/>
          </a:prstGeom>
          <a:noFill/>
          <a:ln w="0">
            <a:noFill/>
          </a:ln>
        </p:spPr>
        <p:txBody>
          <a:bodyPr lIns="90000" rIns="90000" tIns="45000" bIns="45000" anchor="ctr">
            <a:noAutofit/>
          </a:bodyPr>
          <a:lstStyle>
            <a:lvl1pPr indent="0" algn="r" defTabSz="914400">
              <a:lnSpc>
                <a:spcPct val="100000"/>
              </a:lnSpc>
              <a:buNone/>
              <a:tabLst>
                <a:tab algn="l" pos="0"/>
              </a:tabLst>
              <a:defRPr b="0" lang="fr-FR" sz="1200" spc="-1" strike="noStrike">
                <a:solidFill>
                  <a:srgbClr val="787878"/>
                </a:solidFill>
                <a:latin typeface="Aptos"/>
                <a:ea typeface="DejaVu Sans"/>
              </a:defRPr>
            </a:lvl1pPr>
          </a:lstStyle>
          <a:p>
            <a:pPr indent="0" algn="r" defTabSz="914400">
              <a:lnSpc>
                <a:spcPct val="100000"/>
              </a:lnSpc>
              <a:buNone/>
              <a:tabLst>
                <a:tab algn="l" pos="0"/>
              </a:tabLst>
            </a:pPr>
            <a:fld id="{1EC133D2-F510-4093-AA97-F743DE063973}" type="slidenum">
              <a:rPr b="0" lang="fr-FR" sz="1200" spc="-1" strike="noStrike">
                <a:solidFill>
                  <a:srgbClr val="787878"/>
                </a:solidFill>
                <a:latin typeface="Aptos"/>
                <a:ea typeface="DejaVu Sans"/>
              </a:rPr>
              <a:t>&lt;numéro&gt;</a:t>
            </a:fld>
            <a:endParaRPr b="0" lang="fr-FR" sz="1200" spc="-1" strike="noStrike">
              <a:solidFill>
                <a:srgbClr val="000000"/>
              </a:solidFill>
              <a:latin typeface="Calibri"/>
            </a:endParaRPr>
          </a:p>
        </p:txBody>
      </p:sp>
      <p:sp>
        <p:nvSpPr>
          <p:cNvPr id="41" name="PlaceHolder 5"/>
          <p:cNvSpPr>
            <a:spLocks noGrp="1"/>
          </p:cNvSpPr>
          <p:nvPr>
            <p:ph type="dt" idx="18"/>
          </p:nvPr>
        </p:nvSpPr>
        <p:spPr>
          <a:xfrm>
            <a:off x="838080" y="6356520"/>
            <a:ext cx="2740320" cy="36216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Calibri"/>
              </a:defRPr>
            </a:lvl1pPr>
          </a:lstStyle>
          <a:p>
            <a:pPr indent="0">
              <a:buNone/>
            </a:pPr>
            <a:r>
              <a:rPr b="0" lang="fr-FR" sz="1400" spc="-1" strike="noStrike">
                <a:solidFill>
                  <a:srgbClr val="000000"/>
                </a:solidFill>
                <a:latin typeface="Calibri"/>
              </a:rPr>
              <a:t>&lt;date/heure&gt;</a:t>
            </a:r>
            <a:endParaRPr b="0" lang="fr-FR" sz="14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59" r:id="rId2"/>
  </p:sldLayoutIdLst>
</p:sldMaster>
</file>

<file path=ppt/slideMasters/slideMaster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4"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buNone/>
            </a:pPr>
            <a:r>
              <a:rPr b="0" lang="fr-FR" sz="1800" spc="-1" strike="noStrike">
                <a:solidFill>
                  <a:srgbClr val="000000"/>
                </a:solidFill>
                <a:latin typeface="Calibri"/>
              </a:rPr>
              <a:t>Cliquez pour éditer le format du texte-titre</a:t>
            </a:r>
            <a:endParaRPr b="0" lang="fr-FR" sz="1800" spc="-1" strike="noStrike">
              <a:solidFill>
                <a:srgbClr val="000000"/>
              </a:solidFill>
              <a:latin typeface="Calibri"/>
            </a:endParaRPr>
          </a:p>
        </p:txBody>
      </p:sp>
      <p:sp>
        <p:nvSpPr>
          <p:cNvPr id="45" name="PlaceHolder 2"/>
          <p:cNvSpPr>
            <a:spLocks noGrp="1"/>
          </p:cNvSpPr>
          <p:nvPr>
            <p:ph type="body"/>
          </p:nvPr>
        </p:nvSpPr>
        <p:spPr>
          <a:xfrm>
            <a:off x="609480" y="1604520"/>
            <a:ext cx="535392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Calibri"/>
              </a:rPr>
              <a:t>Cliquez pour éditer le format du plan de texte</a:t>
            </a:r>
            <a:endParaRPr b="0" lang="fr-FR"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Calibri"/>
              </a:rPr>
              <a:t>Second niveau de plan</a:t>
            </a:r>
            <a:endParaRPr b="0" lang="fr-FR"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Calibri"/>
              </a:rPr>
              <a:t>Cinquième niveau de plan</a:t>
            </a:r>
            <a:endParaRPr b="0" lang="fr-FR"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Calibri"/>
              </a:rPr>
              <a:t>Sixième niveau de plan</a:t>
            </a:r>
            <a:endParaRPr b="0" lang="fr-FR"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Calibri"/>
              </a:rPr>
              <a:t>Septième niveau de plan</a:t>
            </a:r>
            <a:endParaRPr b="0" lang="fr-FR" sz="1800" spc="-1" strike="noStrike">
              <a:solidFill>
                <a:srgbClr val="000000"/>
              </a:solidFill>
              <a:latin typeface="Calibri"/>
            </a:endParaRPr>
          </a:p>
        </p:txBody>
      </p:sp>
      <p:sp>
        <p:nvSpPr>
          <p:cNvPr id="46" name="PlaceHolder 3"/>
          <p:cNvSpPr>
            <a:spLocks noGrp="1"/>
          </p:cNvSpPr>
          <p:nvPr>
            <p:ph type="body"/>
          </p:nvPr>
        </p:nvSpPr>
        <p:spPr>
          <a:xfrm>
            <a:off x="6231960" y="1604520"/>
            <a:ext cx="535392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Calibri"/>
              </a:rPr>
              <a:t>Cliquez pour éditer le format du plan de texte</a:t>
            </a:r>
            <a:endParaRPr b="0" lang="fr-FR"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Calibri"/>
              </a:rPr>
              <a:t>Second niveau de plan</a:t>
            </a:r>
            <a:endParaRPr b="0" lang="fr-FR"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Calibri"/>
              </a:rPr>
              <a:t>Cinquième niveau de plan</a:t>
            </a:r>
            <a:endParaRPr b="0" lang="fr-FR"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Calibri"/>
              </a:rPr>
              <a:t>Sixième niveau de plan</a:t>
            </a:r>
            <a:endParaRPr b="0" lang="fr-FR"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Calibri"/>
              </a:rPr>
              <a:t>Septième niveau de plan</a:t>
            </a:r>
            <a:endParaRPr b="0" lang="fr-FR" sz="1800" spc="-1" strike="noStrike">
              <a:solidFill>
                <a:srgbClr val="000000"/>
              </a:solidFill>
              <a:latin typeface="Calibri"/>
            </a:endParaRPr>
          </a:p>
        </p:txBody>
      </p:sp>
      <p:sp>
        <p:nvSpPr>
          <p:cNvPr id="47" name="PlaceHolder 4"/>
          <p:cNvSpPr>
            <a:spLocks noGrp="1"/>
          </p:cNvSpPr>
          <p:nvPr>
            <p:ph type="ftr" idx="19"/>
          </p:nvPr>
        </p:nvSpPr>
        <p:spPr>
          <a:xfrm>
            <a:off x="4038480" y="6356520"/>
            <a:ext cx="4111920" cy="362160"/>
          </a:xfrm>
          <a:prstGeom prst="rect">
            <a:avLst/>
          </a:prstGeom>
          <a:noFill/>
          <a:ln w="0">
            <a:noFill/>
          </a:ln>
        </p:spPr>
        <p:txBody>
          <a:bodyPr lIns="90000" rIns="90000" tIns="45000" bIns="45000" anchor="ctr">
            <a:noAutofit/>
          </a:bodyPr>
          <a:lstStyle>
            <a:lvl1pPr indent="0" algn="ctr" defTabSz="914400">
              <a:lnSpc>
                <a:spcPct val="100000"/>
              </a:lnSpc>
              <a:buNone/>
              <a:tabLst>
                <a:tab algn="l" pos="0"/>
              </a:tabLst>
              <a:defRPr b="0" lang="fr-FR" sz="1400" spc="-1" strike="noStrike">
                <a:solidFill>
                  <a:srgbClr val="000000"/>
                </a:solidFill>
                <a:latin typeface="Calibri"/>
                <a:ea typeface="DejaVu Sans"/>
              </a:defRPr>
            </a:lvl1pPr>
          </a:lstStyle>
          <a:p>
            <a:pPr indent="0" algn="ctr" defTabSz="914400">
              <a:lnSpc>
                <a:spcPct val="100000"/>
              </a:lnSpc>
              <a:buNone/>
              <a:tabLst>
                <a:tab algn="l" pos="0"/>
              </a:tabLst>
            </a:pPr>
            <a:r>
              <a:rPr b="0" lang="fr-FR" sz="1400" spc="-1" strike="noStrike">
                <a:solidFill>
                  <a:srgbClr val="000000"/>
                </a:solidFill>
                <a:latin typeface="Calibri"/>
                <a:ea typeface="DejaVu Sans"/>
              </a:rPr>
              <a:t>&lt;pied de page&gt;</a:t>
            </a:r>
            <a:endParaRPr b="0" lang="fr-FR" sz="1400" spc="-1" strike="noStrike">
              <a:solidFill>
                <a:srgbClr val="000000"/>
              </a:solidFill>
              <a:latin typeface="Calibri"/>
            </a:endParaRPr>
          </a:p>
        </p:txBody>
      </p:sp>
      <p:sp>
        <p:nvSpPr>
          <p:cNvPr id="48" name="PlaceHolder 5"/>
          <p:cNvSpPr>
            <a:spLocks noGrp="1"/>
          </p:cNvSpPr>
          <p:nvPr>
            <p:ph type="sldNum" idx="20"/>
          </p:nvPr>
        </p:nvSpPr>
        <p:spPr>
          <a:xfrm>
            <a:off x="8610480" y="6356520"/>
            <a:ext cx="2740320" cy="362160"/>
          </a:xfrm>
          <a:prstGeom prst="rect">
            <a:avLst/>
          </a:prstGeom>
          <a:noFill/>
          <a:ln w="0">
            <a:noFill/>
          </a:ln>
        </p:spPr>
        <p:txBody>
          <a:bodyPr lIns="90000" rIns="90000" tIns="45000" bIns="45000" anchor="ctr">
            <a:noAutofit/>
          </a:bodyPr>
          <a:lstStyle>
            <a:lvl1pPr indent="0" algn="r" defTabSz="914400">
              <a:lnSpc>
                <a:spcPct val="100000"/>
              </a:lnSpc>
              <a:buNone/>
              <a:tabLst>
                <a:tab algn="l" pos="0"/>
              </a:tabLst>
              <a:defRPr b="0" lang="fr-FR" sz="1200" spc="-1" strike="noStrike">
                <a:solidFill>
                  <a:srgbClr val="787878"/>
                </a:solidFill>
                <a:latin typeface="Aptos"/>
                <a:ea typeface="DejaVu Sans"/>
              </a:defRPr>
            </a:lvl1pPr>
          </a:lstStyle>
          <a:p>
            <a:pPr indent="0" algn="r" defTabSz="914400">
              <a:lnSpc>
                <a:spcPct val="100000"/>
              </a:lnSpc>
              <a:buNone/>
              <a:tabLst>
                <a:tab algn="l" pos="0"/>
              </a:tabLst>
            </a:pPr>
            <a:fld id="{30FB4D7B-116E-4E36-885A-2BAA9EA28107}" type="slidenum">
              <a:rPr b="0" lang="fr-FR" sz="1200" spc="-1" strike="noStrike">
                <a:solidFill>
                  <a:srgbClr val="787878"/>
                </a:solidFill>
                <a:latin typeface="Aptos"/>
                <a:ea typeface="DejaVu Sans"/>
              </a:rPr>
              <a:t>&lt;numéro&gt;</a:t>
            </a:fld>
            <a:endParaRPr b="0" lang="fr-FR" sz="1200" spc="-1" strike="noStrike">
              <a:solidFill>
                <a:srgbClr val="000000"/>
              </a:solidFill>
              <a:latin typeface="Calibri"/>
            </a:endParaRPr>
          </a:p>
        </p:txBody>
      </p:sp>
      <p:sp>
        <p:nvSpPr>
          <p:cNvPr id="49" name="PlaceHolder 6"/>
          <p:cNvSpPr>
            <a:spLocks noGrp="1"/>
          </p:cNvSpPr>
          <p:nvPr>
            <p:ph type="dt" idx="21"/>
          </p:nvPr>
        </p:nvSpPr>
        <p:spPr>
          <a:xfrm>
            <a:off x="838080" y="6356520"/>
            <a:ext cx="2740320" cy="36216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Calibri"/>
              </a:defRPr>
            </a:lvl1pPr>
          </a:lstStyle>
          <a:p>
            <a:pPr indent="0">
              <a:buNone/>
            </a:pPr>
            <a:r>
              <a:rPr b="0" lang="fr-FR" sz="1400" spc="-1" strike="noStrike">
                <a:solidFill>
                  <a:srgbClr val="000000"/>
                </a:solidFill>
                <a:latin typeface="Calibri"/>
              </a:rPr>
              <a:t>&lt;date/heure&gt;</a:t>
            </a:r>
            <a:endParaRPr b="0" lang="fr-FR" sz="14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61" r:id="rId2"/>
  </p:sldLayoutIdLst>
</p:sldMaster>
</file>

<file path=ppt/slideMasters/slideMaster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buNone/>
            </a:pPr>
            <a:r>
              <a:rPr b="0" lang="fr-FR" sz="1800" spc="-1" strike="noStrike">
                <a:solidFill>
                  <a:srgbClr val="000000"/>
                </a:solidFill>
                <a:latin typeface="Calibri"/>
              </a:rPr>
              <a:t>Cliquez pour éditer le format du texte-titre</a:t>
            </a:r>
            <a:endParaRPr b="0" lang="fr-FR" sz="1800" spc="-1" strike="noStrike">
              <a:solidFill>
                <a:srgbClr val="000000"/>
              </a:solidFill>
              <a:latin typeface="Calibri"/>
            </a:endParaRPr>
          </a:p>
        </p:txBody>
      </p:sp>
      <p:sp>
        <p:nvSpPr>
          <p:cNvPr id="54" name="PlaceHolder 2"/>
          <p:cNvSpPr>
            <a:spLocks noGrp="1"/>
          </p:cNvSpPr>
          <p:nvPr>
            <p:ph type="ftr" idx="22"/>
          </p:nvPr>
        </p:nvSpPr>
        <p:spPr>
          <a:xfrm>
            <a:off x="4038480" y="6356520"/>
            <a:ext cx="4111920" cy="362160"/>
          </a:xfrm>
          <a:prstGeom prst="rect">
            <a:avLst/>
          </a:prstGeom>
          <a:noFill/>
          <a:ln w="0">
            <a:noFill/>
          </a:ln>
        </p:spPr>
        <p:txBody>
          <a:bodyPr lIns="90000" rIns="90000" tIns="45000" bIns="45000" anchor="ctr">
            <a:noAutofit/>
          </a:bodyPr>
          <a:lstStyle>
            <a:lvl1pPr indent="0" algn="ctr" defTabSz="914400">
              <a:lnSpc>
                <a:spcPct val="100000"/>
              </a:lnSpc>
              <a:buNone/>
              <a:tabLst>
                <a:tab algn="l" pos="0"/>
              </a:tabLst>
              <a:defRPr b="0" lang="fr-FR" sz="1400" spc="-1" strike="noStrike">
                <a:solidFill>
                  <a:srgbClr val="000000"/>
                </a:solidFill>
                <a:latin typeface="Calibri"/>
                <a:ea typeface="DejaVu Sans"/>
              </a:defRPr>
            </a:lvl1pPr>
          </a:lstStyle>
          <a:p>
            <a:pPr indent="0" algn="ctr" defTabSz="914400">
              <a:lnSpc>
                <a:spcPct val="100000"/>
              </a:lnSpc>
              <a:buNone/>
              <a:tabLst>
                <a:tab algn="l" pos="0"/>
              </a:tabLst>
            </a:pPr>
            <a:r>
              <a:rPr b="0" lang="fr-FR" sz="1400" spc="-1" strike="noStrike">
                <a:solidFill>
                  <a:srgbClr val="000000"/>
                </a:solidFill>
                <a:latin typeface="Calibri"/>
                <a:ea typeface="DejaVu Sans"/>
              </a:rPr>
              <a:t>&lt;pied de page&gt;</a:t>
            </a:r>
            <a:endParaRPr b="0" lang="fr-FR" sz="1400" spc="-1" strike="noStrike">
              <a:solidFill>
                <a:srgbClr val="000000"/>
              </a:solidFill>
              <a:latin typeface="Calibri"/>
            </a:endParaRPr>
          </a:p>
        </p:txBody>
      </p:sp>
      <p:sp>
        <p:nvSpPr>
          <p:cNvPr id="55" name="PlaceHolder 3"/>
          <p:cNvSpPr>
            <a:spLocks noGrp="1"/>
          </p:cNvSpPr>
          <p:nvPr>
            <p:ph type="sldNum" idx="23"/>
          </p:nvPr>
        </p:nvSpPr>
        <p:spPr>
          <a:xfrm>
            <a:off x="8610480" y="6356520"/>
            <a:ext cx="2740320" cy="362160"/>
          </a:xfrm>
          <a:prstGeom prst="rect">
            <a:avLst/>
          </a:prstGeom>
          <a:noFill/>
          <a:ln w="0">
            <a:noFill/>
          </a:ln>
        </p:spPr>
        <p:txBody>
          <a:bodyPr lIns="90000" rIns="90000" tIns="45000" bIns="45000" anchor="ctr">
            <a:noAutofit/>
          </a:bodyPr>
          <a:lstStyle>
            <a:lvl1pPr indent="0" algn="r" defTabSz="914400">
              <a:lnSpc>
                <a:spcPct val="100000"/>
              </a:lnSpc>
              <a:buNone/>
              <a:tabLst>
                <a:tab algn="l" pos="0"/>
              </a:tabLst>
              <a:defRPr b="0" lang="fr-FR" sz="1200" spc="-1" strike="noStrike">
                <a:solidFill>
                  <a:srgbClr val="787878"/>
                </a:solidFill>
                <a:latin typeface="Aptos"/>
                <a:ea typeface="DejaVu Sans"/>
              </a:defRPr>
            </a:lvl1pPr>
          </a:lstStyle>
          <a:p>
            <a:pPr indent="0" algn="r" defTabSz="914400">
              <a:lnSpc>
                <a:spcPct val="100000"/>
              </a:lnSpc>
              <a:buNone/>
              <a:tabLst>
                <a:tab algn="l" pos="0"/>
              </a:tabLst>
            </a:pPr>
            <a:fld id="{198153BC-21E3-4CDB-B445-4C275A1F6450}" type="slidenum">
              <a:rPr b="0" lang="fr-FR" sz="1200" spc="-1" strike="noStrike">
                <a:solidFill>
                  <a:srgbClr val="787878"/>
                </a:solidFill>
                <a:latin typeface="Aptos"/>
                <a:ea typeface="DejaVu Sans"/>
              </a:rPr>
              <a:t>&lt;numéro&gt;</a:t>
            </a:fld>
            <a:endParaRPr b="0" lang="fr-FR" sz="1200" spc="-1" strike="noStrike">
              <a:solidFill>
                <a:srgbClr val="000000"/>
              </a:solidFill>
              <a:latin typeface="Calibri"/>
            </a:endParaRPr>
          </a:p>
        </p:txBody>
      </p:sp>
      <p:sp>
        <p:nvSpPr>
          <p:cNvPr id="56" name="PlaceHolder 4"/>
          <p:cNvSpPr>
            <a:spLocks noGrp="1"/>
          </p:cNvSpPr>
          <p:nvPr>
            <p:ph type="dt" idx="24"/>
          </p:nvPr>
        </p:nvSpPr>
        <p:spPr>
          <a:xfrm>
            <a:off x="838080" y="6356520"/>
            <a:ext cx="2740320" cy="36216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Calibri"/>
              </a:defRPr>
            </a:lvl1pPr>
          </a:lstStyle>
          <a:p>
            <a:pPr indent="0">
              <a:buNone/>
            </a:pPr>
            <a:r>
              <a:rPr b="0" lang="fr-FR" sz="1400" spc="-1" strike="noStrike">
                <a:solidFill>
                  <a:srgbClr val="000000"/>
                </a:solidFill>
                <a:latin typeface="Calibri"/>
              </a:rPr>
              <a:t>&lt;date/heure&gt;</a:t>
            </a:r>
            <a:endParaRPr b="0" lang="fr-FR" sz="14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63" r:id="rId2"/>
  </p:sldLayoutIdLst>
</p:sldMaster>
</file>

<file path=ppt/slideMasters/slideMaster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8" name="PlaceHolder 1"/>
          <p:cNvSpPr>
            <a:spLocks noGrp="1"/>
          </p:cNvSpPr>
          <p:nvPr>
            <p:ph type="ftr" idx="25"/>
          </p:nvPr>
        </p:nvSpPr>
        <p:spPr>
          <a:xfrm>
            <a:off x="4038480" y="6356520"/>
            <a:ext cx="4111920" cy="362160"/>
          </a:xfrm>
          <a:prstGeom prst="rect">
            <a:avLst/>
          </a:prstGeom>
          <a:noFill/>
          <a:ln w="0">
            <a:noFill/>
          </a:ln>
        </p:spPr>
        <p:txBody>
          <a:bodyPr lIns="90000" rIns="90000" tIns="45000" bIns="45000" anchor="ctr">
            <a:noAutofit/>
          </a:bodyPr>
          <a:lstStyle>
            <a:lvl1pPr indent="0" algn="ctr" defTabSz="914400">
              <a:lnSpc>
                <a:spcPct val="100000"/>
              </a:lnSpc>
              <a:buNone/>
              <a:tabLst>
                <a:tab algn="l" pos="0"/>
              </a:tabLst>
              <a:defRPr b="0" lang="fr-FR" sz="1400" spc="-1" strike="noStrike">
                <a:solidFill>
                  <a:srgbClr val="000000"/>
                </a:solidFill>
                <a:latin typeface="Calibri"/>
                <a:ea typeface="DejaVu Sans"/>
              </a:defRPr>
            </a:lvl1pPr>
          </a:lstStyle>
          <a:p>
            <a:pPr indent="0" algn="ctr" defTabSz="914400">
              <a:lnSpc>
                <a:spcPct val="100000"/>
              </a:lnSpc>
              <a:buNone/>
              <a:tabLst>
                <a:tab algn="l" pos="0"/>
              </a:tabLst>
            </a:pPr>
            <a:r>
              <a:rPr b="0" lang="fr-FR" sz="1400" spc="-1" strike="noStrike">
                <a:solidFill>
                  <a:srgbClr val="000000"/>
                </a:solidFill>
                <a:latin typeface="Calibri"/>
                <a:ea typeface="DejaVu Sans"/>
              </a:rPr>
              <a:t>&lt;pied de page&gt;</a:t>
            </a:r>
            <a:endParaRPr b="0" lang="fr-FR" sz="1400" spc="-1" strike="noStrike">
              <a:solidFill>
                <a:srgbClr val="000000"/>
              </a:solidFill>
              <a:latin typeface="Calibri"/>
            </a:endParaRPr>
          </a:p>
        </p:txBody>
      </p:sp>
      <p:sp>
        <p:nvSpPr>
          <p:cNvPr id="59" name="PlaceHolder 2"/>
          <p:cNvSpPr>
            <a:spLocks noGrp="1"/>
          </p:cNvSpPr>
          <p:nvPr>
            <p:ph type="sldNum" idx="26"/>
          </p:nvPr>
        </p:nvSpPr>
        <p:spPr>
          <a:xfrm>
            <a:off x="8610480" y="6356520"/>
            <a:ext cx="2740320" cy="362160"/>
          </a:xfrm>
          <a:prstGeom prst="rect">
            <a:avLst/>
          </a:prstGeom>
          <a:noFill/>
          <a:ln w="0">
            <a:noFill/>
          </a:ln>
        </p:spPr>
        <p:txBody>
          <a:bodyPr lIns="90000" rIns="90000" tIns="45000" bIns="45000" anchor="ctr">
            <a:noAutofit/>
          </a:bodyPr>
          <a:lstStyle>
            <a:lvl1pPr indent="0" algn="r" defTabSz="914400">
              <a:lnSpc>
                <a:spcPct val="100000"/>
              </a:lnSpc>
              <a:buNone/>
              <a:tabLst>
                <a:tab algn="l" pos="0"/>
              </a:tabLst>
              <a:defRPr b="0" lang="fr-FR" sz="1200" spc="-1" strike="noStrike">
                <a:solidFill>
                  <a:srgbClr val="787878"/>
                </a:solidFill>
                <a:latin typeface="Aptos"/>
                <a:ea typeface="DejaVu Sans"/>
              </a:defRPr>
            </a:lvl1pPr>
          </a:lstStyle>
          <a:p>
            <a:pPr indent="0" algn="r" defTabSz="914400">
              <a:lnSpc>
                <a:spcPct val="100000"/>
              </a:lnSpc>
              <a:buNone/>
              <a:tabLst>
                <a:tab algn="l" pos="0"/>
              </a:tabLst>
            </a:pPr>
            <a:fld id="{21EA13D0-66DC-4DD0-A284-A615640DDA27}" type="slidenum">
              <a:rPr b="0" lang="fr-FR" sz="1200" spc="-1" strike="noStrike">
                <a:solidFill>
                  <a:srgbClr val="787878"/>
                </a:solidFill>
                <a:latin typeface="Aptos"/>
                <a:ea typeface="DejaVu Sans"/>
              </a:rPr>
              <a:t>&lt;numéro&gt;</a:t>
            </a:fld>
            <a:endParaRPr b="0" lang="fr-FR" sz="1200" spc="-1" strike="noStrike">
              <a:solidFill>
                <a:srgbClr val="000000"/>
              </a:solidFill>
              <a:latin typeface="Calibri"/>
            </a:endParaRPr>
          </a:p>
        </p:txBody>
      </p:sp>
      <p:sp>
        <p:nvSpPr>
          <p:cNvPr id="60" name="PlaceHolder 3"/>
          <p:cNvSpPr>
            <a:spLocks noGrp="1"/>
          </p:cNvSpPr>
          <p:nvPr>
            <p:ph type="dt" idx="27"/>
          </p:nvPr>
        </p:nvSpPr>
        <p:spPr>
          <a:xfrm>
            <a:off x="838080" y="6356520"/>
            <a:ext cx="2740320" cy="36216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Calibri"/>
              </a:defRPr>
            </a:lvl1pPr>
          </a:lstStyle>
          <a:p>
            <a:pPr indent="0">
              <a:buNone/>
            </a:pPr>
            <a:r>
              <a:rPr b="0" lang="fr-FR" sz="1400" spc="-1" strike="noStrike">
                <a:solidFill>
                  <a:srgbClr val="000000"/>
                </a:solidFill>
                <a:latin typeface="Calibri"/>
              </a:rPr>
              <a:t>&lt;date/heure&gt;</a:t>
            </a:r>
            <a:endParaRPr b="0" lang="fr-FR" sz="14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65" r:id="rId2"/>
  </p:sldLayoutIdLst>
</p:sldMaster>
</file>

<file path=ppt/slides/_rels/slide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package" Target="../embeddings/oleObject1.docx"/><Relationship Id="rId5" Type="http://schemas.openxmlformats.org/officeDocument/2006/relationships/image" Target="../media/image4.emf"/><Relationship Id="rId6"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19.png"/><Relationship Id="rId3" Type="http://schemas.openxmlformats.org/officeDocument/2006/relationships/image" Target="../media/image20.png"/><Relationship Id="rId4"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png"/><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24.png"/><Relationship Id="rId3" Type="http://schemas.openxmlformats.org/officeDocument/2006/relationships/image" Target="../media/image25.png"/><Relationship Id="rId4"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26.png"/><Relationship Id="rId3" Type="http://schemas.openxmlformats.org/officeDocument/2006/relationships/image" Target="../media/image27.png"/><Relationship Id="rId4"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28.png"/><Relationship Id="rId3" Type="http://schemas.openxmlformats.org/officeDocument/2006/relationships/image" Target="../media/image29.png"/><Relationship Id="rId4"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31.png"/><Relationship Id="rId5" Type="http://schemas.openxmlformats.org/officeDocument/2006/relationships/image" Target="../media/image32.png"/><Relationship Id="rId6"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2.xml.rels><?xml version="1.0" encoding="UTF-8"?>
<Relationships xmlns="http://schemas.openxmlformats.org/package/2006/relationships"><Relationship Id="rId1" Type="http://schemas.openxmlformats.org/officeDocument/2006/relationships/slide" Target="slide4.xml"/><Relationship Id="rId2" Type="http://schemas.openxmlformats.org/officeDocument/2006/relationships/slide" Target="slide4.xml"/><Relationship Id="rId3" Type="http://schemas.openxmlformats.org/officeDocument/2006/relationships/slide" Target="slide4.xml"/><Relationship Id="rId4" Type="http://schemas.openxmlformats.org/officeDocument/2006/relationships/slide" Target="slide11.xml"/><Relationship Id="rId5" Type="http://schemas.openxmlformats.org/officeDocument/2006/relationships/slide" Target="slide11.xml"/><Relationship Id="rId6" Type="http://schemas.openxmlformats.org/officeDocument/2006/relationships/slide" Target="slide16.xml"/><Relationship Id="rId7" Type="http://schemas.openxmlformats.org/officeDocument/2006/relationships/slideLayout" Target="../slideLayouts/slideLayout5.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1.png"/><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8.png"/><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11.png"/><Relationship Id="rId3"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12.png"/><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15.png"/><Relationship Id="rId3"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16.png"/><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6.png"/><Relationship Id="rId6"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8" name="PlaceHolder 1"/>
          <p:cNvSpPr>
            <a:spLocks noGrp="1"/>
          </p:cNvSpPr>
          <p:nvPr>
            <p:ph type="title"/>
          </p:nvPr>
        </p:nvSpPr>
        <p:spPr>
          <a:xfrm>
            <a:off x="107640" y="193680"/>
            <a:ext cx="7035480" cy="1393920"/>
          </a:xfrm>
          <a:prstGeom prst="rect">
            <a:avLst/>
          </a:prstGeom>
          <a:noFill/>
          <a:ln w="0">
            <a:noFill/>
          </a:ln>
        </p:spPr>
        <p:txBody>
          <a:bodyPr lIns="0" rIns="0" tIns="0" bIns="0" anchor="b">
            <a:noAutofit/>
          </a:bodyPr>
          <a:p>
            <a:pPr indent="0" algn="ctr" defTabSz="914400">
              <a:lnSpc>
                <a:spcPct val="90000"/>
              </a:lnSpc>
              <a:buNone/>
              <a:tabLst>
                <a:tab algn="l" pos="0"/>
              </a:tabLst>
            </a:pPr>
            <a:r>
              <a:rPr b="0" lang="fr-FR" sz="4800" spc="-1" strike="noStrike">
                <a:solidFill>
                  <a:srgbClr val="000000"/>
                </a:solidFill>
                <a:latin typeface="Aptos Display"/>
                <a:ea typeface="DejaVu Sans"/>
              </a:rPr>
              <a:t>TraAM langues vivantes</a:t>
            </a:r>
            <a:br>
              <a:rPr sz="4800"/>
            </a:br>
            <a:r>
              <a:rPr b="0" lang="fr-FR" sz="4800" spc="-1" strike="noStrike">
                <a:solidFill>
                  <a:srgbClr val="000000"/>
                </a:solidFill>
                <a:latin typeface="Aptos Display"/>
                <a:ea typeface="DejaVu Sans"/>
              </a:rPr>
              <a:t>2023-2024</a:t>
            </a:r>
            <a:endParaRPr b="0" lang="fr-FR" sz="4800" spc="-1" strike="noStrike">
              <a:solidFill>
                <a:srgbClr val="000000"/>
              </a:solidFill>
              <a:latin typeface="Calibri"/>
            </a:endParaRPr>
          </a:p>
        </p:txBody>
      </p:sp>
      <p:sp>
        <p:nvSpPr>
          <p:cNvPr id="189" name="PlaceHolder 2"/>
          <p:cNvSpPr>
            <a:spLocks noGrp="1"/>
          </p:cNvSpPr>
          <p:nvPr>
            <p:ph type="subTitle"/>
          </p:nvPr>
        </p:nvSpPr>
        <p:spPr>
          <a:xfrm>
            <a:off x="488880" y="3585600"/>
            <a:ext cx="10460520" cy="2109600"/>
          </a:xfrm>
          <a:prstGeom prst="rect">
            <a:avLst/>
          </a:prstGeom>
          <a:noFill/>
          <a:ln w="0">
            <a:noFill/>
          </a:ln>
        </p:spPr>
        <p:txBody>
          <a:bodyPr lIns="0" rIns="0" tIns="0" bIns="0" anchor="t">
            <a:normAutofit fontScale="83888"/>
          </a:bodyPr>
          <a:p>
            <a:pPr marL="228600" indent="0" defTabSz="914400">
              <a:lnSpc>
                <a:spcPct val="90000"/>
              </a:lnSpc>
              <a:spcBef>
                <a:spcPts val="1001"/>
              </a:spcBef>
              <a:buNone/>
              <a:tabLst>
                <a:tab algn="l" pos="0"/>
              </a:tabLst>
            </a:pPr>
            <a:endParaRPr b="0" lang="fr-FR" sz="2400" spc="-1" strike="noStrike">
              <a:solidFill>
                <a:srgbClr val="000000"/>
              </a:solidFill>
              <a:latin typeface="Calibri"/>
            </a:endParaRPr>
          </a:p>
          <a:p>
            <a:pPr marL="228600" indent="0" defTabSz="914400">
              <a:lnSpc>
                <a:spcPct val="90000"/>
              </a:lnSpc>
              <a:spcBef>
                <a:spcPts val="1001"/>
              </a:spcBef>
              <a:buNone/>
              <a:tabLst>
                <a:tab algn="l" pos="0"/>
              </a:tabLst>
            </a:pPr>
            <a:endParaRPr b="0" lang="fr-FR" sz="2400" spc="-1" strike="noStrike">
              <a:solidFill>
                <a:srgbClr val="000000"/>
              </a:solidFill>
              <a:latin typeface="Calibri"/>
            </a:endParaRPr>
          </a:p>
          <a:p>
            <a:pPr marL="228600" indent="0" defTabSz="914400">
              <a:lnSpc>
                <a:spcPct val="90000"/>
              </a:lnSpc>
              <a:spcBef>
                <a:spcPts val="1001"/>
              </a:spcBef>
              <a:buNone/>
              <a:tabLst>
                <a:tab algn="l" pos="0"/>
              </a:tabLst>
            </a:pPr>
            <a:r>
              <a:rPr b="0" lang="fr-FR" sz="2400" spc="-1" strike="noStrike">
                <a:solidFill>
                  <a:srgbClr val="000000"/>
                </a:solidFill>
                <a:latin typeface="Aptos"/>
                <a:ea typeface="DejaVu Sans"/>
              </a:rPr>
              <a:t>Utilisation de ChatGPT, Perplexity pour :</a:t>
            </a:r>
            <a:endParaRPr b="0" lang="fr-FR" sz="2400" spc="-1" strike="noStrike">
              <a:solidFill>
                <a:srgbClr val="000000"/>
              </a:solidFill>
              <a:latin typeface="Calibri"/>
            </a:endParaRPr>
          </a:p>
          <a:p>
            <a:pPr marL="343080" indent="-343080" defTabSz="914400">
              <a:lnSpc>
                <a:spcPct val="90000"/>
              </a:lnSpc>
              <a:spcBef>
                <a:spcPts val="1001"/>
              </a:spcBef>
              <a:buClr>
                <a:srgbClr val="000000"/>
              </a:buClr>
              <a:buFont typeface="Wingdings" charset="2"/>
              <a:buChar char=""/>
              <a:tabLst>
                <a:tab algn="l" pos="0"/>
              </a:tabLst>
            </a:pPr>
            <a:r>
              <a:rPr b="0" lang="fr-FR" sz="2400" spc="-1" strike="noStrike">
                <a:solidFill>
                  <a:srgbClr val="000000"/>
                </a:solidFill>
                <a:latin typeface="Aptos"/>
                <a:ea typeface="DejaVu Sans"/>
              </a:rPr>
              <a:t>Créer une grille d’évaluation pour évaluer la biographie rédigée par des élèves de 3</a:t>
            </a:r>
            <a:r>
              <a:rPr b="0" lang="fr-FR" sz="2400" spc="-1" strike="noStrike" baseline="30000">
                <a:solidFill>
                  <a:srgbClr val="000000"/>
                </a:solidFill>
                <a:latin typeface="Aptos"/>
                <a:ea typeface="DejaVu Sans"/>
              </a:rPr>
              <a:t>e</a:t>
            </a:r>
            <a:r>
              <a:rPr b="0" lang="fr-FR" sz="2400" spc="-1" strike="noStrike">
                <a:solidFill>
                  <a:srgbClr val="000000"/>
                </a:solidFill>
                <a:latin typeface="Aptos"/>
                <a:ea typeface="DejaVu Sans"/>
              </a:rPr>
              <a:t> dans le cadre d’une séquence sur les résistants allemands pendant la Seconde Guerre Mondiale.</a:t>
            </a:r>
            <a:endParaRPr b="0" lang="fr-FR" sz="2400" spc="-1" strike="noStrike">
              <a:solidFill>
                <a:srgbClr val="000000"/>
              </a:solidFill>
              <a:latin typeface="Calibri"/>
            </a:endParaRPr>
          </a:p>
        </p:txBody>
      </p:sp>
      <p:pic>
        <p:nvPicPr>
          <p:cNvPr id="190" name="Picture 2" descr=""/>
          <p:cNvPicPr/>
          <p:nvPr/>
        </p:nvPicPr>
        <p:blipFill>
          <a:blip r:embed="rId1"/>
          <a:stretch/>
        </p:blipFill>
        <p:spPr>
          <a:xfrm>
            <a:off x="2596680" y="3421800"/>
            <a:ext cx="782280" cy="782280"/>
          </a:xfrm>
          <a:prstGeom prst="rect">
            <a:avLst/>
          </a:prstGeom>
          <a:ln w="0">
            <a:noFill/>
          </a:ln>
        </p:spPr>
      </p:pic>
      <p:pic>
        <p:nvPicPr>
          <p:cNvPr id="191" name="Image 6" descr="Une image contenant Symétrie, symbole, art, ligne&#10;&#10;Description générée automatiquement"/>
          <p:cNvPicPr/>
          <p:nvPr/>
        </p:nvPicPr>
        <p:blipFill>
          <a:blip r:embed="rId2"/>
          <a:stretch/>
        </p:blipFill>
        <p:spPr>
          <a:xfrm>
            <a:off x="3961440" y="3310920"/>
            <a:ext cx="922320" cy="922320"/>
          </a:xfrm>
          <a:prstGeom prst="rect">
            <a:avLst/>
          </a:prstGeom>
          <a:ln w="0">
            <a:noFill/>
          </a:ln>
        </p:spPr>
      </p:pic>
      <p:sp>
        <p:nvSpPr>
          <p:cNvPr id="192" name="ZoneTexte 1"/>
          <p:cNvSpPr/>
          <p:nvPr/>
        </p:nvSpPr>
        <p:spPr>
          <a:xfrm>
            <a:off x="330480" y="1802160"/>
            <a:ext cx="7012800" cy="91260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1" lang="fr-FR" sz="1800" spc="-1" strike="noStrike">
                <a:solidFill>
                  <a:srgbClr val="0e2841"/>
                </a:solidFill>
                <a:latin typeface="Arial"/>
                <a:ea typeface="DejaVu Sans"/>
              </a:rPr>
              <a:t>Utilisation de l’IA par l’enseignant pour créer une grille d’évaluation pour la production écrite: rédaction d’une biographie</a:t>
            </a:r>
            <a:endParaRPr b="0" lang="fr-FR" sz="1800" spc="-1" strike="noStrike">
              <a:solidFill>
                <a:srgbClr val="000000"/>
              </a:solidFill>
              <a:latin typeface="Calibri"/>
            </a:endParaRPr>
          </a:p>
        </p:txBody>
      </p:sp>
      <p:pic>
        <p:nvPicPr>
          <p:cNvPr id="193" name="Image 2" descr=""/>
          <p:cNvPicPr/>
          <p:nvPr/>
        </p:nvPicPr>
        <p:blipFill>
          <a:blip r:embed="rId3"/>
          <a:stretch/>
        </p:blipFill>
        <p:spPr>
          <a:xfrm>
            <a:off x="7312680" y="79200"/>
            <a:ext cx="4856040" cy="3444840"/>
          </a:xfrm>
          <a:prstGeom prst="rect">
            <a:avLst/>
          </a:prstGeom>
          <a:ln w="0">
            <a:noFill/>
          </a:ln>
        </p:spPr>
      </p:pic>
      <p:graphicFrame>
        <p:nvGraphicFramePr>
          <p:cNvPr id="194" name=""/>
          <p:cNvGraphicFramePr/>
          <p:nvPr/>
        </p:nvGraphicFramePr>
        <p:xfrm>
          <a:off x="6073200" y="2546280"/>
          <a:ext cx="6119640" cy="1079640"/>
        </p:xfrm>
        <a:graphic>
          <a:graphicData uri="http://schemas.openxmlformats.org/presentationml/2006/ole">
            <p:oleObj progId="Word.Document.12" r:id="rId4" spid="">
              <p:embed/>
              <p:pic>
                <p:nvPicPr>
                  <p:cNvPr id="195" name="" descr=""/>
                  <p:cNvPicPr/>
                  <p:nvPr/>
                </p:nvPicPr>
                <p:blipFill>
                  <a:blip r:embed="rId5"/>
                  <a:stretch/>
                </p:blipFill>
                <p:spPr>
                  <a:xfrm>
                    <a:off x="6073200" y="2546280"/>
                    <a:ext cx="6119640" cy="1079640"/>
                  </a:xfrm>
                  <a:prstGeom prst="rect">
                    <a:avLst/>
                  </a:prstGeom>
                  <a:ln w="0">
                    <a:noFill/>
                  </a:ln>
                </p:spPr>
              </p:pic>
            </p:oleObj>
          </a:graphicData>
        </a:graphic>
      </p:graphicFrame>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1" name="ZoneTexte 8"/>
          <p:cNvSpPr/>
          <p:nvPr/>
        </p:nvSpPr>
        <p:spPr>
          <a:xfrm>
            <a:off x="-1064880" y="61920"/>
            <a:ext cx="9942480" cy="363960"/>
          </a:xfrm>
          <a:prstGeom prst="rect">
            <a:avLst/>
          </a:prstGeom>
          <a:noFill/>
          <a:ln w="0">
            <a:noFill/>
          </a:ln>
        </p:spPr>
        <p:style>
          <a:lnRef idx="0"/>
          <a:fillRef idx="0"/>
          <a:effectRef idx="0"/>
          <a:fontRef idx="minor"/>
        </p:style>
        <p:txBody>
          <a:bodyPr wrap="none" lIns="90000" rIns="90000" tIns="45000" bIns="45000" anchor="t">
            <a:spAutoFit/>
          </a:bodyPr>
          <a:p>
            <a:pPr defTabSz="914400">
              <a:lnSpc>
                <a:spcPct val="100000"/>
              </a:lnSpc>
            </a:pPr>
            <a:r>
              <a:rPr b="1" lang="fr-FR" sz="1800" spc="-1" strike="noStrike">
                <a:solidFill>
                  <a:srgbClr val="000000"/>
                </a:solidFill>
                <a:latin typeface="Aptos"/>
                <a:ea typeface="DejaVu Sans"/>
              </a:rPr>
              <a:t>Requête n° 4 / 5 : requête (prompt / invite) reprécisée sur ChatGPT (suite) :</a:t>
            </a:r>
            <a:endParaRPr b="0" lang="fr-FR" sz="1800" spc="-1" strike="noStrike">
              <a:solidFill>
                <a:srgbClr val="000000"/>
              </a:solidFill>
              <a:latin typeface="Calibri"/>
            </a:endParaRPr>
          </a:p>
        </p:txBody>
      </p:sp>
      <p:pic>
        <p:nvPicPr>
          <p:cNvPr id="242" name="Picture 2" descr=""/>
          <p:cNvPicPr/>
          <p:nvPr/>
        </p:nvPicPr>
        <p:blipFill>
          <a:blip r:embed="rId1"/>
          <a:stretch/>
        </p:blipFill>
        <p:spPr>
          <a:xfrm>
            <a:off x="121680" y="592200"/>
            <a:ext cx="782280" cy="782280"/>
          </a:xfrm>
          <a:prstGeom prst="rect">
            <a:avLst/>
          </a:prstGeom>
          <a:ln w="0">
            <a:noFill/>
          </a:ln>
        </p:spPr>
      </p:pic>
      <p:pic>
        <p:nvPicPr>
          <p:cNvPr id="243" name="Image 2" descr=""/>
          <p:cNvPicPr/>
          <p:nvPr/>
        </p:nvPicPr>
        <p:blipFill>
          <a:blip r:embed="rId2"/>
          <a:stretch/>
        </p:blipFill>
        <p:spPr>
          <a:xfrm>
            <a:off x="1464840" y="897480"/>
            <a:ext cx="4630680" cy="4251240"/>
          </a:xfrm>
          <a:prstGeom prst="rect">
            <a:avLst/>
          </a:prstGeom>
          <a:ln w="0">
            <a:noFill/>
          </a:ln>
        </p:spPr>
      </p:pic>
      <p:pic>
        <p:nvPicPr>
          <p:cNvPr id="244" name="Image 4" descr=""/>
          <p:cNvPicPr/>
          <p:nvPr/>
        </p:nvPicPr>
        <p:blipFill>
          <a:blip r:embed="rId3"/>
          <a:stretch/>
        </p:blipFill>
        <p:spPr>
          <a:xfrm>
            <a:off x="6361560" y="897480"/>
            <a:ext cx="4345560" cy="2754000"/>
          </a:xfrm>
          <a:prstGeom prst="rect">
            <a:avLst/>
          </a:prstGeom>
          <a:ln w="0">
            <a:noFill/>
          </a:ln>
        </p:spPr>
      </p:pic>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45" name="Image 3" descr=""/>
          <p:cNvPicPr/>
          <p:nvPr/>
        </p:nvPicPr>
        <p:blipFill>
          <a:blip r:embed="rId1"/>
          <a:stretch/>
        </p:blipFill>
        <p:spPr>
          <a:xfrm>
            <a:off x="4807440" y="1944000"/>
            <a:ext cx="3314160" cy="3799800"/>
          </a:xfrm>
          <a:prstGeom prst="rect">
            <a:avLst/>
          </a:prstGeom>
          <a:ln w="0">
            <a:noFill/>
          </a:ln>
        </p:spPr>
      </p:pic>
      <p:sp>
        <p:nvSpPr>
          <p:cNvPr id="246" name="Rectangle : coins arrondis 3"/>
          <p:cNvSpPr/>
          <p:nvPr/>
        </p:nvSpPr>
        <p:spPr>
          <a:xfrm>
            <a:off x="1026000" y="441720"/>
            <a:ext cx="10743840" cy="1179000"/>
          </a:xfrm>
          <a:prstGeom prst="roundRect">
            <a:avLst>
              <a:gd name="adj" fmla="val 16667"/>
            </a:avLst>
          </a:prstGeom>
          <a:solidFill>
            <a:srgbClr val="156082"/>
          </a:solidFill>
          <a:ln>
            <a:solidFill>
              <a:srgbClr val="092a38"/>
            </a:solidFill>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defTabSz="914400">
              <a:lnSpc>
                <a:spcPct val="107000"/>
              </a:lnSpc>
              <a:spcAft>
                <a:spcPts val="799"/>
              </a:spcAft>
            </a:pPr>
            <a:r>
              <a:rPr b="0" lang="en-US" sz="1800" spc="-1" strike="noStrike">
                <a:solidFill>
                  <a:schemeClr val="lt1"/>
                </a:solidFill>
                <a:latin typeface="Aptos"/>
                <a:ea typeface="Yu Gothic"/>
              </a:rPr>
              <a:t>PROMPT : </a:t>
            </a:r>
            <a:r>
              <a:rPr b="0" lang="fr-FR" sz="1800" spc="-1" strike="noStrike">
                <a:solidFill>
                  <a:srgbClr val="000000"/>
                </a:solidFill>
                <a:latin typeface="Arial"/>
                <a:ea typeface="DejaVu Sans"/>
              </a:rPr>
              <a:t>Propose une grille d'évaluation critériée permettant d'évaluer la biographie d'un résistant allemand rédigée en allemand au prétérit par un élève français de 3</a:t>
            </a:r>
            <a:r>
              <a:rPr b="0" lang="fr-FR" sz="1800" spc="-1" strike="noStrike" baseline="30000">
                <a:solidFill>
                  <a:srgbClr val="000000"/>
                </a:solidFill>
                <a:latin typeface="Arial"/>
                <a:ea typeface="DejaVu Sans"/>
              </a:rPr>
              <a:t>ème</a:t>
            </a:r>
            <a:r>
              <a:rPr b="0" lang="fr-FR" sz="1800" spc="-1" strike="noStrike">
                <a:solidFill>
                  <a:srgbClr val="000000"/>
                </a:solidFill>
                <a:latin typeface="Calibri"/>
                <a:ea typeface="DejaVu Sans"/>
              </a:rPr>
              <a:t>.</a:t>
            </a:r>
            <a:endParaRPr b="0" lang="fr-FR" sz="1800" spc="-1" strike="noStrike">
              <a:solidFill>
                <a:srgbClr val="000000"/>
              </a:solidFill>
              <a:latin typeface="Calibri"/>
            </a:endParaRPr>
          </a:p>
        </p:txBody>
      </p:sp>
      <p:sp>
        <p:nvSpPr>
          <p:cNvPr id="247" name="ZoneTexte 8"/>
          <p:cNvSpPr/>
          <p:nvPr/>
        </p:nvSpPr>
        <p:spPr>
          <a:xfrm>
            <a:off x="-879120" y="61920"/>
            <a:ext cx="8355960" cy="363960"/>
          </a:xfrm>
          <a:prstGeom prst="rect">
            <a:avLst/>
          </a:prstGeom>
          <a:noFill/>
          <a:ln w="0">
            <a:noFill/>
          </a:ln>
        </p:spPr>
        <p:style>
          <a:lnRef idx="0"/>
          <a:fillRef idx="0"/>
          <a:effectRef idx="0"/>
          <a:fontRef idx="minor"/>
        </p:style>
        <p:txBody>
          <a:bodyPr wrap="none" lIns="90000" rIns="90000" tIns="45000" bIns="45000" anchor="t">
            <a:spAutoFit/>
          </a:bodyPr>
          <a:p>
            <a:pPr defTabSz="914400">
              <a:lnSpc>
                <a:spcPct val="100000"/>
              </a:lnSpc>
            </a:pPr>
            <a:r>
              <a:rPr b="1" lang="fr-FR" sz="1800" spc="-1" strike="noStrike">
                <a:solidFill>
                  <a:srgbClr val="000000"/>
                </a:solidFill>
                <a:latin typeface="Aptos"/>
                <a:ea typeface="DejaVu Sans"/>
              </a:rPr>
              <a:t>Requête n° 1 : requête (prompt / invite) initiale sur Perplexity :</a:t>
            </a:r>
            <a:endParaRPr b="0" lang="fr-FR" sz="1800" spc="-1" strike="noStrike">
              <a:solidFill>
                <a:srgbClr val="000000"/>
              </a:solidFill>
              <a:latin typeface="Calibri"/>
            </a:endParaRPr>
          </a:p>
        </p:txBody>
      </p:sp>
      <p:sp>
        <p:nvSpPr>
          <p:cNvPr id="248" name="Bulle narrative : rectangle à coins arrondis 5"/>
          <p:cNvSpPr/>
          <p:nvPr/>
        </p:nvSpPr>
        <p:spPr>
          <a:xfrm>
            <a:off x="794880" y="1908000"/>
            <a:ext cx="2986920" cy="1050120"/>
          </a:xfrm>
          <a:prstGeom prst="wedgeRoundRectCallout">
            <a:avLst>
              <a:gd name="adj1" fmla="val 59594"/>
              <a:gd name="adj2" fmla="val -30833"/>
              <a:gd name="adj3" fmla="val 16667"/>
            </a:avLst>
          </a:prstGeom>
          <a:solidFill>
            <a:srgbClr val="4ea72e"/>
          </a:solidFill>
          <a:ln>
            <a:solidFill>
              <a:srgbClr val="ffffff"/>
            </a:solidFill>
          </a:ln>
          <a:effectLst>
            <a:outerShdw blurRad="39960" dir="5400000" dist="20160" rotWithShape="0">
              <a:srgbClr val="000000">
                <a:alpha val="38000"/>
              </a:srgbClr>
            </a:outerShdw>
          </a:effectLst>
        </p:spPr>
        <p:style>
          <a:lnRef idx="3">
            <a:schemeClr val="lt1"/>
          </a:lnRef>
          <a:fillRef idx="1">
            <a:schemeClr val="accent6"/>
          </a:fillRef>
          <a:effectRef idx="1">
            <a:schemeClr val="accent6"/>
          </a:effectRef>
          <a:fontRef idx="minor"/>
        </p:style>
        <p:txBody>
          <a:bodyPr lIns="90000" rIns="90000" tIns="45000" bIns="45000" anchor="ctr">
            <a:noAutofit/>
          </a:bodyPr>
          <a:p>
            <a:pPr defTabSz="914400">
              <a:lnSpc>
                <a:spcPct val="100000"/>
              </a:lnSpc>
            </a:pPr>
            <a:r>
              <a:rPr b="0" lang="fr-FR" sz="1800" spc="-1" strike="noStrike">
                <a:solidFill>
                  <a:schemeClr val="lt1"/>
                </a:solidFill>
                <a:latin typeface="Arial"/>
                <a:ea typeface="DejaVu Sans"/>
              </a:rPr>
              <a:t>Les 4 critères principaux sont cohérents.</a:t>
            </a:r>
            <a:endParaRPr b="0" lang="fr-FR" sz="1800" spc="-1" strike="noStrike">
              <a:solidFill>
                <a:srgbClr val="000000"/>
              </a:solidFill>
              <a:latin typeface="Calibri"/>
            </a:endParaRPr>
          </a:p>
        </p:txBody>
      </p:sp>
      <p:sp>
        <p:nvSpPr>
          <p:cNvPr id="249" name="Rectangle 13"/>
          <p:cNvSpPr/>
          <p:nvPr/>
        </p:nvSpPr>
        <p:spPr>
          <a:xfrm>
            <a:off x="491400" y="3234960"/>
            <a:ext cx="3771000" cy="2552760"/>
          </a:xfrm>
          <a:prstGeom prst="rect">
            <a:avLst/>
          </a:prstGeom>
          <a:solidFill>
            <a:srgbClr val="ff0000"/>
          </a:solidFill>
          <a:ln>
            <a:solidFill>
              <a:srgbClr val="000000"/>
            </a:solidFill>
          </a:ln>
        </p:spPr>
        <p:style>
          <a:lnRef idx="2">
            <a:schemeClr val="dk1"/>
          </a:lnRef>
          <a:fillRef idx="1">
            <a:schemeClr val="lt1"/>
          </a:fillRef>
          <a:effectRef idx="0">
            <a:schemeClr val="dk1"/>
          </a:effectRef>
          <a:fontRef idx="minor"/>
        </p:style>
        <p:txBody>
          <a:bodyPr lIns="90000" rIns="90000" tIns="45000" bIns="45000" anchor="ctr">
            <a:noAutofit/>
          </a:bodyPr>
          <a:p>
            <a:pPr defTabSz="914400">
              <a:lnSpc>
                <a:spcPct val="100000"/>
              </a:lnSpc>
            </a:pPr>
            <a:r>
              <a:rPr b="0" lang="fr-FR" sz="1800" spc="-1" strike="noStrike">
                <a:solidFill>
                  <a:schemeClr val="dk1"/>
                </a:solidFill>
                <a:latin typeface="Arial"/>
                <a:ea typeface="DejaVu Sans"/>
              </a:rPr>
              <a:t>Mais leur détail est parfois répétitif, mal classé ou peu pertinent.</a:t>
            </a:r>
            <a:endParaRPr b="0" lang="fr-FR" sz="1800" spc="-1" strike="noStrike">
              <a:solidFill>
                <a:srgbClr val="000000"/>
              </a:solidFill>
              <a:latin typeface="Calibri"/>
            </a:endParaRPr>
          </a:p>
          <a:p>
            <a:pPr defTabSz="914400">
              <a:lnSpc>
                <a:spcPct val="100000"/>
              </a:lnSpc>
            </a:pPr>
            <a:endParaRPr b="0" lang="fr-FR" sz="1800" spc="-1" strike="noStrike">
              <a:solidFill>
                <a:srgbClr val="000000"/>
              </a:solidFill>
              <a:latin typeface="Calibri"/>
            </a:endParaRPr>
          </a:p>
          <a:p>
            <a:pPr defTabSz="914400">
              <a:lnSpc>
                <a:spcPct val="100000"/>
              </a:lnSpc>
            </a:pPr>
            <a:r>
              <a:rPr b="0" lang="fr-FR" sz="1800" spc="-1" strike="noStrike">
                <a:solidFill>
                  <a:schemeClr val="dk1"/>
                </a:solidFill>
                <a:latin typeface="Arial"/>
                <a:ea typeface="DejaVu Sans"/>
              </a:rPr>
              <a:t>Critères plus généraux que sur ChatGPT.</a:t>
            </a:r>
            <a:endParaRPr b="0" lang="fr-FR" sz="1800" spc="-1" strike="noStrike">
              <a:solidFill>
                <a:srgbClr val="000000"/>
              </a:solidFill>
              <a:latin typeface="Calibri"/>
            </a:endParaRPr>
          </a:p>
          <a:p>
            <a:pPr defTabSz="914400">
              <a:lnSpc>
                <a:spcPct val="100000"/>
              </a:lnSpc>
            </a:pPr>
            <a:endParaRPr b="0" lang="fr-FR" sz="1800" spc="-1" strike="noStrike">
              <a:solidFill>
                <a:srgbClr val="000000"/>
              </a:solidFill>
              <a:latin typeface="Calibri"/>
            </a:endParaRPr>
          </a:p>
          <a:p>
            <a:pPr defTabSz="914400">
              <a:lnSpc>
                <a:spcPct val="100000"/>
              </a:lnSpc>
            </a:pPr>
            <a:r>
              <a:rPr b="0" lang="fr-FR" sz="1800" spc="-1" strike="noStrike">
                <a:solidFill>
                  <a:schemeClr val="dk1"/>
                </a:solidFill>
                <a:latin typeface="Arial"/>
                <a:ea typeface="DejaVu Sans"/>
              </a:rPr>
              <a:t>Les attendus pour les différents niveaux de maîtrise ne sont pas décrits. Requête à reformuler.</a:t>
            </a:r>
            <a:endParaRPr b="0" lang="fr-FR" sz="1800" spc="-1" strike="noStrike">
              <a:solidFill>
                <a:srgbClr val="000000"/>
              </a:solidFill>
              <a:latin typeface="Calibri"/>
            </a:endParaRPr>
          </a:p>
        </p:txBody>
      </p:sp>
      <p:sp>
        <p:nvSpPr>
          <p:cNvPr id="250" name="Rectangle 8"/>
          <p:cNvSpPr/>
          <p:nvPr/>
        </p:nvSpPr>
        <p:spPr>
          <a:xfrm>
            <a:off x="7925040" y="5557680"/>
            <a:ext cx="196560" cy="12816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fr-FR" sz="1800" spc="-1" strike="noStrike">
              <a:solidFill>
                <a:schemeClr val="lt1"/>
              </a:solidFill>
              <a:latin typeface="Arial"/>
              <a:ea typeface="DejaVu Sans"/>
            </a:endParaRPr>
          </a:p>
        </p:txBody>
      </p:sp>
      <p:pic>
        <p:nvPicPr>
          <p:cNvPr id="251" name="Image 6" descr="Une image contenant Symétrie, symbole, art, ligne&#10;&#10;Description générée automatiquement"/>
          <p:cNvPicPr/>
          <p:nvPr/>
        </p:nvPicPr>
        <p:blipFill>
          <a:blip r:embed="rId2"/>
          <a:stretch/>
        </p:blipFill>
        <p:spPr>
          <a:xfrm>
            <a:off x="235800" y="650520"/>
            <a:ext cx="635400" cy="681840"/>
          </a:xfrm>
          <a:prstGeom prst="rect">
            <a:avLst/>
          </a:prstGeom>
          <a:ln w="0">
            <a:noFill/>
          </a:ln>
        </p:spPr>
      </p:pic>
      <p:pic>
        <p:nvPicPr>
          <p:cNvPr id="252" name="Image 9" descr=""/>
          <p:cNvPicPr/>
          <p:nvPr/>
        </p:nvPicPr>
        <p:blipFill>
          <a:blip r:embed="rId3"/>
          <a:stretch/>
        </p:blipFill>
        <p:spPr>
          <a:xfrm>
            <a:off x="6675840" y="5757120"/>
            <a:ext cx="856440" cy="266040"/>
          </a:xfrm>
          <a:prstGeom prst="rect">
            <a:avLst/>
          </a:prstGeom>
          <a:ln w="19050">
            <a:solidFill>
              <a:srgbClr val="ff0000"/>
            </a:solidFill>
            <a:round/>
          </a:ln>
        </p:spPr>
      </p:pic>
      <p:cxnSp>
        <p:nvCxnSpPr>
          <p:cNvPr id="253" name="Connecteur droit avec flèche 15"/>
          <p:cNvCxnSpPr/>
          <p:nvPr/>
        </p:nvCxnSpPr>
        <p:spPr>
          <a:xfrm flipH="1">
            <a:off x="7533000" y="5686200"/>
            <a:ext cx="436680" cy="204840"/>
          </a:xfrm>
          <a:prstGeom prst="straightConnector1">
            <a:avLst/>
          </a:prstGeom>
          <a:ln w="0">
            <a:solidFill>
              <a:srgbClr val="ff0000"/>
            </a:solidFill>
            <a:tailEnd len="med" type="triangle" w="med"/>
          </a:ln>
        </p:spPr>
      </p:cxnSp>
      <p:pic>
        <p:nvPicPr>
          <p:cNvPr id="254" name="Image 17" descr=""/>
          <p:cNvPicPr/>
          <p:nvPr/>
        </p:nvPicPr>
        <p:blipFill>
          <a:blip r:embed="rId4"/>
          <a:stretch/>
        </p:blipFill>
        <p:spPr>
          <a:xfrm>
            <a:off x="8471160" y="4786560"/>
            <a:ext cx="2999880" cy="1942560"/>
          </a:xfrm>
          <a:prstGeom prst="rect">
            <a:avLst/>
          </a:prstGeom>
          <a:ln w="19050">
            <a:solidFill>
              <a:srgbClr val="ff0000"/>
            </a:solidFill>
            <a:round/>
          </a:ln>
        </p:spPr>
      </p:pic>
      <p:cxnSp>
        <p:nvCxnSpPr>
          <p:cNvPr id="255" name="Connecteur droit avec flèche 19"/>
          <p:cNvCxnSpPr/>
          <p:nvPr/>
        </p:nvCxnSpPr>
        <p:spPr>
          <a:xfrm>
            <a:off x="7235280" y="6023520"/>
            <a:ext cx="1126080" cy="276840"/>
          </a:xfrm>
          <a:prstGeom prst="straightConnector1">
            <a:avLst/>
          </a:prstGeom>
          <a:ln w="0">
            <a:solidFill>
              <a:srgbClr val="ff0000"/>
            </a:solidFill>
            <a:tailEnd len="med" type="triangle" w="med"/>
          </a:ln>
        </p:spPr>
      </p:cxnSp>
      <p:cxnSp>
        <p:nvCxnSpPr>
          <p:cNvPr id="256" name="Connecteur droit 21"/>
          <p:cNvCxnSpPr/>
          <p:nvPr/>
        </p:nvCxnSpPr>
        <p:spPr>
          <a:xfrm>
            <a:off x="5076720" y="2938320"/>
            <a:ext cx="2457000" cy="720"/>
          </a:xfrm>
          <a:prstGeom prst="straightConnector1">
            <a:avLst/>
          </a:prstGeom>
          <a:ln w="19050">
            <a:solidFill>
              <a:srgbClr val="0070c0"/>
            </a:solidFill>
            <a:round/>
          </a:ln>
        </p:spPr>
      </p:cxnSp>
      <p:cxnSp>
        <p:nvCxnSpPr>
          <p:cNvPr id="257" name="Connecteur droit 23"/>
          <p:cNvCxnSpPr/>
          <p:nvPr/>
        </p:nvCxnSpPr>
        <p:spPr>
          <a:xfrm>
            <a:off x="4807080" y="2626200"/>
            <a:ext cx="472680" cy="720"/>
          </a:xfrm>
          <a:prstGeom prst="straightConnector1">
            <a:avLst/>
          </a:prstGeom>
          <a:ln w="19050">
            <a:solidFill>
              <a:srgbClr val="0070c0"/>
            </a:solidFill>
            <a:round/>
          </a:ln>
        </p:spPr>
      </p:cxnSp>
      <p:cxnSp>
        <p:nvCxnSpPr>
          <p:cNvPr id="258" name="Connecteur droit 26"/>
          <p:cNvCxnSpPr/>
          <p:nvPr/>
        </p:nvCxnSpPr>
        <p:spPr>
          <a:xfrm>
            <a:off x="4943880" y="5087520"/>
            <a:ext cx="2161080" cy="720"/>
          </a:xfrm>
          <a:prstGeom prst="straightConnector1">
            <a:avLst/>
          </a:prstGeom>
          <a:ln w="19050">
            <a:solidFill>
              <a:srgbClr val="115e82"/>
            </a:solidFill>
            <a:round/>
          </a:ln>
        </p:spPr>
      </p:cxnSp>
      <p:cxnSp>
        <p:nvCxnSpPr>
          <p:cNvPr id="259" name="Connecteur droit 28"/>
          <p:cNvCxnSpPr/>
          <p:nvPr/>
        </p:nvCxnSpPr>
        <p:spPr>
          <a:xfrm>
            <a:off x="4943880" y="5247000"/>
            <a:ext cx="957600" cy="720"/>
          </a:xfrm>
          <a:prstGeom prst="straightConnector1">
            <a:avLst/>
          </a:prstGeom>
          <a:ln w="19050">
            <a:solidFill>
              <a:srgbClr val="e97132"/>
            </a:solidFill>
            <a:round/>
          </a:ln>
        </p:spPr>
      </p:cxn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0" name="Rectangle : coins arrondis 3"/>
          <p:cNvSpPr/>
          <p:nvPr/>
        </p:nvSpPr>
        <p:spPr>
          <a:xfrm>
            <a:off x="1026000" y="441720"/>
            <a:ext cx="10743840" cy="1179000"/>
          </a:xfrm>
          <a:prstGeom prst="roundRect">
            <a:avLst>
              <a:gd name="adj" fmla="val 16667"/>
            </a:avLst>
          </a:prstGeom>
          <a:solidFill>
            <a:srgbClr val="156082"/>
          </a:solidFill>
          <a:ln>
            <a:solidFill>
              <a:srgbClr val="092a38"/>
            </a:solidFill>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defTabSz="914400">
              <a:lnSpc>
                <a:spcPct val="107000"/>
              </a:lnSpc>
              <a:spcAft>
                <a:spcPts val="799"/>
              </a:spcAft>
            </a:pPr>
            <a:r>
              <a:rPr b="0" lang="en-US" sz="1800" spc="-1" strike="noStrike">
                <a:solidFill>
                  <a:schemeClr val="lt1"/>
                </a:solidFill>
                <a:latin typeface="Aptos"/>
                <a:ea typeface="Yu Gothic"/>
              </a:rPr>
              <a:t>PROMPT : </a:t>
            </a:r>
            <a:r>
              <a:rPr b="0" lang="fr-FR" sz="1800" spc="-1" strike="noStrike">
                <a:solidFill>
                  <a:srgbClr val="000000"/>
                </a:solidFill>
                <a:latin typeface="Arial"/>
                <a:ea typeface="DejaVu Sans"/>
              </a:rPr>
              <a:t>Supprime le critère « Respect des consignes » et présente les critères d'évaluation sous forme de tableau détaillant les attendus pour 4 niveaux de maîtrise.</a:t>
            </a:r>
            <a:endParaRPr b="0" lang="fr-FR" sz="1800" spc="-1" strike="noStrike">
              <a:solidFill>
                <a:srgbClr val="000000"/>
              </a:solidFill>
              <a:latin typeface="Calibri"/>
            </a:endParaRPr>
          </a:p>
        </p:txBody>
      </p:sp>
      <p:sp>
        <p:nvSpPr>
          <p:cNvPr id="261" name="ZoneTexte 8"/>
          <p:cNvSpPr/>
          <p:nvPr/>
        </p:nvSpPr>
        <p:spPr>
          <a:xfrm>
            <a:off x="-915120" y="61920"/>
            <a:ext cx="8822160" cy="363960"/>
          </a:xfrm>
          <a:prstGeom prst="rect">
            <a:avLst/>
          </a:prstGeom>
          <a:noFill/>
          <a:ln w="0">
            <a:noFill/>
          </a:ln>
        </p:spPr>
        <p:style>
          <a:lnRef idx="0"/>
          <a:fillRef idx="0"/>
          <a:effectRef idx="0"/>
          <a:fontRef idx="minor"/>
        </p:style>
        <p:txBody>
          <a:bodyPr wrap="none" lIns="90000" rIns="90000" tIns="45000" bIns="45000" anchor="t">
            <a:spAutoFit/>
          </a:bodyPr>
          <a:p>
            <a:pPr defTabSz="914400">
              <a:lnSpc>
                <a:spcPct val="100000"/>
              </a:lnSpc>
            </a:pPr>
            <a:r>
              <a:rPr b="1" lang="fr-FR" sz="1800" spc="-1" strike="noStrike">
                <a:solidFill>
                  <a:srgbClr val="000000"/>
                </a:solidFill>
                <a:latin typeface="Aptos"/>
                <a:ea typeface="DejaVu Sans"/>
              </a:rPr>
              <a:t>Requête n° 2 : requête (prompt / invite) reprécisée sur Perplexity :</a:t>
            </a:r>
            <a:endParaRPr b="0" lang="fr-FR" sz="1800" spc="-1" strike="noStrike">
              <a:solidFill>
                <a:srgbClr val="000000"/>
              </a:solidFill>
              <a:latin typeface="Calibri"/>
            </a:endParaRPr>
          </a:p>
        </p:txBody>
      </p:sp>
      <p:pic>
        <p:nvPicPr>
          <p:cNvPr id="262" name="Image 6" descr="Une image contenant Symétrie, symbole, art, ligne&#10;&#10;Description générée automatiquement"/>
          <p:cNvPicPr/>
          <p:nvPr/>
        </p:nvPicPr>
        <p:blipFill>
          <a:blip r:embed="rId1"/>
          <a:stretch/>
        </p:blipFill>
        <p:spPr>
          <a:xfrm>
            <a:off x="235800" y="650520"/>
            <a:ext cx="635400" cy="681840"/>
          </a:xfrm>
          <a:prstGeom prst="rect">
            <a:avLst/>
          </a:prstGeom>
          <a:ln w="0">
            <a:noFill/>
          </a:ln>
        </p:spPr>
      </p:pic>
      <p:pic>
        <p:nvPicPr>
          <p:cNvPr id="263" name="Image 5" descr=""/>
          <p:cNvPicPr/>
          <p:nvPr/>
        </p:nvPicPr>
        <p:blipFill>
          <a:blip r:embed="rId2"/>
          <a:stretch/>
        </p:blipFill>
        <p:spPr>
          <a:xfrm>
            <a:off x="387000" y="2703600"/>
            <a:ext cx="4043520" cy="3542400"/>
          </a:xfrm>
          <a:prstGeom prst="rect">
            <a:avLst/>
          </a:prstGeom>
          <a:ln w="0">
            <a:noFill/>
          </a:ln>
        </p:spPr>
      </p:pic>
      <p:pic>
        <p:nvPicPr>
          <p:cNvPr id="264" name="Image 8" descr=""/>
          <p:cNvPicPr/>
          <p:nvPr/>
        </p:nvPicPr>
        <p:blipFill>
          <a:blip r:embed="rId3"/>
          <a:stretch/>
        </p:blipFill>
        <p:spPr>
          <a:xfrm>
            <a:off x="4583880" y="2794680"/>
            <a:ext cx="4204800" cy="3441240"/>
          </a:xfrm>
          <a:prstGeom prst="rect">
            <a:avLst/>
          </a:prstGeom>
          <a:ln w="0">
            <a:noFill/>
          </a:ln>
        </p:spPr>
      </p:pic>
      <p:sp>
        <p:nvSpPr>
          <p:cNvPr id="265" name="Bulle narrative : rectangle à coins arrondis 9"/>
          <p:cNvSpPr/>
          <p:nvPr/>
        </p:nvSpPr>
        <p:spPr>
          <a:xfrm>
            <a:off x="988200" y="1752840"/>
            <a:ext cx="3847320" cy="909720"/>
          </a:xfrm>
          <a:prstGeom prst="wedgeRoundRectCallout">
            <a:avLst>
              <a:gd name="adj1" fmla="val -65602"/>
              <a:gd name="adj2" fmla="val -54983"/>
              <a:gd name="adj3" fmla="val 16667"/>
            </a:avLst>
          </a:prstGeom>
          <a:solidFill>
            <a:srgbClr val="4ea72e"/>
          </a:solidFill>
          <a:ln>
            <a:solidFill>
              <a:srgbClr val="ffffff"/>
            </a:solidFill>
          </a:ln>
          <a:effectLst>
            <a:outerShdw blurRad="39960" dir="5400000" dist="20160" rotWithShape="0">
              <a:srgbClr val="000000">
                <a:alpha val="38000"/>
              </a:srgbClr>
            </a:outerShdw>
          </a:effectLst>
        </p:spPr>
        <p:style>
          <a:lnRef idx="3">
            <a:schemeClr val="lt1"/>
          </a:lnRef>
          <a:fillRef idx="1">
            <a:schemeClr val="accent6"/>
          </a:fillRef>
          <a:effectRef idx="1">
            <a:schemeClr val="accent6"/>
          </a:effectRef>
          <a:fontRef idx="minor"/>
        </p:style>
        <p:txBody>
          <a:bodyPr lIns="90000" rIns="90000" tIns="45000" bIns="45000" anchor="ctr">
            <a:noAutofit/>
          </a:bodyPr>
          <a:p>
            <a:pPr defTabSz="914400">
              <a:lnSpc>
                <a:spcPct val="100000"/>
              </a:lnSpc>
            </a:pPr>
            <a:r>
              <a:rPr b="0" lang="fr-FR" sz="1800" spc="-1" strike="noStrike">
                <a:solidFill>
                  <a:schemeClr val="lt1"/>
                </a:solidFill>
                <a:latin typeface="Arial"/>
                <a:ea typeface="DejaVu Sans"/>
              </a:rPr>
              <a:t>La demande de forme de tableau attendue est respectée.</a:t>
            </a:r>
            <a:endParaRPr b="0" lang="fr-FR" sz="1800" spc="-1" strike="noStrike">
              <a:solidFill>
                <a:srgbClr val="000000"/>
              </a:solidFill>
              <a:latin typeface="Calibri"/>
            </a:endParaRPr>
          </a:p>
        </p:txBody>
      </p:sp>
      <p:sp>
        <p:nvSpPr>
          <p:cNvPr id="266" name="Rectangle 11"/>
          <p:cNvSpPr/>
          <p:nvPr/>
        </p:nvSpPr>
        <p:spPr>
          <a:xfrm>
            <a:off x="5787000" y="1779120"/>
            <a:ext cx="3513960" cy="954720"/>
          </a:xfrm>
          <a:prstGeom prst="rect">
            <a:avLst/>
          </a:prstGeom>
          <a:solidFill>
            <a:srgbClr val="ff0000"/>
          </a:solidFill>
          <a:ln>
            <a:solidFill>
              <a:srgbClr val="000000"/>
            </a:solidFill>
          </a:ln>
        </p:spPr>
        <p:style>
          <a:lnRef idx="2">
            <a:schemeClr val="dk1"/>
          </a:lnRef>
          <a:fillRef idx="1">
            <a:schemeClr val="lt1"/>
          </a:fillRef>
          <a:effectRef idx="0">
            <a:schemeClr val="dk1"/>
          </a:effectRef>
          <a:fontRef idx="minor"/>
        </p:style>
        <p:txBody>
          <a:bodyPr lIns="90000" rIns="90000" tIns="45000" bIns="45000" anchor="ctr">
            <a:noAutofit/>
          </a:bodyPr>
          <a:p>
            <a:pPr defTabSz="914400">
              <a:lnSpc>
                <a:spcPct val="100000"/>
              </a:lnSpc>
            </a:pPr>
            <a:r>
              <a:rPr b="0" lang="fr-FR" sz="1800" spc="-1" strike="noStrike">
                <a:solidFill>
                  <a:schemeClr val="dk1"/>
                </a:solidFill>
                <a:latin typeface="Arial"/>
                <a:ea typeface="DejaVu Sans"/>
              </a:rPr>
              <a:t>Utilisation correcte du prétérit relevant de la langue et non du contenu.</a:t>
            </a:r>
            <a:endParaRPr b="0" lang="fr-FR" sz="1800" spc="-1" strike="noStrike">
              <a:solidFill>
                <a:srgbClr val="000000"/>
              </a:solidFill>
              <a:latin typeface="Calibri"/>
            </a:endParaRPr>
          </a:p>
        </p:txBody>
      </p:sp>
      <p:sp>
        <p:nvSpPr>
          <p:cNvPr id="267" name="Rectangle 12"/>
          <p:cNvSpPr/>
          <p:nvPr/>
        </p:nvSpPr>
        <p:spPr>
          <a:xfrm>
            <a:off x="8941680" y="3350880"/>
            <a:ext cx="2862720" cy="954720"/>
          </a:xfrm>
          <a:prstGeom prst="rect">
            <a:avLst/>
          </a:prstGeom>
          <a:solidFill>
            <a:srgbClr val="ff0000"/>
          </a:solidFill>
          <a:ln>
            <a:solidFill>
              <a:srgbClr val="000000"/>
            </a:solidFill>
          </a:ln>
        </p:spPr>
        <p:style>
          <a:lnRef idx="2">
            <a:schemeClr val="dk1"/>
          </a:lnRef>
          <a:fillRef idx="1">
            <a:schemeClr val="lt1"/>
          </a:fillRef>
          <a:effectRef idx="0">
            <a:schemeClr val="dk1"/>
          </a:effectRef>
          <a:fontRef idx="minor"/>
        </p:style>
        <p:txBody>
          <a:bodyPr lIns="90000" rIns="90000" tIns="45000" bIns="45000" anchor="ctr">
            <a:noAutofit/>
          </a:bodyPr>
          <a:p>
            <a:pPr defTabSz="914400">
              <a:lnSpc>
                <a:spcPct val="100000"/>
              </a:lnSpc>
            </a:pPr>
            <a:r>
              <a:rPr b="0" lang="fr-FR" sz="1800" spc="-1" strike="noStrike">
                <a:solidFill>
                  <a:schemeClr val="dk1"/>
                </a:solidFill>
                <a:latin typeface="Arial"/>
                <a:ea typeface="DejaVu Sans"/>
              </a:rPr>
              <a:t>Mélange correction linguistique et richesse linguistique… à dissocier.</a:t>
            </a:r>
            <a:endParaRPr b="0" lang="fr-FR" sz="1800" spc="-1" strike="noStrike">
              <a:solidFill>
                <a:srgbClr val="000000"/>
              </a:solidFill>
              <a:latin typeface="Calibri"/>
            </a:endParaRPr>
          </a:p>
        </p:txBody>
      </p:sp>
      <p:cxnSp>
        <p:nvCxnSpPr>
          <p:cNvPr id="268" name="Connecteur droit avec flèche 15"/>
          <p:cNvCxnSpPr/>
          <p:nvPr/>
        </p:nvCxnSpPr>
        <p:spPr>
          <a:xfrm flipH="1">
            <a:off x="4194360" y="2067840"/>
            <a:ext cx="1537200" cy="1283760"/>
          </a:xfrm>
          <a:prstGeom prst="straightConnector1">
            <a:avLst/>
          </a:prstGeom>
          <a:ln w="0">
            <a:solidFill>
              <a:srgbClr val="ff0000"/>
            </a:solidFill>
            <a:tailEnd len="med" type="triangle" w="med"/>
          </a:ln>
        </p:spPr>
      </p:cxnSp>
      <p:cxnSp>
        <p:nvCxnSpPr>
          <p:cNvPr id="269" name="Connecteur droit avec flèche 17"/>
          <p:cNvCxnSpPr/>
          <p:nvPr/>
        </p:nvCxnSpPr>
        <p:spPr>
          <a:xfrm flipH="1" flipV="1">
            <a:off x="8511120" y="3907440"/>
            <a:ext cx="430920" cy="48240"/>
          </a:xfrm>
          <a:prstGeom prst="straightConnector1">
            <a:avLst/>
          </a:prstGeom>
          <a:ln w="0">
            <a:solidFill>
              <a:srgbClr val="ff0000"/>
            </a:solidFill>
            <a:tailEnd len="med" type="triangle" w="med"/>
          </a:ln>
        </p:spPr>
      </p:cxnSp>
      <p:sp>
        <p:nvSpPr>
          <p:cNvPr id="270" name="Rectangle 18"/>
          <p:cNvSpPr/>
          <p:nvPr/>
        </p:nvSpPr>
        <p:spPr>
          <a:xfrm>
            <a:off x="8941680" y="4577400"/>
            <a:ext cx="3040560" cy="1838160"/>
          </a:xfrm>
          <a:prstGeom prst="rect">
            <a:avLst/>
          </a:prstGeom>
          <a:solidFill>
            <a:srgbClr val="ff0000"/>
          </a:solidFill>
          <a:ln>
            <a:solidFill>
              <a:srgbClr val="000000"/>
            </a:solidFill>
          </a:ln>
        </p:spPr>
        <p:style>
          <a:lnRef idx="2">
            <a:schemeClr val="dk1"/>
          </a:lnRef>
          <a:fillRef idx="1">
            <a:schemeClr val="lt1"/>
          </a:fillRef>
          <a:effectRef idx="0">
            <a:schemeClr val="dk1"/>
          </a:effectRef>
          <a:fontRef idx="minor"/>
        </p:style>
        <p:txBody>
          <a:bodyPr lIns="90000" rIns="90000" tIns="45000" bIns="45000" anchor="ctr">
            <a:noAutofit/>
          </a:bodyPr>
          <a:p>
            <a:pPr defTabSz="914400">
              <a:lnSpc>
                <a:spcPct val="100000"/>
              </a:lnSpc>
            </a:pPr>
            <a:r>
              <a:rPr b="0" lang="fr-FR" sz="1800" spc="-1" strike="noStrike">
                <a:solidFill>
                  <a:schemeClr val="dk1"/>
                </a:solidFill>
                <a:latin typeface="Arial"/>
                <a:ea typeface="DejaVu Sans"/>
              </a:rPr>
              <a:t>Critère de fluidité quelque peu redondant avec le critère d’organisation. Peut-être axer ici sur l’utilisation de liens logiques et chronologiques.</a:t>
            </a:r>
            <a:endParaRPr b="0" lang="fr-FR" sz="1800" spc="-1" strike="noStrike">
              <a:solidFill>
                <a:srgbClr val="000000"/>
              </a:solidFill>
              <a:latin typeface="Calibri"/>
            </a:endParaRPr>
          </a:p>
        </p:txBody>
      </p:sp>
      <p:cxnSp>
        <p:nvCxnSpPr>
          <p:cNvPr id="271" name="Connecteur droit avec flèche 20"/>
          <p:cNvCxnSpPr/>
          <p:nvPr/>
        </p:nvCxnSpPr>
        <p:spPr>
          <a:xfrm flipH="1" flipV="1">
            <a:off x="8357040" y="5890320"/>
            <a:ext cx="585000" cy="48600"/>
          </a:xfrm>
          <a:prstGeom prst="straightConnector1">
            <a:avLst/>
          </a:prstGeom>
          <a:ln w="0">
            <a:solidFill>
              <a:srgbClr val="ff0000"/>
            </a:solidFill>
            <a:tailEnd len="med" type="triangle" w="med"/>
          </a:ln>
        </p:spPr>
      </p:cxn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2" name="ZoneTexte 8"/>
          <p:cNvSpPr/>
          <p:nvPr/>
        </p:nvSpPr>
        <p:spPr>
          <a:xfrm>
            <a:off x="-1028520" y="61920"/>
            <a:ext cx="9753480" cy="363960"/>
          </a:xfrm>
          <a:prstGeom prst="rect">
            <a:avLst/>
          </a:prstGeom>
          <a:noFill/>
          <a:ln w="0">
            <a:noFill/>
          </a:ln>
        </p:spPr>
        <p:style>
          <a:lnRef idx="0"/>
          <a:fillRef idx="0"/>
          <a:effectRef idx="0"/>
          <a:fontRef idx="minor"/>
        </p:style>
        <p:txBody>
          <a:bodyPr wrap="none" lIns="90000" rIns="90000" tIns="45000" bIns="45000" anchor="t">
            <a:spAutoFit/>
          </a:bodyPr>
          <a:p>
            <a:pPr defTabSz="914400">
              <a:lnSpc>
                <a:spcPct val="100000"/>
              </a:lnSpc>
            </a:pPr>
            <a:r>
              <a:rPr b="1" lang="fr-FR" sz="1800" spc="-1" strike="noStrike">
                <a:solidFill>
                  <a:srgbClr val="000000"/>
                </a:solidFill>
                <a:latin typeface="Aptos"/>
                <a:ea typeface="DejaVu Sans"/>
              </a:rPr>
              <a:t>Requête n° 2 : requête (prompt / invite) reprécisée sur Perplexity (suite) :</a:t>
            </a:r>
            <a:endParaRPr b="0" lang="fr-FR" sz="1800" spc="-1" strike="noStrike">
              <a:solidFill>
                <a:srgbClr val="000000"/>
              </a:solidFill>
              <a:latin typeface="Calibri"/>
            </a:endParaRPr>
          </a:p>
        </p:txBody>
      </p:sp>
      <p:sp>
        <p:nvSpPr>
          <p:cNvPr id="273" name="Bulle narrative : rectangle à coins arrondis 5"/>
          <p:cNvSpPr/>
          <p:nvPr/>
        </p:nvSpPr>
        <p:spPr>
          <a:xfrm>
            <a:off x="7405200" y="802440"/>
            <a:ext cx="3847320" cy="1728720"/>
          </a:xfrm>
          <a:prstGeom prst="wedgeRoundRectCallout">
            <a:avLst>
              <a:gd name="adj1" fmla="val -82043"/>
              <a:gd name="adj2" fmla="val -34215"/>
              <a:gd name="adj3" fmla="val 16667"/>
            </a:avLst>
          </a:prstGeom>
          <a:solidFill>
            <a:srgbClr val="4ea72e"/>
          </a:solidFill>
          <a:ln>
            <a:solidFill>
              <a:srgbClr val="ffffff"/>
            </a:solidFill>
          </a:ln>
          <a:effectLst>
            <a:outerShdw blurRad="39960" dir="5400000" dist="20160" rotWithShape="0">
              <a:srgbClr val="000000">
                <a:alpha val="38000"/>
              </a:srgbClr>
            </a:outerShdw>
          </a:effectLst>
        </p:spPr>
        <p:style>
          <a:lnRef idx="3">
            <a:schemeClr val="lt1"/>
          </a:lnRef>
          <a:fillRef idx="1">
            <a:schemeClr val="accent6"/>
          </a:fillRef>
          <a:effectRef idx="1">
            <a:schemeClr val="accent6"/>
          </a:effectRef>
          <a:fontRef idx="minor"/>
        </p:style>
        <p:txBody>
          <a:bodyPr lIns="90000" rIns="90000" tIns="45000" bIns="45000" anchor="ctr">
            <a:noAutofit/>
          </a:bodyPr>
          <a:p>
            <a:pPr defTabSz="914400">
              <a:lnSpc>
                <a:spcPct val="100000"/>
              </a:lnSpc>
            </a:pPr>
            <a:r>
              <a:rPr b="0" lang="fr-FR" sz="1800" spc="-1" strike="noStrike">
                <a:solidFill>
                  <a:schemeClr val="lt1"/>
                </a:solidFill>
                <a:latin typeface="Arial"/>
                <a:ea typeface="DejaVu Sans"/>
              </a:rPr>
              <a:t>Globalement, la description des attendus par niveau de maîtrise est plutôt satisfaisante…</a:t>
            </a:r>
            <a:endParaRPr b="0" lang="fr-FR" sz="1800" spc="-1" strike="noStrike">
              <a:solidFill>
                <a:srgbClr val="000000"/>
              </a:solidFill>
              <a:latin typeface="Calibri"/>
            </a:endParaRPr>
          </a:p>
        </p:txBody>
      </p:sp>
      <p:sp>
        <p:nvSpPr>
          <p:cNvPr id="274" name="Rectangle 13"/>
          <p:cNvSpPr/>
          <p:nvPr/>
        </p:nvSpPr>
        <p:spPr>
          <a:xfrm>
            <a:off x="7238520" y="2787120"/>
            <a:ext cx="3513960" cy="1830960"/>
          </a:xfrm>
          <a:prstGeom prst="rect">
            <a:avLst/>
          </a:prstGeom>
          <a:solidFill>
            <a:srgbClr val="ff0000"/>
          </a:solidFill>
          <a:ln>
            <a:solidFill>
              <a:srgbClr val="000000"/>
            </a:solidFill>
          </a:ln>
        </p:spPr>
        <p:style>
          <a:lnRef idx="2">
            <a:schemeClr val="dk1"/>
          </a:lnRef>
          <a:fillRef idx="1">
            <a:schemeClr val="lt1"/>
          </a:fillRef>
          <a:effectRef idx="0">
            <a:schemeClr val="dk1"/>
          </a:effectRef>
          <a:fontRef idx="minor"/>
        </p:style>
        <p:txBody>
          <a:bodyPr lIns="90000" rIns="90000" tIns="45000" bIns="45000" anchor="ctr">
            <a:noAutofit/>
          </a:bodyPr>
          <a:p>
            <a:pPr defTabSz="914400">
              <a:lnSpc>
                <a:spcPct val="100000"/>
              </a:lnSpc>
            </a:pPr>
            <a:r>
              <a:rPr b="0" lang="fr-FR" sz="1800" spc="-1" strike="noStrike">
                <a:solidFill>
                  <a:schemeClr val="dk1"/>
                </a:solidFill>
                <a:latin typeface="Arial"/>
                <a:ea typeface="DejaVu Sans"/>
              </a:rPr>
              <a:t>… </a:t>
            </a:r>
            <a:r>
              <a:rPr b="0" lang="fr-FR" sz="1800" spc="-1" strike="noStrike">
                <a:solidFill>
                  <a:schemeClr val="dk1"/>
                </a:solidFill>
                <a:latin typeface="Arial"/>
                <a:ea typeface="DejaVu Sans"/>
              </a:rPr>
              <a:t>Essayer une nouvelle requête avec référence au niveau A2 du CECRL pour comparer les résultats.</a:t>
            </a:r>
            <a:endParaRPr b="0" lang="fr-FR" sz="1800" spc="-1" strike="noStrike">
              <a:solidFill>
                <a:srgbClr val="000000"/>
              </a:solidFill>
              <a:latin typeface="Calibri"/>
            </a:endParaRPr>
          </a:p>
        </p:txBody>
      </p:sp>
      <p:pic>
        <p:nvPicPr>
          <p:cNvPr id="275" name="Image 6" descr="Une image contenant Symétrie, symbole, art, ligne&#10;&#10;Description générée automatiquement"/>
          <p:cNvPicPr/>
          <p:nvPr/>
        </p:nvPicPr>
        <p:blipFill>
          <a:blip r:embed="rId1"/>
          <a:stretch/>
        </p:blipFill>
        <p:spPr>
          <a:xfrm>
            <a:off x="235800" y="650520"/>
            <a:ext cx="635400" cy="681840"/>
          </a:xfrm>
          <a:prstGeom prst="rect">
            <a:avLst/>
          </a:prstGeom>
          <a:ln w="0">
            <a:noFill/>
          </a:ln>
        </p:spPr>
      </p:pic>
      <p:pic>
        <p:nvPicPr>
          <p:cNvPr id="276" name="Image 4" descr=""/>
          <p:cNvPicPr/>
          <p:nvPr/>
        </p:nvPicPr>
        <p:blipFill>
          <a:blip r:embed="rId2"/>
          <a:stretch/>
        </p:blipFill>
        <p:spPr>
          <a:xfrm>
            <a:off x="1357560" y="609480"/>
            <a:ext cx="4645080" cy="4008600"/>
          </a:xfrm>
          <a:prstGeom prst="rect">
            <a:avLst/>
          </a:prstGeom>
          <a:ln w="0">
            <a:noFill/>
          </a:ln>
        </p:spPr>
      </p:pic>
      <p:pic>
        <p:nvPicPr>
          <p:cNvPr id="277" name="Image 7" descr=""/>
          <p:cNvPicPr/>
          <p:nvPr/>
        </p:nvPicPr>
        <p:blipFill>
          <a:blip r:embed="rId3"/>
          <a:stretch/>
        </p:blipFill>
        <p:spPr>
          <a:xfrm>
            <a:off x="1357560" y="5169960"/>
            <a:ext cx="4624560" cy="852840"/>
          </a:xfrm>
          <a:prstGeom prst="rect">
            <a:avLst/>
          </a:prstGeom>
          <a:ln w="0">
            <a:noFill/>
          </a:ln>
        </p:spPr>
      </p:pic>
      <p:sp>
        <p:nvSpPr>
          <p:cNvPr id="278" name="Bulle narrative : rectangle à coins arrondis 8"/>
          <p:cNvSpPr/>
          <p:nvPr/>
        </p:nvSpPr>
        <p:spPr>
          <a:xfrm>
            <a:off x="7458120" y="5169960"/>
            <a:ext cx="3847320" cy="1367640"/>
          </a:xfrm>
          <a:prstGeom prst="wedgeRoundRectCallout">
            <a:avLst>
              <a:gd name="adj1" fmla="val -85635"/>
              <a:gd name="adj2" fmla="val 7902"/>
              <a:gd name="adj3" fmla="val 16667"/>
            </a:avLst>
          </a:prstGeom>
          <a:solidFill>
            <a:srgbClr val="4ea72e"/>
          </a:solidFill>
          <a:ln>
            <a:solidFill>
              <a:srgbClr val="ffffff"/>
            </a:solidFill>
          </a:ln>
          <a:effectLst>
            <a:outerShdw blurRad="39960" dir="5400000" dist="20160" rotWithShape="0">
              <a:srgbClr val="000000">
                <a:alpha val="38000"/>
              </a:srgbClr>
            </a:outerShdw>
          </a:effectLst>
        </p:spPr>
        <p:style>
          <a:lnRef idx="3">
            <a:schemeClr val="lt1"/>
          </a:lnRef>
          <a:fillRef idx="1">
            <a:schemeClr val="accent6"/>
          </a:fillRef>
          <a:effectRef idx="1">
            <a:schemeClr val="accent6"/>
          </a:effectRef>
          <a:fontRef idx="minor"/>
        </p:style>
        <p:txBody>
          <a:bodyPr lIns="90000" rIns="90000" tIns="45000" bIns="45000" anchor="ctr">
            <a:noAutofit/>
          </a:bodyPr>
          <a:p>
            <a:pPr defTabSz="914400">
              <a:lnSpc>
                <a:spcPct val="100000"/>
              </a:lnSpc>
            </a:pPr>
            <a:r>
              <a:rPr b="0" lang="fr-FR" sz="1800" spc="-1" strike="noStrike">
                <a:solidFill>
                  <a:schemeClr val="lt1"/>
                </a:solidFill>
                <a:latin typeface="Arial"/>
                <a:ea typeface="DejaVu Sans"/>
              </a:rPr>
              <a:t>Perplexity indique ses sources. Leur lecture peut permettre d’alimenter la réflexion du professeur.</a:t>
            </a:r>
            <a:endParaRPr b="0" lang="fr-FR" sz="1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9" name="Rectangle : coins arrondis 3"/>
          <p:cNvSpPr/>
          <p:nvPr/>
        </p:nvSpPr>
        <p:spPr>
          <a:xfrm>
            <a:off x="1026000" y="441720"/>
            <a:ext cx="10743840" cy="1179000"/>
          </a:xfrm>
          <a:prstGeom prst="roundRect">
            <a:avLst>
              <a:gd name="adj" fmla="val 16667"/>
            </a:avLst>
          </a:prstGeom>
          <a:solidFill>
            <a:srgbClr val="156082"/>
          </a:solidFill>
          <a:ln>
            <a:solidFill>
              <a:srgbClr val="092a38"/>
            </a:solidFill>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defTabSz="914400">
              <a:lnSpc>
                <a:spcPct val="107000"/>
              </a:lnSpc>
              <a:spcAft>
                <a:spcPts val="799"/>
              </a:spcAft>
            </a:pPr>
            <a:r>
              <a:rPr b="0" lang="en-US" sz="1800" spc="-1" strike="noStrike">
                <a:solidFill>
                  <a:schemeClr val="lt1"/>
                </a:solidFill>
                <a:latin typeface="Aptos"/>
                <a:ea typeface="Yu Gothic"/>
              </a:rPr>
              <a:t>PROMPT : </a:t>
            </a:r>
            <a:r>
              <a:rPr b="0" lang="fr-FR" sz="1800" spc="-1" strike="noStrike">
                <a:solidFill>
                  <a:srgbClr val="000000"/>
                </a:solidFill>
                <a:latin typeface="Arial"/>
                <a:ea typeface="DejaVu Sans"/>
              </a:rPr>
              <a:t>Connais-tu le CECRL? Adapte la grille d'évaluation au niveau A2 décrit dans le CECRL.</a:t>
            </a:r>
            <a:endParaRPr b="0" lang="fr-FR" sz="1800" spc="-1" strike="noStrike">
              <a:solidFill>
                <a:srgbClr val="000000"/>
              </a:solidFill>
              <a:latin typeface="Calibri"/>
            </a:endParaRPr>
          </a:p>
        </p:txBody>
      </p:sp>
      <p:sp>
        <p:nvSpPr>
          <p:cNvPr id="280" name="ZoneTexte 8"/>
          <p:cNvSpPr/>
          <p:nvPr/>
        </p:nvSpPr>
        <p:spPr>
          <a:xfrm>
            <a:off x="-898920" y="61920"/>
            <a:ext cx="8742960" cy="363960"/>
          </a:xfrm>
          <a:prstGeom prst="rect">
            <a:avLst/>
          </a:prstGeom>
          <a:noFill/>
          <a:ln w="0">
            <a:noFill/>
          </a:ln>
        </p:spPr>
        <p:style>
          <a:lnRef idx="0"/>
          <a:fillRef idx="0"/>
          <a:effectRef idx="0"/>
          <a:fontRef idx="minor"/>
        </p:style>
        <p:txBody>
          <a:bodyPr wrap="none" lIns="90000" rIns="90000" tIns="45000" bIns="45000" anchor="t">
            <a:spAutoFit/>
          </a:bodyPr>
          <a:p>
            <a:pPr defTabSz="914400">
              <a:lnSpc>
                <a:spcPct val="100000"/>
              </a:lnSpc>
            </a:pPr>
            <a:r>
              <a:rPr b="1" lang="fr-FR" sz="1800" spc="-1" strike="noStrike">
                <a:solidFill>
                  <a:srgbClr val="000000"/>
                </a:solidFill>
                <a:latin typeface="Aptos"/>
                <a:ea typeface="DejaVu Sans"/>
              </a:rPr>
              <a:t>Requête n° 3 : requête (prompt / invite) reprécisée sur Perplexity:</a:t>
            </a:r>
            <a:endParaRPr b="0" lang="fr-FR" sz="1800" spc="-1" strike="noStrike">
              <a:solidFill>
                <a:srgbClr val="000000"/>
              </a:solidFill>
              <a:latin typeface="Calibri"/>
            </a:endParaRPr>
          </a:p>
        </p:txBody>
      </p:sp>
      <p:pic>
        <p:nvPicPr>
          <p:cNvPr id="281" name="Image 6" descr="Une image contenant Symétrie, symbole, art, ligne&#10;&#10;Description générée automatiquement"/>
          <p:cNvPicPr/>
          <p:nvPr/>
        </p:nvPicPr>
        <p:blipFill>
          <a:blip r:embed="rId1"/>
          <a:stretch/>
        </p:blipFill>
        <p:spPr>
          <a:xfrm>
            <a:off x="235800" y="650520"/>
            <a:ext cx="635400" cy="681840"/>
          </a:xfrm>
          <a:prstGeom prst="rect">
            <a:avLst/>
          </a:prstGeom>
          <a:ln w="0">
            <a:noFill/>
          </a:ln>
        </p:spPr>
      </p:pic>
      <p:pic>
        <p:nvPicPr>
          <p:cNvPr id="282" name="Image 5" descr=""/>
          <p:cNvPicPr/>
          <p:nvPr/>
        </p:nvPicPr>
        <p:blipFill>
          <a:blip r:embed="rId2"/>
          <a:stretch/>
        </p:blipFill>
        <p:spPr>
          <a:xfrm>
            <a:off x="484920" y="1900080"/>
            <a:ext cx="4607280" cy="4213440"/>
          </a:xfrm>
          <a:prstGeom prst="rect">
            <a:avLst/>
          </a:prstGeom>
          <a:ln w="0">
            <a:noFill/>
          </a:ln>
        </p:spPr>
      </p:pic>
      <p:pic>
        <p:nvPicPr>
          <p:cNvPr id="283" name="Image 8" descr=""/>
          <p:cNvPicPr/>
          <p:nvPr/>
        </p:nvPicPr>
        <p:blipFill>
          <a:blip r:embed="rId3"/>
          <a:stretch/>
        </p:blipFill>
        <p:spPr>
          <a:xfrm>
            <a:off x="5268600" y="2003400"/>
            <a:ext cx="4507200" cy="1947960"/>
          </a:xfrm>
          <a:prstGeom prst="rect">
            <a:avLst/>
          </a:prstGeom>
          <a:ln w="0">
            <a:noFill/>
          </a:ln>
        </p:spPr>
      </p:pic>
      <p:sp>
        <p:nvSpPr>
          <p:cNvPr id="284" name="Bulle narrative : rectangle à coins arrondis 9"/>
          <p:cNvSpPr/>
          <p:nvPr/>
        </p:nvSpPr>
        <p:spPr>
          <a:xfrm>
            <a:off x="6683760" y="4471920"/>
            <a:ext cx="3630600" cy="1258200"/>
          </a:xfrm>
          <a:prstGeom prst="wedgeRoundRectCallout">
            <a:avLst>
              <a:gd name="adj1" fmla="val -84712"/>
              <a:gd name="adj2" fmla="val -48356"/>
              <a:gd name="adj3" fmla="val 16667"/>
            </a:avLst>
          </a:prstGeom>
          <a:solidFill>
            <a:srgbClr val="4ea72e"/>
          </a:solidFill>
          <a:ln>
            <a:solidFill>
              <a:srgbClr val="ffffff"/>
            </a:solidFill>
          </a:ln>
          <a:effectLst>
            <a:outerShdw blurRad="39960" dir="5400000" dist="20160" rotWithShape="0">
              <a:srgbClr val="000000">
                <a:alpha val="38000"/>
              </a:srgbClr>
            </a:outerShdw>
          </a:effectLst>
        </p:spPr>
        <p:style>
          <a:lnRef idx="3">
            <a:schemeClr val="lt1"/>
          </a:lnRef>
          <a:fillRef idx="1">
            <a:schemeClr val="accent6"/>
          </a:fillRef>
          <a:effectRef idx="1">
            <a:schemeClr val="accent6"/>
          </a:effectRef>
          <a:fontRef idx="minor"/>
        </p:style>
        <p:txBody>
          <a:bodyPr lIns="90000" rIns="90000" tIns="45000" bIns="45000" anchor="ctr">
            <a:noAutofit/>
          </a:bodyPr>
          <a:p>
            <a:pPr defTabSz="914400">
              <a:lnSpc>
                <a:spcPct val="100000"/>
              </a:lnSpc>
            </a:pPr>
            <a:r>
              <a:rPr b="0" lang="fr-FR" sz="1800" spc="-1" strike="noStrike">
                <a:solidFill>
                  <a:schemeClr val="lt1"/>
                </a:solidFill>
                <a:latin typeface="Arial"/>
                <a:ea typeface="DejaVu Sans"/>
              </a:rPr>
              <a:t>Les attendus sont plus nuancés et mieux adaptés au niveau A2.</a:t>
            </a:r>
            <a:endParaRPr b="0" lang="fr-FR" sz="1800" spc="-1" strike="noStrike">
              <a:solidFill>
                <a:srgbClr val="000000"/>
              </a:solidFill>
              <a:latin typeface="Calibri"/>
            </a:endParaRPr>
          </a:p>
        </p:txBody>
      </p:sp>
      <p:sp>
        <p:nvSpPr>
          <p:cNvPr id="285" name="Rectangle 10"/>
          <p:cNvSpPr/>
          <p:nvPr/>
        </p:nvSpPr>
        <p:spPr>
          <a:xfrm>
            <a:off x="6052320" y="5843160"/>
            <a:ext cx="4893480" cy="886320"/>
          </a:xfrm>
          <a:prstGeom prst="rect">
            <a:avLst/>
          </a:prstGeom>
          <a:solidFill>
            <a:srgbClr val="ff0000"/>
          </a:solidFill>
          <a:ln>
            <a:solidFill>
              <a:srgbClr val="000000"/>
            </a:solidFill>
          </a:ln>
        </p:spPr>
        <p:style>
          <a:lnRef idx="2">
            <a:schemeClr val="dk1"/>
          </a:lnRef>
          <a:fillRef idx="1">
            <a:schemeClr val="lt1"/>
          </a:fillRef>
          <a:effectRef idx="0">
            <a:schemeClr val="dk1"/>
          </a:effectRef>
          <a:fontRef idx="minor"/>
        </p:style>
        <p:txBody>
          <a:bodyPr lIns="90000" rIns="90000" tIns="45000" bIns="45000" anchor="ctr">
            <a:noAutofit/>
          </a:bodyPr>
          <a:p>
            <a:pPr defTabSz="914400">
              <a:lnSpc>
                <a:spcPct val="100000"/>
              </a:lnSpc>
            </a:pPr>
            <a:r>
              <a:rPr b="0" lang="fr-FR" sz="1800" spc="-1" strike="noStrike">
                <a:solidFill>
                  <a:schemeClr val="dk1"/>
                </a:solidFill>
                <a:latin typeface="Arial"/>
                <a:ea typeface="DejaVu Sans"/>
              </a:rPr>
              <a:t>Mais les 4 niveaux de maîtrise ont disparu.</a:t>
            </a:r>
            <a:endParaRPr b="0" lang="fr-FR" sz="1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6" name="ZoneTexte 8"/>
          <p:cNvSpPr/>
          <p:nvPr/>
        </p:nvSpPr>
        <p:spPr>
          <a:xfrm>
            <a:off x="-802080" y="61920"/>
            <a:ext cx="8901360" cy="363960"/>
          </a:xfrm>
          <a:prstGeom prst="rect">
            <a:avLst/>
          </a:prstGeom>
          <a:noFill/>
          <a:ln w="0">
            <a:noFill/>
          </a:ln>
        </p:spPr>
        <p:style>
          <a:lnRef idx="0"/>
          <a:fillRef idx="0"/>
          <a:effectRef idx="0"/>
          <a:fontRef idx="minor"/>
        </p:style>
        <p:txBody>
          <a:bodyPr wrap="none" lIns="90000" rIns="90000" tIns="45000" bIns="45000" anchor="t">
            <a:spAutoFit/>
          </a:bodyPr>
          <a:p>
            <a:pPr defTabSz="914400">
              <a:lnSpc>
                <a:spcPct val="100000"/>
              </a:lnSpc>
            </a:pPr>
            <a:r>
              <a:rPr b="1" lang="fr-FR" sz="1800" spc="-1" strike="noStrike">
                <a:solidFill>
                  <a:srgbClr val="000000"/>
                </a:solidFill>
                <a:latin typeface="Aptos"/>
                <a:ea typeface="DejaVu Sans"/>
              </a:rPr>
              <a:t>Requête n° 4  : requête (prompt / invite) reprécisée sur Perplexity :</a:t>
            </a:r>
            <a:endParaRPr b="0" lang="fr-FR" sz="1800" spc="-1" strike="noStrike">
              <a:solidFill>
                <a:srgbClr val="000000"/>
              </a:solidFill>
              <a:latin typeface="Calibri"/>
            </a:endParaRPr>
          </a:p>
        </p:txBody>
      </p:sp>
      <p:sp>
        <p:nvSpPr>
          <p:cNvPr id="287" name="Bulle narrative : rectangle à coins arrondis 5"/>
          <p:cNvSpPr/>
          <p:nvPr/>
        </p:nvSpPr>
        <p:spPr>
          <a:xfrm>
            <a:off x="5994000" y="1473120"/>
            <a:ext cx="5243760" cy="1220760"/>
          </a:xfrm>
          <a:prstGeom prst="wedgeRoundRectCallout">
            <a:avLst>
              <a:gd name="adj1" fmla="val 59594"/>
              <a:gd name="adj2" fmla="val -30833"/>
              <a:gd name="adj3" fmla="val 16667"/>
            </a:avLst>
          </a:prstGeom>
          <a:solidFill>
            <a:srgbClr val="4ea72e"/>
          </a:solidFill>
          <a:ln>
            <a:solidFill>
              <a:srgbClr val="ffffff"/>
            </a:solidFill>
          </a:ln>
          <a:effectLst>
            <a:outerShdw blurRad="39960" dir="5400000" dist="20160" rotWithShape="0">
              <a:srgbClr val="000000">
                <a:alpha val="38000"/>
              </a:srgbClr>
            </a:outerShdw>
          </a:effectLst>
        </p:spPr>
        <p:style>
          <a:lnRef idx="3">
            <a:schemeClr val="lt1"/>
          </a:lnRef>
          <a:fillRef idx="1">
            <a:schemeClr val="accent6"/>
          </a:fillRef>
          <a:effectRef idx="1">
            <a:schemeClr val="accent6"/>
          </a:effectRef>
          <a:fontRef idx="minor"/>
        </p:style>
        <p:txBody>
          <a:bodyPr lIns="90000" rIns="90000" tIns="45000" bIns="45000" anchor="ctr">
            <a:noAutofit/>
          </a:bodyPr>
          <a:p>
            <a:pPr defTabSz="914400">
              <a:lnSpc>
                <a:spcPct val="100000"/>
              </a:lnSpc>
            </a:pPr>
            <a:r>
              <a:rPr b="0" lang="fr-FR" sz="1800" spc="-1" strike="noStrike">
                <a:solidFill>
                  <a:schemeClr val="lt1"/>
                </a:solidFill>
                <a:latin typeface="Arial"/>
                <a:ea typeface="DejaVu Sans"/>
              </a:rPr>
              <a:t>Grille qui peut constituer une base à l’élaboration d’une grille d’évaluation correspondant davantage aux objectifs visés avec les élèves.</a:t>
            </a:r>
            <a:endParaRPr b="0" lang="fr-FR" sz="1800" spc="-1" strike="noStrike">
              <a:solidFill>
                <a:srgbClr val="000000"/>
              </a:solidFill>
              <a:latin typeface="Calibri"/>
            </a:endParaRPr>
          </a:p>
        </p:txBody>
      </p:sp>
      <p:sp>
        <p:nvSpPr>
          <p:cNvPr id="288" name="Rectangle : coins arrondis 3"/>
          <p:cNvSpPr/>
          <p:nvPr/>
        </p:nvSpPr>
        <p:spPr>
          <a:xfrm>
            <a:off x="994320" y="462960"/>
            <a:ext cx="10743840" cy="918720"/>
          </a:xfrm>
          <a:prstGeom prst="roundRect">
            <a:avLst>
              <a:gd name="adj" fmla="val 16667"/>
            </a:avLst>
          </a:prstGeom>
          <a:solidFill>
            <a:srgbClr val="156082"/>
          </a:solidFill>
          <a:ln>
            <a:solidFill>
              <a:srgbClr val="092a38"/>
            </a:solidFill>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defTabSz="914400">
              <a:lnSpc>
                <a:spcPct val="107000"/>
              </a:lnSpc>
            </a:pPr>
            <a:r>
              <a:rPr b="0" lang="en-US" sz="1800" spc="-1" strike="noStrike">
                <a:solidFill>
                  <a:schemeClr val="lt1"/>
                </a:solidFill>
                <a:latin typeface="Aptos"/>
                <a:ea typeface="Yu Gothic"/>
              </a:rPr>
              <a:t>PROMPT : </a:t>
            </a:r>
            <a:r>
              <a:rPr b="0" lang="fr-FR" sz="1800" spc="-1" strike="noStrike">
                <a:solidFill>
                  <a:srgbClr val="000000"/>
                </a:solidFill>
                <a:latin typeface="Arial"/>
                <a:ea typeface="DejaVu Sans"/>
              </a:rPr>
              <a:t>En continuant à te baser sur le niveau A2 du CECRL rétablis les attendus pour 4 niveaux de maîtrise. Le niveau 4 correspondant au niveau A2+.</a:t>
            </a:r>
            <a:endParaRPr b="0" lang="fr-FR" sz="1800" spc="-1" strike="noStrike">
              <a:solidFill>
                <a:srgbClr val="000000"/>
              </a:solidFill>
              <a:latin typeface="Calibri"/>
            </a:endParaRPr>
          </a:p>
        </p:txBody>
      </p:sp>
      <p:pic>
        <p:nvPicPr>
          <p:cNvPr id="289" name="Picture 3" descr="User"/>
          <p:cNvPicPr/>
          <p:nvPr/>
        </p:nvPicPr>
        <p:blipFill>
          <a:blip r:embed="rId1"/>
          <a:stretch/>
        </p:blipFill>
        <p:spPr>
          <a:xfrm>
            <a:off x="0" y="0"/>
            <a:ext cx="227880" cy="227880"/>
          </a:xfrm>
          <a:prstGeom prst="rect">
            <a:avLst/>
          </a:prstGeom>
          <a:ln w="0">
            <a:noFill/>
          </a:ln>
        </p:spPr>
      </p:pic>
      <p:pic>
        <p:nvPicPr>
          <p:cNvPr id="290" name="Image 6" descr="Une image contenant Symétrie, symbole, art, ligne&#10;&#10;Description générée automatiquement"/>
          <p:cNvPicPr/>
          <p:nvPr/>
        </p:nvPicPr>
        <p:blipFill>
          <a:blip r:embed="rId2"/>
          <a:stretch/>
        </p:blipFill>
        <p:spPr>
          <a:xfrm>
            <a:off x="235800" y="650520"/>
            <a:ext cx="635400" cy="681840"/>
          </a:xfrm>
          <a:prstGeom prst="rect">
            <a:avLst/>
          </a:prstGeom>
          <a:ln w="0">
            <a:noFill/>
          </a:ln>
        </p:spPr>
      </p:pic>
      <p:pic>
        <p:nvPicPr>
          <p:cNvPr id="291" name="Image 4" descr=""/>
          <p:cNvPicPr/>
          <p:nvPr/>
        </p:nvPicPr>
        <p:blipFill>
          <a:blip r:embed="rId3"/>
          <a:stretch/>
        </p:blipFill>
        <p:spPr>
          <a:xfrm>
            <a:off x="371880" y="2325240"/>
            <a:ext cx="3276000" cy="3600000"/>
          </a:xfrm>
          <a:prstGeom prst="rect">
            <a:avLst/>
          </a:prstGeom>
          <a:ln w="0">
            <a:noFill/>
          </a:ln>
        </p:spPr>
      </p:pic>
      <p:pic>
        <p:nvPicPr>
          <p:cNvPr id="292" name="Image 7" descr=""/>
          <p:cNvPicPr/>
          <p:nvPr/>
        </p:nvPicPr>
        <p:blipFill>
          <a:blip r:embed="rId4"/>
          <a:stretch/>
        </p:blipFill>
        <p:spPr>
          <a:xfrm>
            <a:off x="3804840" y="2934720"/>
            <a:ext cx="3295080" cy="2990160"/>
          </a:xfrm>
          <a:prstGeom prst="rect">
            <a:avLst/>
          </a:prstGeom>
          <a:ln w="0">
            <a:noFill/>
          </a:ln>
        </p:spPr>
      </p:pic>
      <p:sp>
        <p:nvSpPr>
          <p:cNvPr id="293" name="Rectangle 13"/>
          <p:cNvSpPr/>
          <p:nvPr/>
        </p:nvSpPr>
        <p:spPr>
          <a:xfrm>
            <a:off x="438480" y="1513800"/>
            <a:ext cx="4919400" cy="569520"/>
          </a:xfrm>
          <a:prstGeom prst="rect">
            <a:avLst/>
          </a:prstGeom>
          <a:solidFill>
            <a:srgbClr val="ff0000"/>
          </a:solidFill>
          <a:ln>
            <a:solidFill>
              <a:srgbClr val="000000"/>
            </a:solidFill>
          </a:ln>
        </p:spPr>
        <p:style>
          <a:lnRef idx="2">
            <a:schemeClr val="dk1"/>
          </a:lnRef>
          <a:fillRef idx="1">
            <a:schemeClr val="lt1"/>
          </a:fillRef>
          <a:effectRef idx="0">
            <a:schemeClr val="dk1"/>
          </a:effectRef>
          <a:fontRef idx="minor"/>
        </p:style>
        <p:txBody>
          <a:bodyPr lIns="90000" rIns="90000" tIns="45000" bIns="45000" anchor="ctr">
            <a:noAutofit/>
          </a:bodyPr>
          <a:p>
            <a:pPr defTabSz="914400">
              <a:lnSpc>
                <a:spcPct val="100000"/>
              </a:lnSpc>
            </a:pPr>
            <a:r>
              <a:rPr b="0" lang="fr-FR" sz="1800" spc="-1" strike="noStrike">
                <a:solidFill>
                  <a:schemeClr val="dk1"/>
                </a:solidFill>
                <a:latin typeface="Arial"/>
                <a:ea typeface="DejaVu Sans"/>
              </a:rPr>
              <a:t>Réponse quasiment similaire à la requête 2.</a:t>
            </a:r>
            <a:endParaRPr b="0" lang="fr-FR" sz="1800" spc="-1" strike="noStrike">
              <a:solidFill>
                <a:srgbClr val="000000"/>
              </a:solidFill>
              <a:latin typeface="Calibri"/>
            </a:endParaRPr>
          </a:p>
        </p:txBody>
      </p:sp>
      <p:pic>
        <p:nvPicPr>
          <p:cNvPr id="294" name="Image 11" descr=""/>
          <p:cNvPicPr/>
          <p:nvPr/>
        </p:nvPicPr>
        <p:blipFill>
          <a:blip r:embed="rId5"/>
          <a:stretch/>
        </p:blipFill>
        <p:spPr>
          <a:xfrm>
            <a:off x="7511400" y="2868120"/>
            <a:ext cx="3314160" cy="3123720"/>
          </a:xfrm>
          <a:prstGeom prst="rect">
            <a:avLst/>
          </a:prstGeom>
          <a:ln w="0">
            <a:noFill/>
          </a:ln>
        </p:spPr>
      </p:pic>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5" name="PlaceHolder 1"/>
          <p:cNvSpPr>
            <a:spLocks noGrp="1"/>
          </p:cNvSpPr>
          <p:nvPr>
            <p:ph type="title"/>
          </p:nvPr>
        </p:nvSpPr>
        <p:spPr>
          <a:xfrm>
            <a:off x="407520" y="87480"/>
            <a:ext cx="10971720" cy="709200"/>
          </a:xfrm>
          <a:prstGeom prst="rect">
            <a:avLst/>
          </a:prstGeom>
          <a:noFill/>
          <a:ln w="0">
            <a:noFill/>
          </a:ln>
        </p:spPr>
        <p:txBody>
          <a:bodyPr lIns="0" rIns="0" tIns="0" bIns="0" anchor="ctr">
            <a:noAutofit/>
          </a:bodyPr>
          <a:p>
            <a:pPr indent="0" defTabSz="914400">
              <a:lnSpc>
                <a:spcPct val="90000"/>
              </a:lnSpc>
              <a:buNone/>
              <a:tabLst>
                <a:tab algn="l" pos="0"/>
              </a:tabLst>
            </a:pPr>
            <a:r>
              <a:rPr b="1" lang="fr-FR" sz="2800" spc="-1" strike="noStrike">
                <a:solidFill>
                  <a:srgbClr val="0070c0"/>
                </a:solidFill>
                <a:latin typeface="Arial"/>
                <a:ea typeface="DejaVu Sans"/>
              </a:rPr>
              <a:t>Analyse : freins et plus-values</a:t>
            </a:r>
            <a:endParaRPr b="0" lang="fr-FR" sz="2800" spc="-1" strike="noStrike">
              <a:solidFill>
                <a:srgbClr val="000000"/>
              </a:solidFill>
              <a:latin typeface="Calibri"/>
            </a:endParaRPr>
          </a:p>
        </p:txBody>
      </p:sp>
      <p:sp>
        <p:nvSpPr>
          <p:cNvPr id="296" name="PlaceHolder 2"/>
          <p:cNvSpPr>
            <a:spLocks noGrp="1"/>
          </p:cNvSpPr>
          <p:nvPr>
            <p:ph type="subTitle"/>
          </p:nvPr>
        </p:nvSpPr>
        <p:spPr>
          <a:xfrm>
            <a:off x="492480" y="1418400"/>
            <a:ext cx="11133360" cy="4885920"/>
          </a:xfrm>
          <a:prstGeom prst="rect">
            <a:avLst/>
          </a:prstGeom>
          <a:noFill/>
          <a:ln w="0">
            <a:noFill/>
          </a:ln>
        </p:spPr>
        <p:txBody>
          <a:bodyPr lIns="0" rIns="0" tIns="0" bIns="0" anchor="ctr">
            <a:noAutofit/>
          </a:bodyPr>
          <a:p>
            <a:pPr marL="228600" indent="-228600" defTabSz="914400">
              <a:lnSpc>
                <a:spcPct val="90000"/>
              </a:lnSpc>
              <a:spcBef>
                <a:spcPts val="1001"/>
              </a:spcBef>
              <a:buClr>
                <a:srgbClr val="0070c0"/>
              </a:buClr>
              <a:buFont typeface="Arial"/>
              <a:buChar char="•"/>
            </a:pPr>
            <a:r>
              <a:rPr b="0" lang="fr-FR" sz="2200" spc="-1" strike="noStrike">
                <a:solidFill>
                  <a:srgbClr val="0070c0"/>
                </a:solidFill>
                <a:latin typeface="Arial"/>
                <a:ea typeface="DejaVu Sans"/>
              </a:rPr>
              <a:t>Freins :</a:t>
            </a:r>
            <a:endParaRPr b="0" lang="fr-FR" sz="2200" spc="-1" strike="noStrike">
              <a:solidFill>
                <a:srgbClr val="000000"/>
              </a:solidFill>
              <a:latin typeface="Calibri"/>
            </a:endParaRPr>
          </a:p>
          <a:p>
            <a:pPr marL="285840" indent="-285840" algn="just" defTabSz="914400">
              <a:lnSpc>
                <a:spcPct val="90000"/>
              </a:lnSpc>
              <a:spcBef>
                <a:spcPts val="1001"/>
              </a:spcBef>
              <a:buClr>
                <a:srgbClr val="000000"/>
              </a:buClr>
              <a:buFont typeface="Wingdings" charset="2"/>
              <a:buChar char=""/>
            </a:pPr>
            <a:r>
              <a:rPr b="0" lang="fr-FR" sz="2200" spc="-1" strike="noStrike">
                <a:solidFill>
                  <a:schemeClr val="dk1"/>
                </a:solidFill>
                <a:latin typeface="Calibri"/>
                <a:ea typeface="Calibri"/>
              </a:rPr>
              <a:t>Vérifier la pertinence et l’organisation des critères d’évaluation en fonction des objectifs visés.</a:t>
            </a:r>
            <a:endParaRPr b="0" lang="fr-FR" sz="2200" spc="-1" strike="noStrike">
              <a:solidFill>
                <a:srgbClr val="000000"/>
              </a:solidFill>
              <a:latin typeface="Calibri"/>
            </a:endParaRPr>
          </a:p>
          <a:p>
            <a:pPr marL="343080" indent="-343080" defTabSz="914400">
              <a:lnSpc>
                <a:spcPct val="90000"/>
              </a:lnSpc>
              <a:spcBef>
                <a:spcPts val="1001"/>
              </a:spcBef>
              <a:buClr>
                <a:srgbClr val="000000"/>
              </a:buClr>
              <a:buFont typeface="Wingdings" charset="2"/>
              <a:buChar char=""/>
            </a:pPr>
            <a:r>
              <a:rPr b="0" lang="fr-FR" sz="2200" spc="-1" strike="noStrike">
                <a:solidFill>
                  <a:schemeClr val="dk1"/>
                </a:solidFill>
                <a:latin typeface="Calibri"/>
                <a:ea typeface="Calibri"/>
              </a:rPr>
              <a:t>Vérifier l’adéquation avec les descripteurs du CECRL.</a:t>
            </a:r>
            <a:endParaRPr b="0" lang="fr-FR" sz="2200" spc="-1" strike="noStrike">
              <a:solidFill>
                <a:srgbClr val="000000"/>
              </a:solidFill>
              <a:latin typeface="Calibri"/>
            </a:endParaRPr>
          </a:p>
          <a:p>
            <a:pPr marL="343080" indent="-343080" defTabSz="914400">
              <a:lnSpc>
                <a:spcPct val="90000"/>
              </a:lnSpc>
              <a:spcBef>
                <a:spcPts val="1001"/>
              </a:spcBef>
              <a:buClr>
                <a:srgbClr val="000000"/>
              </a:buClr>
              <a:buFont typeface="Wingdings" charset="2"/>
              <a:buChar char=""/>
            </a:pPr>
            <a:r>
              <a:rPr b="0" lang="fr-FR" sz="2200" spc="-1" strike="noStrike">
                <a:solidFill>
                  <a:schemeClr val="dk1"/>
                </a:solidFill>
                <a:latin typeface="Calibri"/>
                <a:ea typeface="Calibri"/>
              </a:rPr>
              <a:t>Réponses obtenues ne correspondant pas toujours aux attentes: nécessité de faire plusieurs requêtes pour affiner le résultat.</a:t>
            </a:r>
            <a:endParaRPr b="0" lang="fr-FR" sz="2200" spc="-1" strike="noStrike">
              <a:solidFill>
                <a:srgbClr val="000000"/>
              </a:solidFill>
              <a:latin typeface="Calibri"/>
            </a:endParaRPr>
          </a:p>
          <a:p>
            <a:pPr marL="343080" indent="-343080" defTabSz="914400">
              <a:lnSpc>
                <a:spcPct val="90000"/>
              </a:lnSpc>
              <a:spcBef>
                <a:spcPts val="1001"/>
              </a:spcBef>
              <a:buClr>
                <a:srgbClr val="000000"/>
              </a:buClr>
              <a:buFont typeface="Wingdings" charset="2"/>
              <a:buChar char=""/>
            </a:pPr>
            <a:r>
              <a:rPr b="0" lang="fr-FR" sz="2200" spc="-1" strike="noStrike">
                <a:solidFill>
                  <a:schemeClr val="dk1"/>
                </a:solidFill>
                <a:latin typeface="Calibri"/>
                <a:ea typeface="Calibri"/>
              </a:rPr>
              <a:t>Proposition de l’IA pas forcément exploitable en l’état.</a:t>
            </a:r>
            <a:endParaRPr b="0" lang="fr-FR" sz="2200" spc="-1" strike="noStrike">
              <a:solidFill>
                <a:srgbClr val="000000"/>
              </a:solidFill>
              <a:latin typeface="Calibri"/>
            </a:endParaRPr>
          </a:p>
          <a:p>
            <a:pPr marL="343080" indent="-343080" defTabSz="914400">
              <a:lnSpc>
                <a:spcPct val="90000"/>
              </a:lnSpc>
              <a:spcBef>
                <a:spcPts val="1001"/>
              </a:spcBef>
              <a:buClr>
                <a:srgbClr val="000000"/>
              </a:buClr>
              <a:buFont typeface="Wingdings" charset="2"/>
              <a:buChar char=""/>
            </a:pPr>
            <a:r>
              <a:rPr b="0" lang="fr-FR" sz="2200" spc="-1" strike="noStrike">
                <a:solidFill>
                  <a:schemeClr val="dk1"/>
                </a:solidFill>
                <a:latin typeface="Calibri"/>
                <a:ea typeface="Calibri"/>
              </a:rPr>
              <a:t>Les réponses obtenues varient selon le moment de la demande et correspondent plus ou moins aux attentes: nécessité de regénérer les demandes ou de les réitérer plus tard.</a:t>
            </a:r>
            <a:endParaRPr b="0" lang="fr-FR" sz="2200" spc="-1" strike="noStrike">
              <a:solidFill>
                <a:srgbClr val="000000"/>
              </a:solidFill>
              <a:latin typeface="Calibri"/>
            </a:endParaRPr>
          </a:p>
          <a:p>
            <a:pPr marL="228600" indent="-228600" defTabSz="914400">
              <a:lnSpc>
                <a:spcPct val="90000"/>
              </a:lnSpc>
              <a:spcBef>
                <a:spcPts val="1001"/>
              </a:spcBef>
              <a:buClr>
                <a:srgbClr val="0070c0"/>
              </a:buClr>
              <a:buFont typeface="Arial"/>
              <a:buChar char="•"/>
            </a:pPr>
            <a:r>
              <a:rPr b="0" lang="fr-FR" sz="2200" spc="-1" strike="noStrike">
                <a:solidFill>
                  <a:srgbClr val="0070c0"/>
                </a:solidFill>
                <a:latin typeface="Calibri"/>
                <a:ea typeface="Calibri"/>
              </a:rPr>
              <a:t>Avantages de l’utilisation de l’IA : </a:t>
            </a:r>
            <a:endParaRPr b="0" lang="fr-FR" sz="2200" spc="-1" strike="noStrike">
              <a:solidFill>
                <a:srgbClr val="000000"/>
              </a:solidFill>
              <a:latin typeface="Calibri"/>
            </a:endParaRPr>
          </a:p>
          <a:p>
            <a:pPr lvl="1" marL="343080" indent="-343080" defTabSz="914400">
              <a:lnSpc>
                <a:spcPct val="90000"/>
              </a:lnSpc>
              <a:spcBef>
                <a:spcPts val="499"/>
              </a:spcBef>
              <a:buClr>
                <a:srgbClr val="000000"/>
              </a:buClr>
              <a:buFont typeface="Wingdings" charset="2"/>
              <a:buChar char=""/>
            </a:pPr>
            <a:r>
              <a:rPr b="0" lang="fr-FR" sz="2200" spc="-1" strike="noStrike">
                <a:solidFill>
                  <a:schemeClr val="dk1"/>
                </a:solidFill>
                <a:latin typeface="Calibri"/>
                <a:ea typeface="Calibri"/>
              </a:rPr>
              <a:t>Réponse obtenue constituant une bonne base de réflexion.</a:t>
            </a:r>
            <a:endParaRPr b="0" lang="fr-FR" sz="2200" spc="-1" strike="noStrike">
              <a:solidFill>
                <a:srgbClr val="000000"/>
              </a:solidFill>
              <a:latin typeface="Calibri"/>
            </a:endParaRPr>
          </a:p>
          <a:p>
            <a:pPr lvl="1" marL="343080" indent="-343080" defTabSz="914400">
              <a:lnSpc>
                <a:spcPct val="90000"/>
              </a:lnSpc>
              <a:spcBef>
                <a:spcPts val="499"/>
              </a:spcBef>
              <a:buClr>
                <a:srgbClr val="000000"/>
              </a:buClr>
              <a:buFont typeface="Wingdings" charset="2"/>
              <a:buChar char=""/>
            </a:pPr>
            <a:r>
              <a:rPr b="0" lang="fr-FR" sz="2200" spc="-1" strike="noStrike">
                <a:solidFill>
                  <a:schemeClr val="dk1"/>
                </a:solidFill>
                <a:latin typeface="Calibri"/>
                <a:ea typeface="Calibri"/>
              </a:rPr>
              <a:t>Gain de temps pour l’enseignant sur la formulation des indicateurs observables des différents niveaux de maîtrise. On peut ensuite les agencer à notre guise en les copiant-collant.</a:t>
            </a:r>
            <a:endParaRPr b="0" lang="fr-FR" sz="2200" spc="-1" strike="noStrike">
              <a:solidFill>
                <a:srgbClr val="000000"/>
              </a:solidFill>
              <a:latin typeface="Calibri"/>
            </a:endParaRPr>
          </a:p>
          <a:p>
            <a:pPr lvl="1" marL="343080" indent="-343080" defTabSz="914400">
              <a:lnSpc>
                <a:spcPct val="90000"/>
              </a:lnSpc>
              <a:spcBef>
                <a:spcPts val="499"/>
              </a:spcBef>
              <a:buClr>
                <a:srgbClr val="000000"/>
              </a:buClr>
              <a:buFont typeface="Wingdings" charset="2"/>
              <a:buChar char=""/>
            </a:pPr>
            <a:r>
              <a:rPr b="0" lang="fr-FR" sz="2200" spc="-1" strike="noStrike">
                <a:solidFill>
                  <a:schemeClr val="dk1"/>
                </a:solidFill>
                <a:latin typeface="Calibri"/>
                <a:ea typeface="Calibri"/>
              </a:rPr>
              <a:t>Les propositions des IA peuvent donner des idées ou repréciser les critères d’évaluation choisis.</a:t>
            </a:r>
            <a:endParaRPr b="0" lang="fr-FR" sz="2200" spc="-1" strike="noStrike">
              <a:solidFill>
                <a:srgbClr val="000000"/>
              </a:solidFill>
              <a:latin typeface="Calibri"/>
            </a:endParaRPr>
          </a:p>
          <a:p>
            <a:pPr lvl="1" marL="343080" indent="-343080" defTabSz="914400">
              <a:lnSpc>
                <a:spcPct val="90000"/>
              </a:lnSpc>
              <a:spcBef>
                <a:spcPts val="499"/>
              </a:spcBef>
              <a:buClr>
                <a:srgbClr val="000000"/>
              </a:buClr>
              <a:buFont typeface="Wingdings" charset="2"/>
              <a:buChar char=""/>
            </a:pPr>
            <a:r>
              <a:rPr b="0" lang="fr-FR" sz="2200" spc="-1" strike="noStrike">
                <a:solidFill>
                  <a:schemeClr val="dk1"/>
                </a:solidFill>
                <a:latin typeface="Calibri"/>
                <a:ea typeface="Calibri"/>
              </a:rPr>
              <a:t>Grille d’évaluation modulable au fil des requêtes selon nos souhaits (nombre de niveaux de maîtrise à décrire; niveau du CECRL attendu; nombre de points à attribuer etc.) et donc réutilisable dans d’autres contextes en modifiant la requête.</a:t>
            </a:r>
            <a:endParaRPr b="0" lang="fr-FR" sz="2200" spc="-1" strike="noStrike">
              <a:solidFill>
                <a:srgbClr val="000000"/>
              </a:solidFill>
              <a:latin typeface="Calibri"/>
            </a:endParaRPr>
          </a:p>
          <a:p>
            <a:pPr indent="0" defTabSz="914400">
              <a:lnSpc>
                <a:spcPct val="90000"/>
              </a:lnSpc>
              <a:spcBef>
                <a:spcPts val="1001"/>
              </a:spcBef>
              <a:buNone/>
              <a:tabLst>
                <a:tab algn="l" pos="0"/>
              </a:tabLst>
            </a:pPr>
            <a:endParaRPr b="0" lang="fr-FR" sz="24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6"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defTabSz="914400">
              <a:lnSpc>
                <a:spcPct val="90000"/>
              </a:lnSpc>
              <a:buNone/>
              <a:tabLst>
                <a:tab algn="l" pos="0"/>
              </a:tabLst>
            </a:pPr>
            <a:r>
              <a:rPr b="1" lang="fr-FR" sz="4400" spc="-1" strike="noStrike">
                <a:solidFill>
                  <a:schemeClr val="dk1"/>
                </a:solidFill>
                <a:latin typeface="Arial"/>
                <a:ea typeface="DejaVu Sans"/>
              </a:rPr>
              <a:t>Sommaire</a:t>
            </a:r>
            <a:endParaRPr b="0" lang="fr-FR" sz="4400" spc="-1" strike="noStrike">
              <a:solidFill>
                <a:srgbClr val="000000"/>
              </a:solidFill>
              <a:latin typeface="Calibri"/>
            </a:endParaRPr>
          </a:p>
        </p:txBody>
      </p:sp>
      <p:sp>
        <p:nvSpPr>
          <p:cNvPr id="197" name="PlaceHolder 2"/>
          <p:cNvSpPr>
            <a:spLocks noGrp="1"/>
          </p:cNvSpPr>
          <p:nvPr>
            <p:ph type="subTitle"/>
          </p:nvPr>
        </p:nvSpPr>
        <p:spPr>
          <a:xfrm>
            <a:off x="551160" y="2524320"/>
            <a:ext cx="10971720" cy="3137040"/>
          </a:xfrm>
          <a:prstGeom prst="rect">
            <a:avLst/>
          </a:prstGeom>
          <a:noFill/>
          <a:ln w="0">
            <a:noFill/>
          </a:ln>
        </p:spPr>
        <p:txBody>
          <a:bodyPr lIns="0" rIns="0" tIns="0" bIns="0" anchor="ctr">
            <a:noAutofit/>
          </a:bodyPr>
          <a:p>
            <a:pPr marL="514440" indent="-514440" defTabSz="914400">
              <a:lnSpc>
                <a:spcPct val="90000"/>
              </a:lnSpc>
              <a:spcBef>
                <a:spcPts val="1001"/>
              </a:spcBef>
              <a:buClr>
                <a:srgbClr val="000000"/>
              </a:buClr>
              <a:buFont typeface="Arial"/>
              <a:buAutoNum type="arabicParenR"/>
            </a:pPr>
            <a:r>
              <a:rPr b="0" lang="fr-FR" sz="2800" spc="-1" strike="noStrike" u="sng">
                <a:solidFill>
                  <a:schemeClr val="dk1"/>
                </a:solidFill>
                <a:uFillTx/>
                <a:latin typeface="Arial"/>
                <a:ea typeface="DejaVu Sans"/>
                <a:hlinkClick r:id="" action="ppaction://hlinkshowjump?jump=nextslide"/>
              </a:rPr>
              <a:t>Contexte</a:t>
            </a:r>
            <a:endParaRPr b="0" lang="fr-FR" sz="2800" spc="-1" strike="noStrike">
              <a:solidFill>
                <a:srgbClr val="000000"/>
              </a:solidFill>
              <a:latin typeface="Calibri"/>
            </a:endParaRPr>
          </a:p>
          <a:p>
            <a:pPr marL="514440" indent="-514440" defTabSz="914400">
              <a:lnSpc>
                <a:spcPct val="90000"/>
              </a:lnSpc>
              <a:spcBef>
                <a:spcPts val="1001"/>
              </a:spcBef>
              <a:buClr>
                <a:srgbClr val="000000"/>
              </a:buClr>
              <a:buFont typeface="Arial"/>
              <a:buAutoNum type="arabicParenR"/>
            </a:pPr>
            <a:r>
              <a:rPr b="0" lang="fr-FR" sz="2800" spc="-1" strike="noStrike" u="sng">
                <a:solidFill>
                  <a:schemeClr val="dk1"/>
                </a:solidFill>
                <a:uFillTx/>
                <a:latin typeface="Arial"/>
                <a:ea typeface="DejaVu Sans"/>
                <a:hlinkClick r:id="rId1" action="ppaction://hlinksldjump"/>
              </a:rPr>
              <a:t>Exemple avec </a:t>
            </a:r>
            <a:r>
              <a:rPr b="0" lang="fr-FR" sz="2800" spc="-1" strike="noStrike" u="sng">
                <a:solidFill>
                  <a:schemeClr val="dk1"/>
                </a:solidFill>
                <a:uFillTx/>
                <a:latin typeface="Arial"/>
                <a:ea typeface="DejaVu Sans"/>
                <a:hlinkClick r:id="rId2" action="ppaction://hlinksldjump"/>
              </a:rPr>
              <a:t>ChatGPT</a:t>
            </a:r>
            <a:r>
              <a:rPr b="0" lang="fr-FR" sz="2800" spc="-1" strike="noStrike" u="sng">
                <a:solidFill>
                  <a:schemeClr val="dk1"/>
                </a:solidFill>
                <a:uFillTx/>
                <a:latin typeface="Arial"/>
                <a:ea typeface="DejaVu Sans"/>
                <a:hlinkClick r:id="rId3" action="ppaction://hlinksldjump"/>
              </a:rPr>
              <a:t> </a:t>
            </a:r>
            <a:endParaRPr b="0" lang="fr-FR" sz="2800" spc="-1" strike="noStrike">
              <a:solidFill>
                <a:srgbClr val="000000"/>
              </a:solidFill>
              <a:latin typeface="Calibri"/>
            </a:endParaRPr>
          </a:p>
          <a:p>
            <a:pPr marL="514440" indent="-514440" defTabSz="914400">
              <a:lnSpc>
                <a:spcPct val="90000"/>
              </a:lnSpc>
              <a:spcBef>
                <a:spcPts val="1001"/>
              </a:spcBef>
              <a:buClr>
                <a:srgbClr val="000000"/>
              </a:buClr>
              <a:buFont typeface="Arial"/>
              <a:buAutoNum type="arabicParenR"/>
            </a:pPr>
            <a:r>
              <a:rPr b="0" lang="fr-FR" sz="2800" spc="-1" strike="noStrike" u="sng">
                <a:solidFill>
                  <a:schemeClr val="dk1"/>
                </a:solidFill>
                <a:uFillTx/>
                <a:latin typeface="Arial"/>
                <a:ea typeface="DejaVu Sans"/>
                <a:hlinkClick r:id="rId4" action="ppaction://hlinksldjump"/>
              </a:rPr>
              <a:t>Exemple avec </a:t>
            </a:r>
            <a:r>
              <a:rPr b="0" lang="fr-FR" sz="2800" spc="-1" strike="noStrike" u="sng">
                <a:solidFill>
                  <a:schemeClr val="dk1"/>
                </a:solidFill>
                <a:uFillTx/>
                <a:latin typeface="Arial"/>
                <a:ea typeface="DejaVu Sans"/>
                <a:hlinkClick r:id="rId5" action="ppaction://hlinksldjump"/>
              </a:rPr>
              <a:t>Perplexity</a:t>
            </a:r>
            <a:endParaRPr b="0" lang="fr-FR" sz="2800" spc="-1" strike="noStrike">
              <a:solidFill>
                <a:srgbClr val="000000"/>
              </a:solidFill>
              <a:latin typeface="Calibri"/>
            </a:endParaRPr>
          </a:p>
          <a:p>
            <a:pPr marL="514440" indent="-514440" defTabSz="914400">
              <a:lnSpc>
                <a:spcPct val="90000"/>
              </a:lnSpc>
              <a:spcBef>
                <a:spcPts val="1001"/>
              </a:spcBef>
              <a:buClr>
                <a:srgbClr val="000000"/>
              </a:buClr>
              <a:buFont typeface="Arial"/>
              <a:buAutoNum type="arabicParenR"/>
            </a:pPr>
            <a:r>
              <a:rPr b="0" lang="fr-FR" sz="2800" spc="-1" strike="noStrike" u="sng">
                <a:solidFill>
                  <a:schemeClr val="dk1"/>
                </a:solidFill>
                <a:uFillTx/>
                <a:latin typeface="Arial"/>
                <a:ea typeface="DejaVu Sans"/>
                <a:hlinkClick r:id="rId6" action="ppaction://hlinksldjump"/>
              </a:rPr>
              <a:t>Analyse</a:t>
            </a:r>
            <a:endParaRPr b="0" lang="fr-FR" sz="2800" spc="-1" strike="noStrike">
              <a:solidFill>
                <a:srgbClr val="000000"/>
              </a:solidFill>
              <a:latin typeface="Calibri"/>
            </a:endParaRPr>
          </a:p>
          <a:p>
            <a:pPr indent="0" defTabSz="914400">
              <a:lnSpc>
                <a:spcPct val="90000"/>
              </a:lnSpc>
              <a:spcBef>
                <a:spcPts val="1001"/>
              </a:spcBef>
              <a:buNone/>
              <a:tabLst>
                <a:tab algn="l" pos="0"/>
              </a:tabLst>
            </a:pPr>
            <a:endParaRPr b="0" lang="fr-FR" sz="2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8" name="PlaceHolder 1"/>
          <p:cNvSpPr>
            <a:spLocks noGrp="1"/>
          </p:cNvSpPr>
          <p:nvPr>
            <p:ph type="title"/>
          </p:nvPr>
        </p:nvSpPr>
        <p:spPr>
          <a:xfrm>
            <a:off x="152280" y="186120"/>
            <a:ext cx="11274840" cy="546480"/>
          </a:xfrm>
          <a:prstGeom prst="rect">
            <a:avLst/>
          </a:prstGeom>
          <a:noFill/>
          <a:ln w="0">
            <a:noFill/>
          </a:ln>
        </p:spPr>
        <p:txBody>
          <a:bodyPr lIns="90000" rIns="90000" tIns="45000" bIns="45000" anchor="ctr">
            <a:noAutofit/>
          </a:bodyPr>
          <a:p>
            <a:pPr indent="0" defTabSz="914400">
              <a:lnSpc>
                <a:spcPct val="90000"/>
              </a:lnSpc>
              <a:buNone/>
              <a:tabLst>
                <a:tab algn="l" pos="0"/>
              </a:tabLst>
            </a:pPr>
            <a:r>
              <a:rPr b="1" lang="fr-FR" sz="2800" spc="-1" strike="noStrike">
                <a:solidFill>
                  <a:srgbClr val="000000"/>
                </a:solidFill>
                <a:latin typeface="Aptos Display"/>
                <a:ea typeface="DejaVu Sans"/>
              </a:rPr>
              <a:t>Création d’une grille d’évaluation pour une biographie sur un résistant allemand</a:t>
            </a:r>
            <a:endParaRPr b="0" lang="fr-FR" sz="2800" spc="-1" strike="noStrike">
              <a:solidFill>
                <a:srgbClr val="000000"/>
              </a:solidFill>
              <a:latin typeface="Calibri"/>
            </a:endParaRPr>
          </a:p>
        </p:txBody>
      </p:sp>
      <p:sp>
        <p:nvSpPr>
          <p:cNvPr id="199" name="PlaceHolder 2"/>
          <p:cNvSpPr>
            <a:spLocks noGrp="1"/>
          </p:cNvSpPr>
          <p:nvPr>
            <p:ph/>
          </p:nvPr>
        </p:nvSpPr>
        <p:spPr>
          <a:xfrm>
            <a:off x="152280" y="1159560"/>
            <a:ext cx="11394000" cy="5357520"/>
          </a:xfrm>
          <a:prstGeom prst="rect">
            <a:avLst/>
          </a:prstGeom>
          <a:noFill/>
          <a:ln w="0">
            <a:noFill/>
          </a:ln>
        </p:spPr>
        <p:txBody>
          <a:bodyPr lIns="90000" rIns="90000" tIns="45000" bIns="45000" anchor="t">
            <a:normAutofit fontScale="98333" lnSpcReduction="10000"/>
          </a:bodyPr>
          <a:p>
            <a:pPr marL="228600" indent="0" defTabSz="914400">
              <a:lnSpc>
                <a:spcPct val="90000"/>
              </a:lnSpc>
              <a:spcBef>
                <a:spcPts val="1001"/>
              </a:spcBef>
              <a:buNone/>
              <a:tabLst>
                <a:tab algn="l" pos="0"/>
              </a:tabLst>
            </a:pPr>
            <a:r>
              <a:rPr b="1" lang="fr-FR" sz="2800" spc="-1" strike="noStrike">
                <a:solidFill>
                  <a:srgbClr val="000000"/>
                </a:solidFill>
                <a:latin typeface="Arial"/>
                <a:ea typeface="DejaVu Sans"/>
              </a:rPr>
              <a:t>Contexte : </a:t>
            </a:r>
            <a:endParaRPr b="0" lang="fr-FR" sz="2800" spc="-1" strike="noStrike">
              <a:solidFill>
                <a:srgbClr val="000000"/>
              </a:solidFill>
              <a:latin typeface="Calibri"/>
            </a:endParaRPr>
          </a:p>
          <a:p>
            <a:pPr marL="228600" defTabSz="914400">
              <a:lnSpc>
                <a:spcPct val="100000"/>
              </a:lnSpc>
              <a:spcBef>
                <a:spcPts val="1001"/>
              </a:spcBef>
              <a:buClr>
                <a:srgbClr val="000000"/>
              </a:buClr>
              <a:buFont typeface="Wingdings" charset="2"/>
              <a:buChar char=""/>
              <a:tabLst>
                <a:tab algn="l" pos="0"/>
              </a:tabLst>
            </a:pPr>
            <a:r>
              <a:rPr b="0" lang="fr-FR" sz="2800" spc="-1" strike="noStrike">
                <a:solidFill>
                  <a:srgbClr val="000000"/>
                </a:solidFill>
                <a:latin typeface="Arial"/>
                <a:ea typeface="DejaVu Sans"/>
              </a:rPr>
              <a:t> </a:t>
            </a:r>
            <a:r>
              <a:rPr b="0" lang="fr-FR" sz="2800" spc="-1" strike="noStrike">
                <a:solidFill>
                  <a:srgbClr val="000000"/>
                </a:solidFill>
                <a:latin typeface="Arial"/>
                <a:ea typeface="DejaVu Sans"/>
              </a:rPr>
              <a:t>Dans le cadre d’une séquence sur les résistants allemands pendant la Seconde Guerre Mondiale, les élèves ont travaillé en amont sur des biographies de résistants et ont découvert du lexique lié aux biographies, des indications temporelles et </a:t>
            </a:r>
            <a:r>
              <a:rPr b="0" lang="fr-FR" sz="1800" spc="-1" strike="noStrike">
                <a:solidFill>
                  <a:srgbClr val="000000"/>
                </a:solidFill>
                <a:latin typeface="Arial"/>
                <a:ea typeface="DejaVu Sans"/>
              </a:rPr>
              <a:t>l’utilisation du prétérit et du passif</a:t>
            </a:r>
            <a:r>
              <a:rPr b="0" lang="fr-FR" sz="2800" spc="-1" strike="noStrike">
                <a:solidFill>
                  <a:srgbClr val="000000"/>
                </a:solidFill>
                <a:latin typeface="Arial"/>
                <a:ea typeface="DejaVu Sans"/>
              </a:rPr>
              <a:t>.</a:t>
            </a:r>
            <a:endParaRPr b="0" lang="fr-FR" sz="2800" spc="-1" strike="noStrike">
              <a:solidFill>
                <a:srgbClr val="000000"/>
              </a:solidFill>
              <a:latin typeface="Calibri"/>
            </a:endParaRPr>
          </a:p>
          <a:p>
            <a:pPr marL="228600" indent="-228600" defTabSz="914400">
              <a:lnSpc>
                <a:spcPct val="90000"/>
              </a:lnSpc>
              <a:spcBef>
                <a:spcPts val="1001"/>
              </a:spcBef>
              <a:buClr>
                <a:srgbClr val="000000"/>
              </a:buClr>
              <a:buFont typeface="Wingdings" charset="2"/>
              <a:buChar char=""/>
              <a:tabLst>
                <a:tab algn="l" pos="0"/>
              </a:tabLst>
            </a:pPr>
            <a:r>
              <a:rPr b="0" lang="fr-FR" sz="2800" spc="-1" strike="noStrike">
                <a:solidFill>
                  <a:srgbClr val="000000"/>
                </a:solidFill>
                <a:latin typeface="Arial"/>
                <a:ea typeface="DejaVu Sans"/>
              </a:rPr>
              <a:t> </a:t>
            </a:r>
            <a:r>
              <a:rPr b="0" lang="fr-FR" sz="2800" spc="-1" strike="noStrike">
                <a:solidFill>
                  <a:srgbClr val="000000"/>
                </a:solidFill>
                <a:latin typeface="Arial"/>
                <a:ea typeface="DejaVu Sans"/>
              </a:rPr>
              <a:t>Pour manipuler le vocabulaire et les structures introduites, les élèves se sont entraînés à rédiger la biographie d’une résistante allemande à partir d’une </a:t>
            </a:r>
            <a:r>
              <a:rPr b="0" lang="fr-FR" sz="1800" spc="-1" strike="noStrike">
                <a:solidFill>
                  <a:srgbClr val="000000"/>
                </a:solidFill>
                <a:latin typeface="Arial"/>
                <a:ea typeface="DejaVu Sans"/>
              </a:rPr>
              <a:t>fiche d’identité.</a:t>
            </a:r>
            <a:endParaRPr b="0" lang="fr-FR" sz="1800" spc="-1" strike="noStrike">
              <a:solidFill>
                <a:srgbClr val="000000"/>
              </a:solidFill>
              <a:latin typeface="Calibri"/>
            </a:endParaRPr>
          </a:p>
          <a:p>
            <a:pPr marL="228600" indent="-228600" defTabSz="914400">
              <a:lnSpc>
                <a:spcPct val="90000"/>
              </a:lnSpc>
              <a:spcBef>
                <a:spcPts val="1001"/>
              </a:spcBef>
              <a:buClr>
                <a:srgbClr val="000000"/>
              </a:buClr>
              <a:buFont typeface="Wingdings" charset="2"/>
              <a:buChar char=""/>
              <a:tabLst>
                <a:tab algn="l" pos="0"/>
              </a:tabLst>
            </a:pPr>
            <a:r>
              <a:rPr b="0" lang="fr-FR" sz="2800" spc="-1" strike="noStrike">
                <a:solidFill>
                  <a:srgbClr val="000000"/>
                </a:solidFill>
                <a:latin typeface="Arial"/>
                <a:ea typeface="DejaVu Sans"/>
              </a:rPr>
              <a:t> </a:t>
            </a:r>
            <a:r>
              <a:rPr b="0" lang="fr-FR" sz="2800" spc="-1" strike="noStrike">
                <a:solidFill>
                  <a:srgbClr val="000000"/>
                </a:solidFill>
                <a:latin typeface="Arial"/>
                <a:ea typeface="DejaVu Sans"/>
              </a:rPr>
              <a:t>Ils doivent ensuite, pour évaluation, rédiger la biographie d’un résistant sur lequel ils ont effectué des recherches.</a:t>
            </a:r>
            <a:endParaRPr b="0" lang="fr-FR" sz="2800" spc="-1" strike="noStrike">
              <a:solidFill>
                <a:srgbClr val="000000"/>
              </a:solidFill>
              <a:latin typeface="Calibri"/>
            </a:endParaRPr>
          </a:p>
          <a:p>
            <a:pPr marL="228600" indent="-228600" defTabSz="914400">
              <a:lnSpc>
                <a:spcPct val="90000"/>
              </a:lnSpc>
              <a:spcBef>
                <a:spcPts val="1001"/>
              </a:spcBef>
              <a:buClr>
                <a:srgbClr val="000000"/>
              </a:buClr>
              <a:buFont typeface="Wingdings" charset="2"/>
              <a:buChar char=""/>
              <a:tabLst>
                <a:tab algn="l" pos="0"/>
              </a:tabLst>
            </a:pPr>
            <a:r>
              <a:rPr b="0" lang="fr-FR" sz="2800" spc="-1" strike="noStrike">
                <a:solidFill>
                  <a:srgbClr val="000000"/>
                </a:solidFill>
                <a:latin typeface="Arial"/>
                <a:ea typeface="DejaVu Sans"/>
              </a:rPr>
              <a:t> </a:t>
            </a:r>
            <a:r>
              <a:rPr b="0" lang="fr-FR" sz="2800" spc="-1" strike="noStrike">
                <a:solidFill>
                  <a:srgbClr val="000000"/>
                </a:solidFill>
                <a:latin typeface="Arial"/>
                <a:ea typeface="DejaVu Sans"/>
              </a:rPr>
              <a:t>Pour gagner du temps, nous avons testé ChatGPT et Perplexity pour générer la grille d’évaluation.</a:t>
            </a:r>
            <a:endParaRPr b="0" lang="fr-FR" sz="2800" spc="-1" strike="noStrike">
              <a:solidFill>
                <a:srgbClr val="000000"/>
              </a:solidFill>
              <a:latin typeface="Calibri"/>
            </a:endParaRPr>
          </a:p>
          <a:p>
            <a:pPr indent="0" defTabSz="914400">
              <a:lnSpc>
                <a:spcPct val="90000"/>
              </a:lnSpc>
              <a:spcBef>
                <a:spcPts val="1001"/>
              </a:spcBef>
              <a:buNone/>
              <a:tabLst>
                <a:tab algn="l" pos="0"/>
              </a:tabLst>
            </a:pPr>
            <a:endParaRPr b="0" lang="fr-FR" sz="2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00" name="Image 7" descr=""/>
          <p:cNvPicPr/>
          <p:nvPr/>
        </p:nvPicPr>
        <p:blipFill>
          <a:blip r:embed="rId1"/>
          <a:stretch/>
        </p:blipFill>
        <p:spPr>
          <a:xfrm>
            <a:off x="4613760" y="1957680"/>
            <a:ext cx="3335400" cy="4777560"/>
          </a:xfrm>
          <a:prstGeom prst="rect">
            <a:avLst/>
          </a:prstGeom>
          <a:ln w="0">
            <a:noFill/>
          </a:ln>
        </p:spPr>
      </p:pic>
      <p:sp>
        <p:nvSpPr>
          <p:cNvPr id="201" name="Rectangle : coins arrondis 3"/>
          <p:cNvSpPr/>
          <p:nvPr/>
        </p:nvSpPr>
        <p:spPr>
          <a:xfrm>
            <a:off x="1026000" y="441720"/>
            <a:ext cx="10743840" cy="1179000"/>
          </a:xfrm>
          <a:prstGeom prst="roundRect">
            <a:avLst>
              <a:gd name="adj" fmla="val 16667"/>
            </a:avLst>
          </a:prstGeom>
          <a:solidFill>
            <a:srgbClr val="156082"/>
          </a:solidFill>
          <a:ln>
            <a:solidFill>
              <a:srgbClr val="092a38"/>
            </a:solidFill>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defTabSz="914400">
              <a:lnSpc>
                <a:spcPct val="107000"/>
              </a:lnSpc>
              <a:spcAft>
                <a:spcPts val="799"/>
              </a:spcAft>
            </a:pPr>
            <a:r>
              <a:rPr b="0" lang="en-US" sz="1800" spc="-1" strike="noStrike">
                <a:solidFill>
                  <a:schemeClr val="lt1"/>
                </a:solidFill>
                <a:latin typeface="Aptos"/>
                <a:ea typeface="Yu Gothic"/>
              </a:rPr>
              <a:t>PROMPT : </a:t>
            </a:r>
            <a:r>
              <a:rPr b="0" lang="fr-FR" sz="1800" spc="-1" strike="noStrike">
                <a:solidFill>
                  <a:srgbClr val="000000"/>
                </a:solidFill>
                <a:latin typeface="Arial"/>
                <a:ea typeface="DejaVu Sans"/>
              </a:rPr>
              <a:t>Propose une grille d'évaluation critériée permettant d'évaluer la biographie d'un résistant allemand rédigée en allemand au prétérit par un élève français de 3</a:t>
            </a:r>
            <a:r>
              <a:rPr b="0" lang="fr-FR" sz="1800" spc="-1" strike="noStrike" baseline="30000">
                <a:solidFill>
                  <a:srgbClr val="000000"/>
                </a:solidFill>
                <a:latin typeface="Arial"/>
                <a:ea typeface="DejaVu Sans"/>
              </a:rPr>
              <a:t>ème</a:t>
            </a:r>
            <a:r>
              <a:rPr b="0" lang="fr-FR" sz="1800" spc="-1" strike="noStrike">
                <a:solidFill>
                  <a:srgbClr val="000000"/>
                </a:solidFill>
                <a:latin typeface="Calibri"/>
                <a:ea typeface="DejaVu Sans"/>
              </a:rPr>
              <a:t>.</a:t>
            </a:r>
            <a:endParaRPr b="0" lang="fr-FR" sz="1800" spc="-1" strike="noStrike">
              <a:solidFill>
                <a:srgbClr val="000000"/>
              </a:solidFill>
              <a:latin typeface="Calibri"/>
            </a:endParaRPr>
          </a:p>
        </p:txBody>
      </p:sp>
      <p:sp>
        <p:nvSpPr>
          <p:cNvPr id="202" name="ZoneTexte 8"/>
          <p:cNvSpPr/>
          <p:nvPr/>
        </p:nvSpPr>
        <p:spPr>
          <a:xfrm>
            <a:off x="-834120" y="61920"/>
            <a:ext cx="8143920" cy="363960"/>
          </a:xfrm>
          <a:prstGeom prst="rect">
            <a:avLst/>
          </a:prstGeom>
          <a:noFill/>
          <a:ln w="0">
            <a:noFill/>
          </a:ln>
        </p:spPr>
        <p:style>
          <a:lnRef idx="0"/>
          <a:fillRef idx="0"/>
          <a:effectRef idx="0"/>
          <a:fontRef idx="minor"/>
        </p:style>
        <p:txBody>
          <a:bodyPr wrap="none" lIns="90000" rIns="90000" tIns="45000" bIns="45000" anchor="t">
            <a:spAutoFit/>
          </a:bodyPr>
          <a:p>
            <a:pPr defTabSz="914400">
              <a:lnSpc>
                <a:spcPct val="100000"/>
              </a:lnSpc>
            </a:pPr>
            <a:r>
              <a:rPr b="1" lang="fr-FR" sz="1800" spc="-1" strike="noStrike">
                <a:solidFill>
                  <a:srgbClr val="000000"/>
                </a:solidFill>
                <a:latin typeface="Aptos"/>
                <a:ea typeface="DejaVu Sans"/>
              </a:rPr>
              <a:t>Requête n° 1 : requête (prompt / invite) initiale sur ChatGPT :</a:t>
            </a:r>
            <a:endParaRPr b="0" lang="fr-FR" sz="1800" spc="-1" strike="noStrike">
              <a:solidFill>
                <a:srgbClr val="000000"/>
              </a:solidFill>
              <a:latin typeface="Calibri"/>
            </a:endParaRPr>
          </a:p>
        </p:txBody>
      </p:sp>
      <p:sp>
        <p:nvSpPr>
          <p:cNvPr id="203" name="Bulle narrative : rectangle à coins arrondis 5"/>
          <p:cNvSpPr/>
          <p:nvPr/>
        </p:nvSpPr>
        <p:spPr>
          <a:xfrm>
            <a:off x="731160" y="1744920"/>
            <a:ext cx="2986920" cy="1050120"/>
          </a:xfrm>
          <a:prstGeom prst="wedgeRoundRectCallout">
            <a:avLst>
              <a:gd name="adj1" fmla="val 59594"/>
              <a:gd name="adj2" fmla="val -30833"/>
              <a:gd name="adj3" fmla="val 16667"/>
            </a:avLst>
          </a:prstGeom>
          <a:solidFill>
            <a:srgbClr val="4ea72e"/>
          </a:solidFill>
          <a:ln>
            <a:solidFill>
              <a:srgbClr val="ffffff"/>
            </a:solidFill>
          </a:ln>
          <a:effectLst>
            <a:outerShdw blurRad="39960" dir="5400000" dist="20160" rotWithShape="0">
              <a:srgbClr val="000000">
                <a:alpha val="38000"/>
              </a:srgbClr>
            </a:outerShdw>
          </a:effectLst>
        </p:spPr>
        <p:style>
          <a:lnRef idx="3">
            <a:schemeClr val="lt1"/>
          </a:lnRef>
          <a:fillRef idx="1">
            <a:schemeClr val="accent6"/>
          </a:fillRef>
          <a:effectRef idx="1">
            <a:schemeClr val="accent6"/>
          </a:effectRef>
          <a:fontRef idx="minor"/>
        </p:style>
        <p:txBody>
          <a:bodyPr lIns="90000" rIns="90000" tIns="45000" bIns="45000" anchor="ctr">
            <a:noAutofit/>
          </a:bodyPr>
          <a:p>
            <a:pPr defTabSz="914400">
              <a:lnSpc>
                <a:spcPct val="100000"/>
              </a:lnSpc>
            </a:pPr>
            <a:r>
              <a:rPr b="0" lang="fr-FR" sz="1800" spc="-1" strike="noStrike">
                <a:solidFill>
                  <a:schemeClr val="lt1"/>
                </a:solidFill>
                <a:latin typeface="Arial"/>
                <a:ea typeface="DejaVu Sans"/>
              </a:rPr>
              <a:t>Les critères obtenus sont cohérents.</a:t>
            </a:r>
            <a:endParaRPr b="0" lang="fr-FR" sz="1800" spc="-1" strike="noStrike">
              <a:solidFill>
                <a:srgbClr val="000000"/>
              </a:solidFill>
              <a:latin typeface="Calibri"/>
            </a:endParaRPr>
          </a:p>
        </p:txBody>
      </p:sp>
      <p:sp>
        <p:nvSpPr>
          <p:cNvPr id="204" name="Rectangle 13"/>
          <p:cNvSpPr/>
          <p:nvPr/>
        </p:nvSpPr>
        <p:spPr>
          <a:xfrm>
            <a:off x="221040" y="2938320"/>
            <a:ext cx="4392000" cy="3695760"/>
          </a:xfrm>
          <a:prstGeom prst="rect">
            <a:avLst/>
          </a:prstGeom>
          <a:solidFill>
            <a:srgbClr val="ff0000"/>
          </a:solidFill>
          <a:ln>
            <a:solidFill>
              <a:srgbClr val="000000"/>
            </a:solidFill>
          </a:ln>
        </p:spPr>
        <p:style>
          <a:lnRef idx="2">
            <a:schemeClr val="dk1"/>
          </a:lnRef>
          <a:fillRef idx="1">
            <a:schemeClr val="lt1"/>
          </a:fillRef>
          <a:effectRef idx="0">
            <a:schemeClr val="dk1"/>
          </a:effectRef>
          <a:fontRef idx="minor"/>
        </p:style>
        <p:txBody>
          <a:bodyPr lIns="90000" rIns="90000" tIns="45000" bIns="45000" anchor="ctr">
            <a:noAutofit/>
          </a:bodyPr>
          <a:p>
            <a:pPr defTabSz="914400">
              <a:lnSpc>
                <a:spcPct val="100000"/>
              </a:lnSpc>
            </a:pPr>
            <a:r>
              <a:rPr b="0" lang="fr-FR" sz="1800" spc="-1" strike="noStrike">
                <a:solidFill>
                  <a:schemeClr val="dk1"/>
                </a:solidFill>
                <a:latin typeface="Arial"/>
                <a:ea typeface="DejaVu Sans"/>
              </a:rPr>
              <a:t>Certains critères ne correspondent pas aux objectifs attendus:</a:t>
            </a:r>
            <a:endParaRPr b="0" lang="fr-FR" sz="1800" spc="-1" strike="noStrike">
              <a:solidFill>
                <a:srgbClr val="000000"/>
              </a:solidFill>
              <a:latin typeface="Calibri"/>
            </a:endParaRPr>
          </a:p>
          <a:p>
            <a:pPr marL="285840" indent="-285840" defTabSz="914400">
              <a:lnSpc>
                <a:spcPct val="100000"/>
              </a:lnSpc>
              <a:buClr>
                <a:srgbClr val="000000"/>
              </a:buClr>
              <a:buFont typeface="OpenSymbol"/>
              <a:buChar char="-"/>
            </a:pPr>
            <a:r>
              <a:rPr b="0" lang="fr-FR" sz="1800" spc="-1" strike="noStrike">
                <a:solidFill>
                  <a:schemeClr val="dk1"/>
                </a:solidFill>
                <a:latin typeface="Arial"/>
                <a:ea typeface="DejaVu Sans"/>
              </a:rPr>
              <a:t>Ne pas hésiter à regénérer la réponse pour qu’elle soit plus adaptée. Donner son avis sur la nouvelle version afin d’orienter le travail de l’IA.</a:t>
            </a:r>
            <a:endParaRPr b="0" lang="fr-FR" sz="1800" spc="-1" strike="noStrike">
              <a:solidFill>
                <a:srgbClr val="000000"/>
              </a:solidFill>
              <a:latin typeface="Calibri"/>
            </a:endParaRPr>
          </a:p>
          <a:p>
            <a:pPr marL="285840" indent="-285840" defTabSz="914400">
              <a:lnSpc>
                <a:spcPct val="100000"/>
              </a:lnSpc>
              <a:buClr>
                <a:srgbClr val="000000"/>
              </a:buClr>
              <a:buFont typeface="OpenSymbol"/>
              <a:buChar char="-"/>
            </a:pPr>
            <a:r>
              <a:rPr b="0" lang="fr-FR" sz="1800" spc="-1" strike="noStrike">
                <a:solidFill>
                  <a:schemeClr val="dk1"/>
                </a:solidFill>
                <a:latin typeface="Arial"/>
                <a:ea typeface="DejaVu Sans"/>
              </a:rPr>
              <a:t>Critères à supprimer, à préciser, à ajouter en formulant une nouvelle requête.</a:t>
            </a:r>
            <a:endParaRPr b="0" lang="fr-FR" sz="1800" spc="-1" strike="noStrike">
              <a:solidFill>
                <a:srgbClr val="000000"/>
              </a:solidFill>
              <a:latin typeface="Calibri"/>
            </a:endParaRPr>
          </a:p>
          <a:p>
            <a:pPr defTabSz="914400">
              <a:lnSpc>
                <a:spcPct val="100000"/>
              </a:lnSpc>
            </a:pPr>
            <a:r>
              <a:rPr b="0" lang="fr-FR" sz="1800" spc="-1" strike="noStrike">
                <a:solidFill>
                  <a:schemeClr val="dk1"/>
                </a:solidFill>
                <a:latin typeface="Arial"/>
                <a:ea typeface="DejaVu Sans"/>
              </a:rPr>
              <a:t>Les attendus pour les différents niveaux de maîtrise ne sont pas décrits. Requête à reformuler.</a:t>
            </a:r>
            <a:endParaRPr b="0" lang="fr-FR" sz="1800" spc="-1" strike="noStrike">
              <a:solidFill>
                <a:srgbClr val="000000"/>
              </a:solidFill>
              <a:latin typeface="Calibri"/>
            </a:endParaRPr>
          </a:p>
        </p:txBody>
      </p:sp>
      <p:pic>
        <p:nvPicPr>
          <p:cNvPr id="205" name="Picture 2" descr=""/>
          <p:cNvPicPr/>
          <p:nvPr/>
        </p:nvPicPr>
        <p:blipFill>
          <a:blip r:embed="rId2"/>
          <a:stretch/>
        </p:blipFill>
        <p:spPr>
          <a:xfrm>
            <a:off x="121680" y="592200"/>
            <a:ext cx="782280" cy="782280"/>
          </a:xfrm>
          <a:prstGeom prst="rect">
            <a:avLst/>
          </a:prstGeom>
          <a:ln w="0">
            <a:noFill/>
          </a:ln>
        </p:spPr>
      </p:pic>
      <p:pic>
        <p:nvPicPr>
          <p:cNvPr id="206" name="Image 4" descr=""/>
          <p:cNvPicPr/>
          <p:nvPr/>
        </p:nvPicPr>
        <p:blipFill>
          <a:blip r:embed="rId3"/>
          <a:stretch/>
        </p:blipFill>
        <p:spPr>
          <a:xfrm>
            <a:off x="8122320" y="1859400"/>
            <a:ext cx="3647520" cy="4828680"/>
          </a:xfrm>
          <a:prstGeom prst="rect">
            <a:avLst/>
          </a:prstGeom>
          <a:ln w="0">
            <a:noFill/>
          </a:ln>
        </p:spPr>
      </p:pic>
      <p:sp>
        <p:nvSpPr>
          <p:cNvPr id="207" name="Rectangle 8"/>
          <p:cNvSpPr/>
          <p:nvPr/>
        </p:nvSpPr>
        <p:spPr>
          <a:xfrm>
            <a:off x="5326920" y="6549480"/>
            <a:ext cx="126720" cy="13860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fr-FR" sz="1800" spc="-1" strike="noStrike">
              <a:solidFill>
                <a:schemeClr val="lt1"/>
              </a:solidFill>
              <a:latin typeface="Arial"/>
              <a:ea typeface="DejaVu Sans"/>
            </a:endParaRPr>
          </a:p>
        </p:txBody>
      </p:sp>
      <p:cxnSp>
        <p:nvCxnSpPr>
          <p:cNvPr id="208" name="Connecteur droit avec flèche 10"/>
          <p:cNvCxnSpPr/>
          <p:nvPr/>
        </p:nvCxnSpPr>
        <p:spPr>
          <a:xfrm>
            <a:off x="5454360" y="6634440"/>
            <a:ext cx="2759760" cy="720"/>
          </a:xfrm>
          <a:prstGeom prst="straightConnector1">
            <a:avLst/>
          </a:prstGeom>
          <a:ln w="0">
            <a:solidFill>
              <a:srgbClr val="ff0000"/>
            </a:solidFill>
            <a:tailEnd len="med" type="triangle" w="med"/>
          </a:ln>
        </p:spPr>
      </p:cxnSp>
      <p:pic>
        <p:nvPicPr>
          <p:cNvPr id="209" name="Image 12" descr=""/>
          <p:cNvPicPr/>
          <p:nvPr/>
        </p:nvPicPr>
        <p:blipFill>
          <a:blip r:embed="rId4"/>
          <a:stretch/>
        </p:blipFill>
        <p:spPr>
          <a:xfrm>
            <a:off x="8844840" y="6490800"/>
            <a:ext cx="1632600" cy="256320"/>
          </a:xfrm>
          <a:prstGeom prst="rect">
            <a:avLst/>
          </a:prstGeom>
          <a:ln w="19050">
            <a:solidFill>
              <a:srgbClr val="ff0000"/>
            </a:solidFill>
            <a:round/>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0" name="Rectangle : coins arrondis 3"/>
          <p:cNvSpPr/>
          <p:nvPr/>
        </p:nvSpPr>
        <p:spPr>
          <a:xfrm>
            <a:off x="1026000" y="441720"/>
            <a:ext cx="10743840" cy="1179000"/>
          </a:xfrm>
          <a:prstGeom prst="roundRect">
            <a:avLst>
              <a:gd name="adj" fmla="val 16667"/>
            </a:avLst>
          </a:prstGeom>
          <a:solidFill>
            <a:srgbClr val="156082"/>
          </a:solidFill>
          <a:ln>
            <a:solidFill>
              <a:srgbClr val="092a38"/>
            </a:solidFill>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defTabSz="914400">
              <a:lnSpc>
                <a:spcPct val="107000"/>
              </a:lnSpc>
              <a:spcAft>
                <a:spcPts val="799"/>
              </a:spcAft>
            </a:pPr>
            <a:r>
              <a:rPr b="0" lang="en-US" sz="1800" spc="-1" strike="noStrike">
                <a:solidFill>
                  <a:schemeClr val="lt1"/>
                </a:solidFill>
                <a:latin typeface="Aptos"/>
                <a:ea typeface="Yu Gothic"/>
              </a:rPr>
              <a:t>PROMPT : </a:t>
            </a:r>
            <a:r>
              <a:rPr b="0" lang="fr-FR" sz="1800" spc="-1" strike="noStrike">
                <a:solidFill>
                  <a:srgbClr val="000000"/>
                </a:solidFill>
                <a:latin typeface="Arial"/>
                <a:ea typeface="DejaVu Sans"/>
              </a:rPr>
              <a:t>Concentre-toi sur la qualité linguistique en y ajoutant l'orthographe et la grammaire, le contenu historique, l'organisation et la structure, le style et la présentation et présente les critères d'évaluation sous forme de tableau détaillant les attendus pour 4 niveaux de maîtrise.</a:t>
            </a:r>
            <a:endParaRPr b="0" lang="fr-FR" sz="1800" spc="-1" strike="noStrike">
              <a:solidFill>
                <a:srgbClr val="000000"/>
              </a:solidFill>
              <a:latin typeface="Calibri"/>
            </a:endParaRPr>
          </a:p>
        </p:txBody>
      </p:sp>
      <p:sp>
        <p:nvSpPr>
          <p:cNvPr id="211" name="ZoneTexte 8"/>
          <p:cNvSpPr/>
          <p:nvPr/>
        </p:nvSpPr>
        <p:spPr>
          <a:xfrm>
            <a:off x="-893520" y="61920"/>
            <a:ext cx="8610480" cy="363960"/>
          </a:xfrm>
          <a:prstGeom prst="rect">
            <a:avLst/>
          </a:prstGeom>
          <a:noFill/>
          <a:ln w="0">
            <a:noFill/>
          </a:ln>
        </p:spPr>
        <p:style>
          <a:lnRef idx="0"/>
          <a:fillRef idx="0"/>
          <a:effectRef idx="0"/>
          <a:fontRef idx="minor"/>
        </p:style>
        <p:txBody>
          <a:bodyPr wrap="none" lIns="90000" rIns="90000" tIns="45000" bIns="45000" anchor="t">
            <a:spAutoFit/>
          </a:bodyPr>
          <a:p>
            <a:pPr defTabSz="914400">
              <a:lnSpc>
                <a:spcPct val="100000"/>
              </a:lnSpc>
            </a:pPr>
            <a:r>
              <a:rPr b="1" lang="fr-FR" sz="1800" spc="-1" strike="noStrike">
                <a:solidFill>
                  <a:srgbClr val="000000"/>
                </a:solidFill>
                <a:latin typeface="Aptos"/>
                <a:ea typeface="DejaVu Sans"/>
              </a:rPr>
              <a:t>Requête n° 2 : requête (prompt / invite) reprécisée sur ChatGPT :</a:t>
            </a:r>
            <a:endParaRPr b="0" lang="fr-FR" sz="1800" spc="-1" strike="noStrike">
              <a:solidFill>
                <a:srgbClr val="000000"/>
              </a:solidFill>
              <a:latin typeface="Calibri"/>
            </a:endParaRPr>
          </a:p>
        </p:txBody>
      </p:sp>
      <p:pic>
        <p:nvPicPr>
          <p:cNvPr id="212" name="Picture 2" descr=""/>
          <p:cNvPicPr/>
          <p:nvPr/>
        </p:nvPicPr>
        <p:blipFill>
          <a:blip r:embed="rId1"/>
          <a:stretch/>
        </p:blipFill>
        <p:spPr>
          <a:xfrm>
            <a:off x="121680" y="592200"/>
            <a:ext cx="782280" cy="782280"/>
          </a:xfrm>
          <a:prstGeom prst="rect">
            <a:avLst/>
          </a:prstGeom>
          <a:ln w="0">
            <a:noFill/>
          </a:ln>
        </p:spPr>
      </p:pic>
      <p:pic>
        <p:nvPicPr>
          <p:cNvPr id="213" name="Image 2" descr=""/>
          <p:cNvPicPr/>
          <p:nvPr/>
        </p:nvPicPr>
        <p:blipFill>
          <a:blip r:embed="rId2"/>
          <a:stretch/>
        </p:blipFill>
        <p:spPr>
          <a:xfrm>
            <a:off x="114840" y="1698840"/>
            <a:ext cx="4057200" cy="3895200"/>
          </a:xfrm>
          <a:prstGeom prst="rect">
            <a:avLst/>
          </a:prstGeom>
          <a:ln w="0">
            <a:noFill/>
          </a:ln>
        </p:spPr>
      </p:pic>
      <p:pic>
        <p:nvPicPr>
          <p:cNvPr id="214" name="Image 4" descr=""/>
          <p:cNvPicPr/>
          <p:nvPr/>
        </p:nvPicPr>
        <p:blipFill>
          <a:blip r:embed="rId3"/>
          <a:stretch/>
        </p:blipFill>
        <p:spPr>
          <a:xfrm>
            <a:off x="4111200" y="2115360"/>
            <a:ext cx="4047480" cy="3190320"/>
          </a:xfrm>
          <a:prstGeom prst="rect">
            <a:avLst/>
          </a:prstGeom>
          <a:ln w="0">
            <a:noFill/>
          </a:ln>
        </p:spPr>
      </p:pic>
      <p:pic>
        <p:nvPicPr>
          <p:cNvPr id="215" name="Image 7" descr=""/>
          <p:cNvPicPr/>
          <p:nvPr/>
        </p:nvPicPr>
        <p:blipFill>
          <a:blip r:embed="rId4"/>
          <a:stretch/>
        </p:blipFill>
        <p:spPr>
          <a:xfrm>
            <a:off x="8009640" y="2046240"/>
            <a:ext cx="4066560" cy="4666680"/>
          </a:xfrm>
          <a:prstGeom prst="rect">
            <a:avLst/>
          </a:prstGeom>
          <a:ln w="0">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6" name="ZoneTexte 8"/>
          <p:cNvSpPr/>
          <p:nvPr/>
        </p:nvSpPr>
        <p:spPr>
          <a:xfrm>
            <a:off x="-983520" y="61920"/>
            <a:ext cx="9541440" cy="363960"/>
          </a:xfrm>
          <a:prstGeom prst="rect">
            <a:avLst/>
          </a:prstGeom>
          <a:noFill/>
          <a:ln w="0">
            <a:noFill/>
          </a:ln>
        </p:spPr>
        <p:style>
          <a:lnRef idx="0"/>
          <a:fillRef idx="0"/>
          <a:effectRef idx="0"/>
          <a:fontRef idx="minor"/>
        </p:style>
        <p:txBody>
          <a:bodyPr wrap="none" lIns="90000" rIns="90000" tIns="45000" bIns="45000" anchor="t">
            <a:spAutoFit/>
          </a:bodyPr>
          <a:p>
            <a:pPr defTabSz="914400">
              <a:lnSpc>
                <a:spcPct val="100000"/>
              </a:lnSpc>
            </a:pPr>
            <a:r>
              <a:rPr b="1" lang="fr-FR" sz="1800" spc="-1" strike="noStrike">
                <a:solidFill>
                  <a:srgbClr val="000000"/>
                </a:solidFill>
                <a:latin typeface="Aptos"/>
                <a:ea typeface="DejaVu Sans"/>
              </a:rPr>
              <a:t>Requête n° 2 : requête (prompt / invite) reprécisée sur ChatGPT (suite) :</a:t>
            </a:r>
            <a:endParaRPr b="0" lang="fr-FR" sz="1800" spc="-1" strike="noStrike">
              <a:solidFill>
                <a:srgbClr val="000000"/>
              </a:solidFill>
              <a:latin typeface="Calibri"/>
            </a:endParaRPr>
          </a:p>
        </p:txBody>
      </p:sp>
      <p:sp>
        <p:nvSpPr>
          <p:cNvPr id="217" name="Bulle narrative : rectangle à coins arrondis 5"/>
          <p:cNvSpPr/>
          <p:nvPr/>
        </p:nvSpPr>
        <p:spPr>
          <a:xfrm>
            <a:off x="7071840" y="828720"/>
            <a:ext cx="3847320" cy="1728720"/>
          </a:xfrm>
          <a:prstGeom prst="wedgeRoundRectCallout">
            <a:avLst>
              <a:gd name="adj1" fmla="val -82043"/>
              <a:gd name="adj2" fmla="val -34215"/>
              <a:gd name="adj3" fmla="val 16667"/>
            </a:avLst>
          </a:prstGeom>
          <a:solidFill>
            <a:srgbClr val="4ea72e"/>
          </a:solidFill>
          <a:ln>
            <a:solidFill>
              <a:srgbClr val="ffffff"/>
            </a:solidFill>
          </a:ln>
          <a:effectLst>
            <a:outerShdw blurRad="39960" dir="5400000" dist="20160" rotWithShape="0">
              <a:srgbClr val="000000">
                <a:alpha val="38000"/>
              </a:srgbClr>
            </a:outerShdw>
          </a:effectLst>
        </p:spPr>
        <p:style>
          <a:lnRef idx="3">
            <a:schemeClr val="lt1"/>
          </a:lnRef>
          <a:fillRef idx="1">
            <a:schemeClr val="accent6"/>
          </a:fillRef>
          <a:effectRef idx="1">
            <a:schemeClr val="accent6"/>
          </a:effectRef>
          <a:fontRef idx="minor"/>
        </p:style>
        <p:txBody>
          <a:bodyPr lIns="90000" rIns="90000" tIns="45000" bIns="45000" anchor="ctr">
            <a:noAutofit/>
          </a:bodyPr>
          <a:p>
            <a:pPr defTabSz="914400">
              <a:lnSpc>
                <a:spcPct val="100000"/>
              </a:lnSpc>
            </a:pPr>
            <a:r>
              <a:rPr b="0" lang="fr-FR" sz="1800" spc="-1" strike="noStrike">
                <a:solidFill>
                  <a:schemeClr val="lt1"/>
                </a:solidFill>
                <a:latin typeface="Arial"/>
                <a:ea typeface="DejaVu Sans"/>
              </a:rPr>
              <a:t>La demande de forme de tableau attendue est respectée.</a:t>
            </a:r>
            <a:endParaRPr b="0" lang="fr-FR" sz="1800" spc="-1" strike="noStrike">
              <a:solidFill>
                <a:srgbClr val="000000"/>
              </a:solidFill>
              <a:latin typeface="Calibri"/>
            </a:endParaRPr>
          </a:p>
          <a:p>
            <a:pPr defTabSz="914400">
              <a:lnSpc>
                <a:spcPct val="100000"/>
              </a:lnSpc>
            </a:pPr>
            <a:endParaRPr b="0" lang="fr-FR" sz="1800" spc="-1" strike="noStrike">
              <a:solidFill>
                <a:srgbClr val="000000"/>
              </a:solidFill>
              <a:latin typeface="Calibri"/>
            </a:endParaRPr>
          </a:p>
          <a:p>
            <a:pPr defTabSz="914400">
              <a:lnSpc>
                <a:spcPct val="100000"/>
              </a:lnSpc>
            </a:pPr>
            <a:r>
              <a:rPr b="0" lang="fr-FR" sz="1800" spc="-1" strike="noStrike">
                <a:solidFill>
                  <a:schemeClr val="lt1"/>
                </a:solidFill>
                <a:latin typeface="Arial"/>
                <a:ea typeface="DejaVu Sans"/>
              </a:rPr>
              <a:t>La description des attendus par niveau de maîtrise est plutôt satisfaisante…</a:t>
            </a:r>
            <a:endParaRPr b="0" lang="fr-FR" sz="1800" spc="-1" strike="noStrike">
              <a:solidFill>
                <a:srgbClr val="000000"/>
              </a:solidFill>
              <a:latin typeface="Calibri"/>
            </a:endParaRPr>
          </a:p>
        </p:txBody>
      </p:sp>
      <p:sp>
        <p:nvSpPr>
          <p:cNvPr id="218" name="Rectangle 13"/>
          <p:cNvSpPr/>
          <p:nvPr/>
        </p:nvSpPr>
        <p:spPr>
          <a:xfrm>
            <a:off x="7238520" y="2787120"/>
            <a:ext cx="3513960" cy="1830960"/>
          </a:xfrm>
          <a:prstGeom prst="rect">
            <a:avLst/>
          </a:prstGeom>
          <a:solidFill>
            <a:srgbClr val="ff0000"/>
          </a:solidFill>
          <a:ln>
            <a:solidFill>
              <a:srgbClr val="000000"/>
            </a:solidFill>
          </a:ln>
        </p:spPr>
        <p:style>
          <a:lnRef idx="2">
            <a:schemeClr val="dk1"/>
          </a:lnRef>
          <a:fillRef idx="1">
            <a:schemeClr val="lt1"/>
          </a:fillRef>
          <a:effectRef idx="0">
            <a:schemeClr val="dk1"/>
          </a:effectRef>
          <a:fontRef idx="minor"/>
        </p:style>
        <p:txBody>
          <a:bodyPr lIns="90000" rIns="90000" tIns="45000" bIns="45000" anchor="ctr">
            <a:noAutofit/>
          </a:bodyPr>
          <a:p>
            <a:pPr defTabSz="914400">
              <a:lnSpc>
                <a:spcPct val="100000"/>
              </a:lnSpc>
            </a:pPr>
            <a:r>
              <a:rPr b="0" lang="fr-FR" sz="1800" spc="-1" strike="noStrike">
                <a:solidFill>
                  <a:schemeClr val="dk1"/>
                </a:solidFill>
                <a:latin typeface="Arial"/>
                <a:ea typeface="DejaVu Sans"/>
              </a:rPr>
              <a:t>… </a:t>
            </a:r>
            <a:r>
              <a:rPr b="0" lang="fr-FR" sz="1800" spc="-1" strike="noStrike">
                <a:solidFill>
                  <a:schemeClr val="dk1"/>
                </a:solidFill>
                <a:latin typeface="Arial"/>
                <a:ea typeface="DejaVu Sans"/>
              </a:rPr>
              <a:t>mais trop exigeante pour le niveau des élèves. → Nouvelle requête avec référence au niveau A2 du CECRL à formuler.</a:t>
            </a:r>
            <a:endParaRPr b="0" lang="fr-FR" sz="1800" spc="-1" strike="noStrike">
              <a:solidFill>
                <a:srgbClr val="000000"/>
              </a:solidFill>
              <a:latin typeface="Calibri"/>
            </a:endParaRPr>
          </a:p>
        </p:txBody>
      </p:sp>
      <p:pic>
        <p:nvPicPr>
          <p:cNvPr id="219" name="Picture 2" descr=""/>
          <p:cNvPicPr/>
          <p:nvPr/>
        </p:nvPicPr>
        <p:blipFill>
          <a:blip r:embed="rId1"/>
          <a:stretch/>
        </p:blipFill>
        <p:spPr>
          <a:xfrm>
            <a:off x="121680" y="592200"/>
            <a:ext cx="782280" cy="782280"/>
          </a:xfrm>
          <a:prstGeom prst="rect">
            <a:avLst/>
          </a:prstGeom>
          <a:ln w="0">
            <a:noFill/>
          </a:ln>
        </p:spPr>
      </p:pic>
      <p:pic>
        <p:nvPicPr>
          <p:cNvPr id="220" name="Image 3" descr=""/>
          <p:cNvPicPr/>
          <p:nvPr/>
        </p:nvPicPr>
        <p:blipFill>
          <a:blip r:embed="rId2"/>
          <a:stretch/>
        </p:blipFill>
        <p:spPr>
          <a:xfrm>
            <a:off x="1234440" y="481680"/>
            <a:ext cx="4076280" cy="4152240"/>
          </a:xfrm>
          <a:prstGeom prst="rect">
            <a:avLst/>
          </a:prstGeom>
          <a:ln w="0">
            <a:noFill/>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1" name="Rectangle : coins arrondis 3"/>
          <p:cNvSpPr/>
          <p:nvPr/>
        </p:nvSpPr>
        <p:spPr>
          <a:xfrm>
            <a:off x="1026000" y="441720"/>
            <a:ext cx="10743840" cy="1179000"/>
          </a:xfrm>
          <a:prstGeom prst="roundRect">
            <a:avLst>
              <a:gd name="adj" fmla="val 16667"/>
            </a:avLst>
          </a:prstGeom>
          <a:solidFill>
            <a:srgbClr val="156082"/>
          </a:solidFill>
          <a:ln>
            <a:solidFill>
              <a:srgbClr val="092a38"/>
            </a:solidFill>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defTabSz="914400">
              <a:lnSpc>
                <a:spcPct val="107000"/>
              </a:lnSpc>
              <a:spcAft>
                <a:spcPts val="799"/>
              </a:spcAft>
            </a:pPr>
            <a:r>
              <a:rPr b="0" lang="en-US" sz="1800" spc="-1" strike="noStrike">
                <a:solidFill>
                  <a:schemeClr val="lt1"/>
                </a:solidFill>
                <a:latin typeface="Aptos"/>
                <a:ea typeface="Yu Gothic"/>
              </a:rPr>
              <a:t>PROMPT : </a:t>
            </a:r>
            <a:r>
              <a:rPr b="0" lang="fr-FR" sz="1800" spc="-1" strike="noStrike">
                <a:solidFill>
                  <a:srgbClr val="000000"/>
                </a:solidFill>
                <a:latin typeface="Arial"/>
                <a:ea typeface="DejaVu Sans"/>
              </a:rPr>
              <a:t>Connais-tu le CECRL? Adapte la grille d'évaluation au niveau A2 décrit dans le CECRL.</a:t>
            </a:r>
            <a:endParaRPr b="0" lang="fr-FR" sz="1800" spc="-1" strike="noStrike">
              <a:solidFill>
                <a:srgbClr val="000000"/>
              </a:solidFill>
              <a:latin typeface="Calibri"/>
            </a:endParaRPr>
          </a:p>
        </p:txBody>
      </p:sp>
      <p:sp>
        <p:nvSpPr>
          <p:cNvPr id="222" name="ZoneTexte 8"/>
          <p:cNvSpPr/>
          <p:nvPr/>
        </p:nvSpPr>
        <p:spPr>
          <a:xfrm>
            <a:off x="-893520" y="61920"/>
            <a:ext cx="8610480" cy="363960"/>
          </a:xfrm>
          <a:prstGeom prst="rect">
            <a:avLst/>
          </a:prstGeom>
          <a:noFill/>
          <a:ln w="0">
            <a:noFill/>
          </a:ln>
        </p:spPr>
        <p:style>
          <a:lnRef idx="0"/>
          <a:fillRef idx="0"/>
          <a:effectRef idx="0"/>
          <a:fontRef idx="minor"/>
        </p:style>
        <p:txBody>
          <a:bodyPr wrap="none" lIns="90000" rIns="90000" tIns="45000" bIns="45000" anchor="t">
            <a:spAutoFit/>
          </a:bodyPr>
          <a:p>
            <a:pPr defTabSz="914400">
              <a:lnSpc>
                <a:spcPct val="100000"/>
              </a:lnSpc>
            </a:pPr>
            <a:r>
              <a:rPr b="1" lang="fr-FR" sz="1800" spc="-1" strike="noStrike">
                <a:solidFill>
                  <a:srgbClr val="000000"/>
                </a:solidFill>
                <a:latin typeface="Aptos"/>
                <a:ea typeface="DejaVu Sans"/>
              </a:rPr>
              <a:t>Requête n° 3 : requête (prompt / invite) reprécisée sur ChatGPT :</a:t>
            </a:r>
            <a:endParaRPr b="0" lang="fr-FR" sz="1800" spc="-1" strike="noStrike">
              <a:solidFill>
                <a:srgbClr val="000000"/>
              </a:solidFill>
              <a:latin typeface="Calibri"/>
            </a:endParaRPr>
          </a:p>
        </p:txBody>
      </p:sp>
      <p:pic>
        <p:nvPicPr>
          <p:cNvPr id="223" name="Picture 2" descr=""/>
          <p:cNvPicPr/>
          <p:nvPr/>
        </p:nvPicPr>
        <p:blipFill>
          <a:blip r:embed="rId1"/>
          <a:stretch/>
        </p:blipFill>
        <p:spPr>
          <a:xfrm>
            <a:off x="121680" y="592200"/>
            <a:ext cx="782280" cy="782280"/>
          </a:xfrm>
          <a:prstGeom prst="rect">
            <a:avLst/>
          </a:prstGeom>
          <a:ln w="0">
            <a:noFill/>
          </a:ln>
        </p:spPr>
      </p:pic>
      <p:pic>
        <p:nvPicPr>
          <p:cNvPr id="224" name="Image 2" descr=""/>
          <p:cNvPicPr/>
          <p:nvPr/>
        </p:nvPicPr>
        <p:blipFill>
          <a:blip r:embed="rId2"/>
          <a:stretch/>
        </p:blipFill>
        <p:spPr>
          <a:xfrm>
            <a:off x="121680" y="1990440"/>
            <a:ext cx="4276080" cy="4333320"/>
          </a:xfrm>
          <a:prstGeom prst="rect">
            <a:avLst/>
          </a:prstGeom>
          <a:ln w="0">
            <a:noFill/>
          </a:ln>
        </p:spPr>
      </p:pic>
      <p:pic>
        <p:nvPicPr>
          <p:cNvPr id="225" name="Image 4" descr=""/>
          <p:cNvPicPr/>
          <p:nvPr/>
        </p:nvPicPr>
        <p:blipFill>
          <a:blip r:embed="rId3"/>
          <a:stretch/>
        </p:blipFill>
        <p:spPr>
          <a:xfrm>
            <a:off x="4291920" y="2938320"/>
            <a:ext cx="3538080" cy="2346120"/>
          </a:xfrm>
          <a:prstGeom prst="rect">
            <a:avLst/>
          </a:prstGeom>
          <a:ln w="0">
            <a:noFill/>
          </a:ln>
        </p:spPr>
      </p:pic>
      <p:pic>
        <p:nvPicPr>
          <p:cNvPr id="226" name="Image 7" descr=""/>
          <p:cNvPicPr/>
          <p:nvPr/>
        </p:nvPicPr>
        <p:blipFill>
          <a:blip r:embed="rId4"/>
          <a:stretch/>
        </p:blipFill>
        <p:spPr>
          <a:xfrm>
            <a:off x="7726320" y="2938320"/>
            <a:ext cx="3910320" cy="3555000"/>
          </a:xfrm>
          <a:prstGeom prst="rect">
            <a:avLst/>
          </a:prstGeom>
          <a:ln w="0">
            <a:noFill/>
          </a:ln>
        </p:spPr>
      </p:pic>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7" name="ZoneTexte 8"/>
          <p:cNvSpPr/>
          <p:nvPr/>
        </p:nvSpPr>
        <p:spPr>
          <a:xfrm>
            <a:off x="-1017000" y="61920"/>
            <a:ext cx="9541440" cy="363960"/>
          </a:xfrm>
          <a:prstGeom prst="rect">
            <a:avLst/>
          </a:prstGeom>
          <a:noFill/>
          <a:ln w="0">
            <a:noFill/>
          </a:ln>
        </p:spPr>
        <p:style>
          <a:lnRef idx="0"/>
          <a:fillRef idx="0"/>
          <a:effectRef idx="0"/>
          <a:fontRef idx="minor"/>
        </p:style>
        <p:txBody>
          <a:bodyPr wrap="none" lIns="90000" rIns="90000" tIns="45000" bIns="45000" anchor="t">
            <a:spAutoFit/>
          </a:bodyPr>
          <a:p>
            <a:pPr defTabSz="914400">
              <a:lnSpc>
                <a:spcPct val="100000"/>
              </a:lnSpc>
            </a:pPr>
            <a:r>
              <a:rPr b="1" lang="fr-FR" sz="1800" spc="-1" strike="noStrike">
                <a:solidFill>
                  <a:srgbClr val="000000"/>
                </a:solidFill>
                <a:latin typeface="Aptos"/>
                <a:ea typeface="DejaVu Sans"/>
              </a:rPr>
              <a:t>Requête n° 3 : requête (prompt / invite) reprécisée sur ChatGPT (suite) :</a:t>
            </a:r>
            <a:endParaRPr b="0" lang="fr-FR" sz="1800" spc="-1" strike="noStrike">
              <a:solidFill>
                <a:srgbClr val="000000"/>
              </a:solidFill>
              <a:latin typeface="Calibri"/>
            </a:endParaRPr>
          </a:p>
        </p:txBody>
      </p:sp>
      <p:sp>
        <p:nvSpPr>
          <p:cNvPr id="228" name="Bulle narrative : rectangle à coins arrondis 5"/>
          <p:cNvSpPr/>
          <p:nvPr/>
        </p:nvSpPr>
        <p:spPr>
          <a:xfrm>
            <a:off x="7286040" y="931320"/>
            <a:ext cx="3630600" cy="1728720"/>
          </a:xfrm>
          <a:prstGeom prst="wedgeRoundRectCallout">
            <a:avLst>
              <a:gd name="adj1" fmla="val -84712"/>
              <a:gd name="adj2" fmla="val -48356"/>
              <a:gd name="adj3" fmla="val 16667"/>
            </a:avLst>
          </a:prstGeom>
          <a:solidFill>
            <a:srgbClr val="4ea72e"/>
          </a:solidFill>
          <a:ln>
            <a:solidFill>
              <a:srgbClr val="ffffff"/>
            </a:solidFill>
          </a:ln>
          <a:effectLst>
            <a:outerShdw blurRad="39960" dir="5400000" dist="20160" rotWithShape="0">
              <a:srgbClr val="000000">
                <a:alpha val="38000"/>
              </a:srgbClr>
            </a:outerShdw>
          </a:effectLst>
        </p:spPr>
        <p:style>
          <a:lnRef idx="3">
            <a:schemeClr val="lt1"/>
          </a:lnRef>
          <a:fillRef idx="1">
            <a:schemeClr val="accent6"/>
          </a:fillRef>
          <a:effectRef idx="1">
            <a:schemeClr val="accent6"/>
          </a:effectRef>
          <a:fontRef idx="minor"/>
        </p:style>
        <p:txBody>
          <a:bodyPr lIns="90000" rIns="90000" tIns="45000" bIns="45000" anchor="ctr">
            <a:noAutofit/>
          </a:bodyPr>
          <a:p>
            <a:pPr defTabSz="914400">
              <a:lnSpc>
                <a:spcPct val="100000"/>
              </a:lnSpc>
            </a:pPr>
            <a:r>
              <a:rPr b="0" lang="fr-FR" sz="1800" spc="-1" strike="noStrike">
                <a:solidFill>
                  <a:schemeClr val="lt1"/>
                </a:solidFill>
                <a:latin typeface="Arial"/>
                <a:ea typeface="DejaVu Sans"/>
              </a:rPr>
              <a:t>Attendus par niveau de maîtrise mieux adaptés au niveau A2.</a:t>
            </a:r>
            <a:endParaRPr b="0" lang="fr-FR" sz="1800" spc="-1" strike="noStrike">
              <a:solidFill>
                <a:srgbClr val="000000"/>
              </a:solidFill>
              <a:latin typeface="Calibri"/>
            </a:endParaRPr>
          </a:p>
        </p:txBody>
      </p:sp>
      <p:sp>
        <p:nvSpPr>
          <p:cNvPr id="229" name="Rectangle 13"/>
          <p:cNvSpPr/>
          <p:nvPr/>
        </p:nvSpPr>
        <p:spPr>
          <a:xfrm>
            <a:off x="6454080" y="3051720"/>
            <a:ext cx="4893480" cy="2747880"/>
          </a:xfrm>
          <a:prstGeom prst="rect">
            <a:avLst/>
          </a:prstGeom>
          <a:solidFill>
            <a:srgbClr val="ff0000"/>
          </a:solidFill>
          <a:ln>
            <a:solidFill>
              <a:srgbClr val="000000"/>
            </a:solidFill>
          </a:ln>
        </p:spPr>
        <p:style>
          <a:lnRef idx="2">
            <a:schemeClr val="dk1"/>
          </a:lnRef>
          <a:fillRef idx="1">
            <a:schemeClr val="lt1"/>
          </a:fillRef>
          <a:effectRef idx="0">
            <a:schemeClr val="dk1"/>
          </a:effectRef>
          <a:fontRef idx="minor"/>
        </p:style>
        <p:txBody>
          <a:bodyPr lIns="90000" rIns="90000" tIns="45000" bIns="45000" anchor="ctr">
            <a:noAutofit/>
          </a:bodyPr>
          <a:p>
            <a:pPr marL="285840" indent="-285840" defTabSz="914400">
              <a:lnSpc>
                <a:spcPct val="100000"/>
              </a:lnSpc>
              <a:buClr>
                <a:srgbClr val="000000"/>
              </a:buClr>
              <a:buFont typeface="OpenSymbol"/>
              <a:buChar char="-"/>
            </a:pPr>
            <a:r>
              <a:rPr b="0" lang="fr-FR" sz="1800" spc="-1" strike="noStrike">
                <a:solidFill>
                  <a:schemeClr val="dk1"/>
                </a:solidFill>
                <a:latin typeface="Arial"/>
                <a:ea typeface="DejaVu Sans"/>
              </a:rPr>
              <a:t>Critères à ajouter dans la qualité linguistique: utilisation correcte des deux autres faits de langue travaillés pendant la séquence (les indications temporelles et le passif); correction de l’orthographe et de la ponctuation;</a:t>
            </a:r>
            <a:endParaRPr b="0" lang="fr-FR" sz="1800" spc="-1" strike="noStrike">
              <a:solidFill>
                <a:srgbClr val="000000"/>
              </a:solidFill>
              <a:latin typeface="Calibri"/>
            </a:endParaRPr>
          </a:p>
          <a:p>
            <a:pPr marL="285840" indent="-285840" defTabSz="914400">
              <a:lnSpc>
                <a:spcPct val="100000"/>
              </a:lnSpc>
              <a:buClr>
                <a:srgbClr val="000000"/>
              </a:buClr>
              <a:buFont typeface="OpenSymbol"/>
              <a:buChar char="-"/>
            </a:pPr>
            <a:r>
              <a:rPr b="0" lang="fr-FR" sz="1800" spc="-1" strike="noStrike">
                <a:solidFill>
                  <a:schemeClr val="dk1"/>
                </a:solidFill>
                <a:latin typeface="Arial"/>
                <a:ea typeface="DejaVu Sans"/>
              </a:rPr>
              <a:t>Critères à supprimer: peu de pertinence du critère sur les conventions de l’écriture académique.</a:t>
            </a:r>
            <a:endParaRPr b="0" lang="fr-FR" sz="1800" spc="-1" strike="noStrike">
              <a:solidFill>
                <a:srgbClr val="000000"/>
              </a:solidFill>
              <a:latin typeface="Calibri"/>
            </a:endParaRPr>
          </a:p>
        </p:txBody>
      </p:sp>
      <p:pic>
        <p:nvPicPr>
          <p:cNvPr id="230" name="Picture 2" descr=""/>
          <p:cNvPicPr/>
          <p:nvPr/>
        </p:nvPicPr>
        <p:blipFill>
          <a:blip r:embed="rId1"/>
          <a:stretch/>
        </p:blipFill>
        <p:spPr>
          <a:xfrm>
            <a:off x="121680" y="592200"/>
            <a:ext cx="782280" cy="782280"/>
          </a:xfrm>
          <a:prstGeom prst="rect">
            <a:avLst/>
          </a:prstGeom>
          <a:ln w="0">
            <a:noFill/>
          </a:ln>
        </p:spPr>
      </p:pic>
      <p:pic>
        <p:nvPicPr>
          <p:cNvPr id="231" name="Image 2" descr=""/>
          <p:cNvPicPr/>
          <p:nvPr/>
        </p:nvPicPr>
        <p:blipFill>
          <a:blip r:embed="rId2"/>
          <a:stretch/>
        </p:blipFill>
        <p:spPr>
          <a:xfrm>
            <a:off x="1058040" y="527400"/>
            <a:ext cx="4841280" cy="5569560"/>
          </a:xfrm>
          <a:prstGeom prst="rect">
            <a:avLst/>
          </a:prstGeom>
          <a:ln w="0">
            <a:noFill/>
          </a:ln>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2" name="ZoneTexte 8"/>
          <p:cNvSpPr/>
          <p:nvPr/>
        </p:nvSpPr>
        <p:spPr>
          <a:xfrm>
            <a:off x="-918000" y="61920"/>
            <a:ext cx="9011160" cy="363960"/>
          </a:xfrm>
          <a:prstGeom prst="rect">
            <a:avLst/>
          </a:prstGeom>
          <a:noFill/>
          <a:ln w="0">
            <a:noFill/>
          </a:ln>
        </p:spPr>
        <p:style>
          <a:lnRef idx="0"/>
          <a:fillRef idx="0"/>
          <a:effectRef idx="0"/>
          <a:fontRef idx="minor"/>
        </p:style>
        <p:txBody>
          <a:bodyPr wrap="none" lIns="90000" rIns="90000" tIns="45000" bIns="45000" anchor="t">
            <a:spAutoFit/>
          </a:bodyPr>
          <a:p>
            <a:pPr defTabSz="914400">
              <a:lnSpc>
                <a:spcPct val="100000"/>
              </a:lnSpc>
            </a:pPr>
            <a:r>
              <a:rPr b="1" lang="fr-FR" sz="1800" spc="-1" strike="noStrike">
                <a:solidFill>
                  <a:srgbClr val="000000"/>
                </a:solidFill>
                <a:latin typeface="Aptos"/>
                <a:ea typeface="DejaVu Sans"/>
              </a:rPr>
              <a:t>Requête n° 4 / 5 : requête (prompt / invite) reprécisée sur ChatGPT :</a:t>
            </a:r>
            <a:endParaRPr b="0" lang="fr-FR" sz="1800" spc="-1" strike="noStrike">
              <a:solidFill>
                <a:srgbClr val="000000"/>
              </a:solidFill>
              <a:latin typeface="Calibri"/>
            </a:endParaRPr>
          </a:p>
        </p:txBody>
      </p:sp>
      <p:sp>
        <p:nvSpPr>
          <p:cNvPr id="233" name="Bulle narrative : rectangle à coins arrondis 5"/>
          <p:cNvSpPr/>
          <p:nvPr/>
        </p:nvSpPr>
        <p:spPr>
          <a:xfrm>
            <a:off x="438480" y="4344840"/>
            <a:ext cx="2986920" cy="1092960"/>
          </a:xfrm>
          <a:prstGeom prst="wedgeRoundRectCallout">
            <a:avLst>
              <a:gd name="adj1" fmla="val 59594"/>
              <a:gd name="adj2" fmla="val -30833"/>
              <a:gd name="adj3" fmla="val 16667"/>
            </a:avLst>
          </a:prstGeom>
          <a:solidFill>
            <a:srgbClr val="4ea72e"/>
          </a:solidFill>
          <a:ln>
            <a:solidFill>
              <a:srgbClr val="ffffff"/>
            </a:solidFill>
          </a:ln>
          <a:effectLst>
            <a:outerShdw blurRad="39960" dir="5400000" dist="20160" rotWithShape="0">
              <a:srgbClr val="000000">
                <a:alpha val="38000"/>
              </a:srgbClr>
            </a:outerShdw>
          </a:effectLst>
        </p:spPr>
        <p:style>
          <a:lnRef idx="3">
            <a:schemeClr val="lt1"/>
          </a:lnRef>
          <a:fillRef idx="1">
            <a:schemeClr val="accent6"/>
          </a:fillRef>
          <a:effectRef idx="1">
            <a:schemeClr val="accent6"/>
          </a:effectRef>
          <a:fontRef idx="minor"/>
        </p:style>
        <p:txBody>
          <a:bodyPr lIns="90000" rIns="90000" tIns="45000" bIns="45000" anchor="ctr">
            <a:noAutofit/>
          </a:bodyPr>
          <a:p>
            <a:pPr defTabSz="914400">
              <a:lnSpc>
                <a:spcPct val="100000"/>
              </a:lnSpc>
            </a:pPr>
            <a:r>
              <a:rPr b="0" lang="fr-FR" sz="1800" spc="-1" strike="noStrike">
                <a:solidFill>
                  <a:schemeClr val="lt1"/>
                </a:solidFill>
                <a:latin typeface="Arial"/>
                <a:ea typeface="DejaVu Sans"/>
              </a:rPr>
              <a:t>Grille exploitable en l’état ou modifiable manuellement selon les besoins.</a:t>
            </a:r>
            <a:endParaRPr b="0" lang="fr-FR" sz="1800" spc="-1" strike="noStrike">
              <a:solidFill>
                <a:srgbClr val="000000"/>
              </a:solidFill>
              <a:latin typeface="Calibri"/>
            </a:endParaRPr>
          </a:p>
        </p:txBody>
      </p:sp>
      <p:sp>
        <p:nvSpPr>
          <p:cNvPr id="234" name="Rectangle 13"/>
          <p:cNvSpPr/>
          <p:nvPr/>
        </p:nvSpPr>
        <p:spPr>
          <a:xfrm>
            <a:off x="396000" y="2766240"/>
            <a:ext cx="3513960" cy="1324800"/>
          </a:xfrm>
          <a:prstGeom prst="rect">
            <a:avLst/>
          </a:prstGeom>
          <a:solidFill>
            <a:srgbClr val="ff0000"/>
          </a:solidFill>
          <a:ln>
            <a:solidFill>
              <a:srgbClr val="000000"/>
            </a:solidFill>
          </a:ln>
        </p:spPr>
        <p:style>
          <a:lnRef idx="2">
            <a:schemeClr val="dk1"/>
          </a:lnRef>
          <a:fillRef idx="1">
            <a:schemeClr val="lt1"/>
          </a:fillRef>
          <a:effectRef idx="0">
            <a:schemeClr val="dk1"/>
          </a:effectRef>
          <a:fontRef idx="minor"/>
        </p:style>
        <p:txBody>
          <a:bodyPr lIns="90000" rIns="90000" tIns="45000" bIns="45000" anchor="ctr">
            <a:noAutofit/>
          </a:bodyPr>
          <a:p>
            <a:pPr defTabSz="914400">
              <a:lnSpc>
                <a:spcPct val="100000"/>
              </a:lnSpc>
            </a:pPr>
            <a:r>
              <a:rPr b="0" lang="fr-FR" sz="1800" spc="-1" strike="noStrike">
                <a:solidFill>
                  <a:schemeClr val="dk1"/>
                </a:solidFill>
                <a:latin typeface="Arial"/>
                <a:ea typeface="DejaVu Sans"/>
              </a:rPr>
              <a:t>Nécessité de formuler deux requêtes pour obtenir l’ajout de critères sans la suppression d’autres.</a:t>
            </a:r>
            <a:endParaRPr b="0" lang="fr-FR" sz="1800" spc="-1" strike="noStrike">
              <a:solidFill>
                <a:srgbClr val="000000"/>
              </a:solidFill>
              <a:latin typeface="Calibri"/>
            </a:endParaRPr>
          </a:p>
        </p:txBody>
      </p:sp>
      <p:pic>
        <p:nvPicPr>
          <p:cNvPr id="235" name="Picture 2" descr=""/>
          <p:cNvPicPr/>
          <p:nvPr/>
        </p:nvPicPr>
        <p:blipFill>
          <a:blip r:embed="rId1"/>
          <a:stretch/>
        </p:blipFill>
        <p:spPr>
          <a:xfrm>
            <a:off x="121680" y="592200"/>
            <a:ext cx="782280" cy="782280"/>
          </a:xfrm>
          <a:prstGeom prst="rect">
            <a:avLst/>
          </a:prstGeom>
          <a:ln w="0">
            <a:noFill/>
          </a:ln>
        </p:spPr>
      </p:pic>
      <p:sp>
        <p:nvSpPr>
          <p:cNvPr id="236" name="Rectangle : coins arrondis 3"/>
          <p:cNvSpPr/>
          <p:nvPr/>
        </p:nvSpPr>
        <p:spPr>
          <a:xfrm>
            <a:off x="994320" y="462960"/>
            <a:ext cx="10743840" cy="2029680"/>
          </a:xfrm>
          <a:prstGeom prst="roundRect">
            <a:avLst>
              <a:gd name="adj" fmla="val 16667"/>
            </a:avLst>
          </a:prstGeom>
          <a:solidFill>
            <a:srgbClr val="156082"/>
          </a:solidFill>
          <a:ln>
            <a:solidFill>
              <a:srgbClr val="092a38"/>
            </a:solidFill>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defTabSz="914400">
              <a:lnSpc>
                <a:spcPct val="107000"/>
              </a:lnSpc>
            </a:pPr>
            <a:r>
              <a:rPr b="0" lang="en-US" sz="1800" spc="-1" strike="noStrike">
                <a:solidFill>
                  <a:schemeClr val="lt1"/>
                </a:solidFill>
                <a:latin typeface="Aptos"/>
                <a:ea typeface="Yu Gothic"/>
              </a:rPr>
              <a:t>PROMPT : </a:t>
            </a:r>
            <a:r>
              <a:rPr b="0" lang="fr-FR" sz="1800" spc="-1" strike="noStrike">
                <a:solidFill>
                  <a:srgbClr val="000000"/>
                </a:solidFill>
                <a:latin typeface="Arial"/>
                <a:ea typeface="DejaVu Sans"/>
              </a:rPr>
              <a:t>Ajoute dans la qualité linguistique l'utilisation correction des indications temporelles, l'utilisation correcte du passif, l'orthographe et la ponctuation. Supprime le respect des conventions de l'écriture académique.</a:t>
            </a:r>
            <a:endParaRPr b="0" lang="fr-FR" sz="1800" spc="-1" strike="noStrike">
              <a:solidFill>
                <a:srgbClr val="000000"/>
              </a:solidFill>
              <a:latin typeface="Calibri"/>
            </a:endParaRPr>
          </a:p>
          <a:p>
            <a:pPr defTabSz="914400">
              <a:lnSpc>
                <a:spcPct val="107000"/>
              </a:lnSpc>
            </a:pPr>
            <a:r>
              <a:rPr b="0" lang="en-US" sz="1800" spc="-1" strike="noStrike">
                <a:solidFill>
                  <a:schemeClr val="lt1"/>
                </a:solidFill>
                <a:latin typeface="Aptos"/>
                <a:ea typeface="Yu Gothic"/>
              </a:rPr>
              <a:t>PROMPT : </a:t>
            </a:r>
            <a:r>
              <a:rPr b="0" lang="fr-FR" sz="1800" spc="-1" strike="noStrike">
                <a:solidFill>
                  <a:schemeClr val="dk1"/>
                </a:solidFill>
                <a:latin typeface="Arial"/>
                <a:ea typeface="DejaVu Sans"/>
              </a:rPr>
              <a:t>Dans la partie qualité linguistique, réintègre la variété et richesse du vocabulaire et la syntaxe et structure des phrases sans supprimer les autres critères.</a:t>
            </a:r>
            <a:endParaRPr b="0" lang="fr-FR" sz="1800" spc="-1" strike="noStrike">
              <a:solidFill>
                <a:srgbClr val="000000"/>
              </a:solidFill>
              <a:latin typeface="Calibri"/>
            </a:endParaRPr>
          </a:p>
        </p:txBody>
      </p:sp>
      <p:pic>
        <p:nvPicPr>
          <p:cNvPr id="237" name="Picture 3" descr="User"/>
          <p:cNvPicPr/>
          <p:nvPr/>
        </p:nvPicPr>
        <p:blipFill>
          <a:blip r:embed="rId2"/>
          <a:stretch/>
        </p:blipFill>
        <p:spPr>
          <a:xfrm>
            <a:off x="0" y="0"/>
            <a:ext cx="227880" cy="227880"/>
          </a:xfrm>
          <a:prstGeom prst="rect">
            <a:avLst/>
          </a:prstGeom>
          <a:ln w="0">
            <a:noFill/>
          </a:ln>
        </p:spPr>
      </p:pic>
      <p:pic>
        <p:nvPicPr>
          <p:cNvPr id="238" name="Image 8" descr=""/>
          <p:cNvPicPr/>
          <p:nvPr/>
        </p:nvPicPr>
        <p:blipFill>
          <a:blip r:embed="rId3"/>
          <a:stretch/>
        </p:blipFill>
        <p:spPr>
          <a:xfrm>
            <a:off x="4254120" y="2766240"/>
            <a:ext cx="3342600" cy="3447360"/>
          </a:xfrm>
          <a:prstGeom prst="rect">
            <a:avLst/>
          </a:prstGeom>
          <a:ln w="0">
            <a:noFill/>
          </a:ln>
        </p:spPr>
      </p:pic>
      <p:pic>
        <p:nvPicPr>
          <p:cNvPr id="239" name="Image 10" descr=""/>
          <p:cNvPicPr/>
          <p:nvPr/>
        </p:nvPicPr>
        <p:blipFill>
          <a:blip r:embed="rId4"/>
          <a:stretch/>
        </p:blipFill>
        <p:spPr>
          <a:xfrm>
            <a:off x="7941240" y="2620800"/>
            <a:ext cx="3361680" cy="3923640"/>
          </a:xfrm>
          <a:prstGeom prst="rect">
            <a:avLst/>
          </a:prstGeom>
          <a:ln w="0">
            <a:noFill/>
          </a:ln>
        </p:spPr>
      </p:pic>
      <p:pic>
        <p:nvPicPr>
          <p:cNvPr id="240" name="Picture 1" descr="User"/>
          <p:cNvPicPr/>
          <p:nvPr/>
        </p:nvPicPr>
        <p:blipFill>
          <a:blip r:embed="rId5"/>
          <a:stretch/>
        </p:blipFill>
        <p:spPr>
          <a:xfrm>
            <a:off x="0" y="0"/>
            <a:ext cx="227880" cy="227880"/>
          </a:xfrm>
          <a:prstGeom prst="rect">
            <a:avLst/>
          </a:prstGeom>
          <a:ln w="0">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0.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1.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2.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3.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4.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5.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6.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7.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8.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9.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2.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20.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21.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22.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23.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24.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3.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4.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5.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6.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7.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8.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9.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3376</TotalTime>
  <Application>Collabora_Office/23.05.10.1$Linux_X86_64 LibreOffice_project/c8fa7c01aa8a3e263c07b5cf4f72ace70f1d9308</Application>
  <AppVersion>15.0000</AppVersion>
  <Words>1234</Words>
  <Paragraphs>81</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2024-03-24T11:45:41Z</dcterms:created>
  <dc:creator>Sue Frazier</dc:creator>
  <dc:description/>
  <dc:language>fr-FR</dc:language>
  <cp:lastModifiedBy/>
  <dcterms:modified xsi:type="dcterms:W3CDTF">2024-06-11T12:48:54Z</dcterms:modified>
  <cp:revision>91</cp:revision>
  <dc:subject/>
  <dc:title>TraAM langues vivantes</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Grand écran</vt:lpwstr>
  </property>
  <property fmtid="{D5CDD505-2E9C-101B-9397-08002B2CF9AE}" pid="3" name="Slides">
    <vt:i4>16</vt:i4>
  </property>
</Properties>
</file>