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_rels/presentation.xml.rels" ContentType="application/vnd.openxmlformats-package.relationships+xml"/>
  <Override PartName="/ppt/presentation.xml" ContentType="application/vnd.openxmlformats-officedocument.presentationml.presentation.main+xml"/>
  <Override PartName="/ppt/notesSlides/_rels/notesSlide10.xml.rels" ContentType="application/vnd.openxmlformats-package.relationships+xml"/>
  <Override PartName="/ppt/notesSlides/_rels/notesSlide9.xml.rels" ContentType="application/vnd.openxmlformats-package.relationship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presProps.xml" ContentType="application/vnd.openxmlformats-officedocument.presentationml.presProps+xml"/>
  <Override PartName="/ppt/slideMasters/slideMaster13.xml" ContentType="application/vnd.openxmlformats-officedocument.presentationml.slideMaster+xml"/>
  <Override PartName="/ppt/slideMasters/slideMaster21.xml" ContentType="application/vnd.openxmlformats-officedocument.presentationml.slideMaster+xml"/>
  <Override PartName="/ppt/slideMasters/slideMaster12.xml" ContentType="application/vnd.openxmlformats-officedocument.presentationml.slideMaster+xml"/>
  <Override PartName="/ppt/slideMasters/slideMaster20.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19.xml" ContentType="application/vnd.openxmlformats-officedocument.presentationml.slideMaster+xml"/>
  <Override PartName="/ppt/slideMasters/slideMaster18.xml" ContentType="application/vnd.openxmlformats-officedocument.presentationml.slideMaster+xml"/>
  <Override PartName="/ppt/slideMasters/slideMaster17.xml" ContentType="application/vnd.openxmlformats-officedocument.presentationml.slideMaster+xml"/>
  <Override PartName="/ppt/slideMasters/slideMaster4.xml" ContentType="application/vnd.openxmlformats-officedocument.presentationml.slideMaster+xml"/>
  <Override PartName="/ppt/slideMasters/slideMaster24.xml" ContentType="application/vnd.openxmlformats-officedocument.presentationml.slideMaster+xml"/>
  <Override PartName="/ppt/slideMasters/slideMaster16.xml" ContentType="application/vnd.openxmlformats-officedocument.presentationml.slideMaster+xml"/>
  <Override PartName="/ppt/slideMasters/slideMaster3.xml" ContentType="application/vnd.openxmlformats-officedocument.presentationml.slideMaster+xml"/>
  <Override PartName="/ppt/slideMasters/slideMaster23.xml" ContentType="application/vnd.openxmlformats-officedocument.presentationml.slideMaster+xml"/>
  <Override PartName="/ppt/slideMasters/slideMaster15.xml" ContentType="application/vnd.openxmlformats-officedocument.presentationml.slideMaster+xml"/>
  <Override PartName="/ppt/slideMasters/slideMaster2.xml" ContentType="application/vnd.openxmlformats-officedocument.presentationml.slideMaster+xml"/>
  <Override PartName="/ppt/slideMasters/slideMaster22.xml" ContentType="application/vnd.openxmlformats-officedocument.presentationml.slideMaster+xml"/>
  <Override PartName="/ppt/slideMasters/slideMaster1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14.xml.rels" ContentType="application/vnd.openxmlformats-package.relationships+xml"/>
  <Override PartName="/ppt/slideMasters/_rels/slideMaster22.xml.rels" ContentType="application/vnd.openxmlformats-package.relationships+xml"/>
  <Override PartName="/ppt/slideMasters/_rels/slideMaster3.xml.rels" ContentType="application/vnd.openxmlformats-package.relationships+xml"/>
  <Override PartName="/ppt/slideMasters/_rels/slideMaster15.xml.rels" ContentType="application/vnd.openxmlformats-package.relationships+xml"/>
  <Override PartName="/ppt/slideMasters/_rels/slideMaster23.xml.rels" ContentType="application/vnd.openxmlformats-package.relationships+xml"/>
  <Override PartName="/ppt/slideMasters/_rels/slideMaster4.xml.rels" ContentType="application/vnd.openxmlformats-package.relationships+xml"/>
  <Override PartName="/ppt/slideMasters/_rels/slideMaster16.xml.rels" ContentType="application/vnd.openxmlformats-package.relationships+xml"/>
  <Override PartName="/ppt/slideMasters/_rels/slideMaster24.xml.rels" ContentType="application/vnd.openxmlformats-package.relationships+xml"/>
  <Override PartName="/ppt/slideMasters/_rels/slideMaster17.xml.rels" ContentType="application/vnd.openxmlformats-package.relationships+xml"/>
  <Override PartName="/ppt/slideMasters/_rels/slideMaster13.xml.rels" ContentType="application/vnd.openxmlformats-package.relationships+xml"/>
  <Override PartName="/ppt/slideMasters/_rels/slideMaster21.xml.rels" ContentType="application/vnd.openxmlformats-package.relationships+xml"/>
  <Override PartName="/ppt/slideMasters/_rels/slideMaster12.xml.rels" ContentType="application/vnd.openxmlformats-package.relationships+xml"/>
  <Override PartName="/ppt/slideMasters/_rels/slideMaster20.xml.rels" ContentType="application/vnd.openxmlformats-package.relationships+xml"/>
  <Override PartName="/ppt/slideMasters/_rels/slideMaster11.xml.rels" ContentType="application/vnd.openxmlformats-package.relationships+xml"/>
  <Override PartName="/ppt/slideMasters/_rels/slideMaster10.xml.rels" ContentType="application/vnd.openxmlformats-package.relationships+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19.xml.rels" ContentType="application/vnd.openxmlformats-package.relationships+xml"/>
  <Override PartName="/ppt/slideMasters/_rels/slideMaster6.xml.rels" ContentType="application/vnd.openxmlformats-package.relationships+xml"/>
  <Override PartName="/ppt/slideMasters/_rels/slideMaster18.xml.rels" ContentType="application/vnd.openxmlformats-package.relationships+xml"/>
  <Override PartName="/ppt/slideMasters/_rels/slideMaster5.xml.rels" ContentType="application/vnd.openxmlformats-package.relationships+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23.xml.rels" ContentType="application/vnd.openxmlformats-package.relationships+xml"/>
  <Override PartName="/ppt/slideLayouts/_rels/slideLayout16.xml.rels" ContentType="application/vnd.openxmlformats-package.relationships+xml"/>
  <Override PartName="/ppt/slideLayouts/_rels/slideLayout24.xml.rels" ContentType="application/vnd.openxmlformats-package.relationships+xml"/>
  <Override PartName="/ppt/slideLayouts/_rels/slideLayout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3.xml.rels" ContentType="application/vnd.openxmlformats-package.relationships+xml"/>
  <Override PartName="/ppt/slideLayouts/_rels/slideLayout21.xml.rels" ContentType="application/vnd.openxmlformats-package.relationships+xml"/>
  <Override PartName="/ppt/slideLayouts/_rels/slideLayout8.xml.rels" ContentType="application/vnd.openxmlformats-package.relationships+xml"/>
  <Override PartName="/ppt/slideLayouts/_rels/slideLayout12.xml.rels" ContentType="application/vnd.openxmlformats-package.relationships+xml"/>
  <Override PartName="/ppt/slideLayouts/_rels/slideLayout20.xml.rels" ContentType="application/vnd.openxmlformats-package.relationships+xml"/>
  <Override PartName="/ppt/slideLayouts/_rels/slideLayout11.xml.rels" ContentType="application/vnd.openxmlformats-package.relationships+xml"/>
  <Override PartName="/ppt/slideLayouts/_rels/slideLayout7.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xml.rels" ContentType="application/vnd.openxmlformats-package.relationships+xml"/>
  <Override PartName="/ppt/slideLayouts/slideLayout17.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16.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theme/theme13.xml" ContentType="application/vnd.openxmlformats-officedocument.theme+xml"/>
  <Override PartName="/ppt/theme/theme21.xml" ContentType="application/vnd.openxmlformats-officedocument.theme+xml"/>
  <Override PartName="/ppt/theme/theme12.xml" ContentType="application/vnd.openxmlformats-officedocument.theme+xml"/>
  <Override PartName="/ppt/theme/theme20.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19.xml" ContentType="application/vnd.openxmlformats-officedocument.theme+xml"/>
  <Override PartName="/ppt/theme/theme18.xml" ContentType="application/vnd.openxmlformats-officedocument.theme+xml"/>
  <Override PartName="/ppt/theme/theme25.xml" ContentType="application/vnd.openxmlformats-officedocument.theme+xml"/>
  <Override PartName="/ppt/theme/theme17.xml" ContentType="application/vnd.openxmlformats-officedocument.theme+xml"/>
  <Override PartName="/ppt/theme/theme24.xml" ContentType="application/vnd.openxmlformats-officedocument.theme+xml"/>
  <Override PartName="/ppt/theme/theme16.xml" ContentType="application/vnd.openxmlformats-officedocument.theme+xml"/>
  <Override PartName="/ppt/theme/theme3.xml" ContentType="application/vnd.openxmlformats-officedocument.theme+xml"/>
  <Override PartName="/ppt/theme/theme23.xml" ContentType="application/vnd.openxmlformats-officedocument.theme+xml"/>
  <Override PartName="/ppt/theme/theme15.xml" ContentType="application/vnd.openxmlformats-officedocument.theme+xml"/>
  <Override PartName="/ppt/theme/theme2.xml" ContentType="application/vnd.openxmlformats-officedocument.theme+xml"/>
  <Override PartName="/ppt/theme/theme22.xml" ContentType="application/vnd.openxmlformats-officedocument.theme+xml"/>
  <Override PartName="/ppt/theme/theme14.xml" ContentType="application/vnd.openxmlformats-officedocument.theme+xml"/>
  <Override PartName="/ppt/theme/theme1.xml" ContentType="application/vnd.openxmlformats-officedocument.them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2.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media/image14.png" ContentType="image/png"/>
  <Override PartName="/ppt/media/image1.png" ContentType="image/png"/>
  <Override PartName="/ppt/media/image2.png" ContentType="image/png"/>
  <Override PartName="/ppt/media/image3.png" ContentType="image/png"/>
  <Override PartName="/ppt/media/image5.png" ContentType="image/png"/>
  <Override PartName="/ppt/media/image9.png" ContentType="image/png"/>
  <Override PartName="/ppt/media/image10.png" ContentType="image/png"/>
  <Override PartName="/ppt/media/image6.png" ContentType="image/png"/>
  <Override PartName="/ppt/media/image11.png" ContentType="image/png"/>
  <Override PartName="/ppt/media/image7.png" ContentType="image/png"/>
  <Override PartName="/ppt/media/image12.png" ContentType="image/png"/>
  <Override PartName="/ppt/media/image4.wmf" ContentType="image/x-wmf"/>
  <Override PartName="/ppt/media/image8.png" ContentType="image/png"/>
  <Override PartName="/ppt/media/image13.png" ContentType="image/png"/>
  <Override PartName="/ppt/embeddings/oleObject1.docx" ContentType="application/vnd.openxmlformats-officedocument.wordprocessingml.document"/>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Lst>
  <p:notesMasterIdLst>
    <p:notesMasterId r:id="rId26"/>
  </p:notesMasterIdLst>
  <p:sldIdLst>
    <p:sldId id="256" r:id="rId27"/>
    <p:sldId id="257" r:id="rId28"/>
    <p:sldId id="258" r:id="rId29"/>
    <p:sldId id="259" r:id="rId30"/>
    <p:sldId id="260" r:id="rId31"/>
    <p:sldId id="261" r:id="rId32"/>
    <p:sldId id="262" r:id="rId33"/>
    <p:sldId id="263" r:id="rId34"/>
    <p:sldId id="264" r:id="rId35"/>
    <p:sldId id="265" r:id="rId36"/>
    <p:sldId id="266" r:id="rId37"/>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notesMaster" Target="notesMasters/notesMaster1.xml"/><Relationship Id="rId27" Type="http://schemas.openxmlformats.org/officeDocument/2006/relationships/slide" Target="slides/slide1.xml"/><Relationship Id="rId28" Type="http://schemas.openxmlformats.org/officeDocument/2006/relationships/slide" Target="slides/slide2.xml"/><Relationship Id="rId29" Type="http://schemas.openxmlformats.org/officeDocument/2006/relationships/slide" Target="slides/slide3.xml"/><Relationship Id="rId30" Type="http://schemas.openxmlformats.org/officeDocument/2006/relationships/slide" Target="slides/slide4.xml"/><Relationship Id="rId31" Type="http://schemas.openxmlformats.org/officeDocument/2006/relationships/slide" Target="slides/slide5.xml"/><Relationship Id="rId32" Type="http://schemas.openxmlformats.org/officeDocument/2006/relationships/slide" Target="slides/slide6.xml"/><Relationship Id="rId33" Type="http://schemas.openxmlformats.org/officeDocument/2006/relationships/slide" Target="slides/slide7.xml"/><Relationship Id="rId34" Type="http://schemas.openxmlformats.org/officeDocument/2006/relationships/slide" Target="slides/slide8.xml"/><Relationship Id="rId35" Type="http://schemas.openxmlformats.org/officeDocument/2006/relationships/slide" Target="slides/slide9.xml"/><Relationship Id="rId36" Type="http://schemas.openxmlformats.org/officeDocument/2006/relationships/slide" Target="slides/slide10.xml"/><Relationship Id="rId37" Type="http://schemas.openxmlformats.org/officeDocument/2006/relationships/slide" Target="slides/slide11.xml"/><Relationship Id="rId38"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fr-FR" sz="4400" spc="-1" strike="noStrike">
                <a:solidFill>
                  <a:srgbClr val="000000"/>
                </a:solidFill>
                <a:latin typeface="Calibri"/>
              </a:rPr>
              <a:t>Cliquez pour déplacer la diapo</a:t>
            </a:r>
            <a:endParaRPr b="0" lang="fr-FR" sz="4400" spc="-1" strike="noStrike">
              <a:solidFill>
                <a:srgbClr val="000000"/>
              </a:solidFill>
              <a:latin typeface="Calibri"/>
            </a:endParaRPr>
          </a:p>
        </p:txBody>
      </p:sp>
      <p:sp>
        <p:nvSpPr>
          <p:cNvPr id="189"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b="0" lang="fr-FR" sz="2000" spc="-1" strike="noStrike">
                <a:solidFill>
                  <a:srgbClr val="000000"/>
                </a:solidFill>
                <a:latin typeface="Calibri"/>
              </a:rPr>
              <a:t>Cliquez pour modifier le format des notes</a:t>
            </a:r>
            <a:endParaRPr b="0" lang="fr-FR" sz="2000" spc="-1" strike="noStrike">
              <a:solidFill>
                <a:srgbClr val="000000"/>
              </a:solidFill>
              <a:latin typeface="Calibri"/>
            </a:endParaRPr>
          </a:p>
        </p:txBody>
      </p:sp>
      <p:sp>
        <p:nvSpPr>
          <p:cNvPr id="190"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fr-FR" sz="1400" spc="-1" strike="noStrike">
                <a:solidFill>
                  <a:srgbClr val="000000"/>
                </a:solidFill>
                <a:latin typeface="Calibri"/>
              </a:rPr>
              <a:t>&lt;en-tête&gt;</a:t>
            </a:r>
            <a:endParaRPr b="0" lang="fr-FR" sz="1400" spc="-1" strike="noStrike">
              <a:solidFill>
                <a:srgbClr val="000000"/>
              </a:solidFill>
              <a:latin typeface="Calibri"/>
            </a:endParaRPr>
          </a:p>
        </p:txBody>
      </p:sp>
      <p:sp>
        <p:nvSpPr>
          <p:cNvPr id="191" name="PlaceHolder 4"/>
          <p:cNvSpPr>
            <a:spLocks noGrp="1"/>
          </p:cNvSpPr>
          <p:nvPr>
            <p:ph type="dt" idx="73"/>
          </p:nvPr>
        </p:nvSpPr>
        <p:spPr>
          <a:xfrm>
            <a:off x="4278960" y="0"/>
            <a:ext cx="3280680" cy="534240"/>
          </a:xfrm>
          <a:prstGeom prst="rect">
            <a:avLst/>
          </a:prstGeom>
          <a:noFill/>
          <a:ln w="0">
            <a:noFill/>
          </a:ln>
        </p:spPr>
        <p:txBody>
          <a:bodyPr lIns="0" rIns="0" tIns="0" bIns="0" anchor="t">
            <a:noAutofit/>
          </a:bodyPr>
          <a:lstStyle>
            <a:lvl1pPr indent="0" algn="r">
              <a:buNone/>
              <a:defRPr b="0" lang="fr-FR" sz="1400" spc="-1" strike="noStrike">
                <a:solidFill>
                  <a:srgbClr val="000000"/>
                </a:solidFill>
                <a:latin typeface="Calibri"/>
              </a:defRPr>
            </a:lvl1pPr>
          </a:lstStyle>
          <a:p>
            <a:pPr indent="0" algn="r">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
        <p:nvSpPr>
          <p:cNvPr id="192" name="PlaceHolder 5"/>
          <p:cNvSpPr>
            <a:spLocks noGrp="1"/>
          </p:cNvSpPr>
          <p:nvPr>
            <p:ph type="ftr" idx="74"/>
          </p:nvPr>
        </p:nvSpPr>
        <p:spPr>
          <a:xfrm>
            <a:off x="0" y="10157400"/>
            <a:ext cx="3280680" cy="534240"/>
          </a:xfrm>
          <a:prstGeom prst="rect">
            <a:avLst/>
          </a:prstGeom>
          <a:noFill/>
          <a:ln w="0">
            <a:noFill/>
          </a:ln>
        </p:spPr>
        <p:txBody>
          <a:bodyPr lIns="0" rIns="0" tIns="0" bIns="0" anchor="b">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&lt;pied de page&gt;</a:t>
            </a:r>
            <a:endParaRPr b="0" lang="fr-FR" sz="1400" spc="-1" strike="noStrike">
              <a:solidFill>
                <a:srgbClr val="000000"/>
              </a:solidFill>
              <a:latin typeface="Calibri"/>
            </a:endParaRPr>
          </a:p>
        </p:txBody>
      </p:sp>
      <p:sp>
        <p:nvSpPr>
          <p:cNvPr id="193" name="PlaceHolder 6"/>
          <p:cNvSpPr>
            <a:spLocks noGrp="1"/>
          </p:cNvSpPr>
          <p:nvPr>
            <p:ph type="sldNum" idx="75"/>
          </p:nvPr>
        </p:nvSpPr>
        <p:spPr>
          <a:xfrm>
            <a:off x="4278960" y="10157400"/>
            <a:ext cx="3280680" cy="534240"/>
          </a:xfrm>
          <a:prstGeom prst="rect">
            <a:avLst/>
          </a:prstGeom>
          <a:noFill/>
          <a:ln w="0">
            <a:noFill/>
          </a:ln>
        </p:spPr>
        <p:txBody>
          <a:bodyPr lIns="0" rIns="0" tIns="0" bIns="0" anchor="b">
            <a:noAutofit/>
          </a:bodyPr>
          <a:lstStyle>
            <a:lvl1pPr indent="0" algn="r">
              <a:buNone/>
              <a:defRPr b="0" lang="fr-FR" sz="1400" spc="-1" strike="noStrike">
                <a:solidFill>
                  <a:srgbClr val="000000"/>
                </a:solidFill>
                <a:latin typeface="Calibri"/>
              </a:defRPr>
            </a:lvl1pPr>
          </a:lstStyle>
          <a:p>
            <a:pPr indent="0" algn="r">
              <a:buNone/>
            </a:pPr>
            <a:fld id="{74720B95-3E9F-4B3C-BE59-7F3A8B62F852}" type="slidenum">
              <a:rPr b="0" lang="fr-FR" sz="1400" spc="-1" strike="noStrike">
                <a:solidFill>
                  <a:srgbClr val="000000"/>
                </a:solidFill>
                <a:latin typeface="Calibri"/>
              </a:rPr>
              <a:t>&lt;numéro&gt;</a:t>
            </a:fld>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PlaceHolder 1"/>
          <p:cNvSpPr>
            <a:spLocks noGrp="1"/>
          </p:cNvSpPr>
          <p:nvPr>
            <p:ph type="sldImg"/>
          </p:nvPr>
        </p:nvSpPr>
        <p:spPr>
          <a:xfrm>
            <a:off x="573120" y="1336680"/>
            <a:ext cx="6411960" cy="3606840"/>
          </a:xfrm>
          <a:prstGeom prst="rect">
            <a:avLst/>
          </a:prstGeom>
          <a:ln w="0">
            <a:noFill/>
          </a:ln>
        </p:spPr>
      </p:sp>
      <p:sp>
        <p:nvSpPr>
          <p:cNvPr id="247" name="PlaceHolder 2"/>
          <p:cNvSpPr>
            <a:spLocks noGrp="1"/>
          </p:cNvSpPr>
          <p:nvPr>
            <p:ph type="body"/>
          </p:nvPr>
        </p:nvSpPr>
        <p:spPr>
          <a:xfrm>
            <a:off x="755640" y="5145120"/>
            <a:ext cx="6046920" cy="4208760"/>
          </a:xfrm>
          <a:prstGeom prst="rect">
            <a:avLst/>
          </a:prstGeom>
          <a:noFill/>
          <a:ln w="0">
            <a:noFill/>
          </a:ln>
        </p:spPr>
        <p:txBody>
          <a:bodyPr lIns="0" rIns="0" tIns="0" bIns="0" anchor="t">
            <a:noAutofit/>
          </a:bodyPr>
          <a:p>
            <a:pPr marL="216000" indent="0">
              <a:buNone/>
            </a:pPr>
            <a:endParaRPr b="0" lang="fr-FR" sz="1800" spc="-1" strike="noStrike">
              <a:solidFill>
                <a:srgbClr val="000000"/>
              </a:solidFill>
              <a:latin typeface="Calibri"/>
            </a:endParaRPr>
          </a:p>
        </p:txBody>
      </p:sp>
      <p:sp>
        <p:nvSpPr>
          <p:cNvPr id="248" name="PlaceHolder 3"/>
          <p:cNvSpPr>
            <a:spLocks noGrp="1"/>
          </p:cNvSpPr>
          <p:nvPr>
            <p:ph type="sldNum" idx="77"/>
          </p:nvPr>
        </p:nvSpPr>
        <p:spPr>
          <a:xfrm>
            <a:off x="4281480" y="10155240"/>
            <a:ext cx="3275280" cy="534960"/>
          </a:xfrm>
          <a:prstGeom prst="rect">
            <a:avLst/>
          </a:prstGeom>
          <a:noFill/>
          <a:ln w="0">
            <a:noFill/>
          </a:ln>
        </p:spPr>
        <p:txBody>
          <a:bodyPr lIns="0" rIns="0" tIns="0" bIns="0" anchor="b">
            <a:noAutofit/>
          </a:bodyPr>
          <a:lstStyle>
            <a:lvl1pPr indent="0" algn="r" defTabSz="914400">
              <a:lnSpc>
                <a:spcPct val="100000"/>
              </a:lnSpc>
              <a:buNone/>
              <a:tabLst>
                <a:tab algn="l" pos="0"/>
              </a:tabLst>
              <a:defRPr b="0" lang="fr-FR" sz="1200" spc="-1" strike="noStrike">
                <a:solidFill>
                  <a:schemeClr val="dk1"/>
                </a:solidFill>
                <a:latin typeface="+mn-lt"/>
                <a:ea typeface="+mn-ea"/>
              </a:defRPr>
            </a:lvl1pPr>
          </a:lstStyle>
          <a:p>
            <a:pPr indent="0" algn="r" defTabSz="914400">
              <a:lnSpc>
                <a:spcPct val="100000"/>
              </a:lnSpc>
              <a:buNone/>
              <a:tabLst>
                <a:tab algn="l" pos="0"/>
              </a:tabLst>
            </a:pPr>
            <a:fld id="{30EB31C4-9FB4-4503-856C-ADDCA64BACE9}" type="slidenum">
              <a:rPr b="0" lang="fr-FR" sz="1200" spc="-1" strike="noStrike">
                <a:solidFill>
                  <a:schemeClr val="dk1"/>
                </a:solidFill>
                <a:latin typeface="+mn-lt"/>
                <a:ea typeface="+mn-ea"/>
              </a:rPr>
              <a:t>&lt;numéro&gt;</a:t>
            </a:fld>
            <a:endParaRPr b="0" lang="fr-FR" sz="1200" spc="-1" strike="noStrike">
              <a:solidFill>
                <a:srgbClr val="000000"/>
              </a:solidFill>
              <a:latin typeface="Calibri"/>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PlaceHolder 1"/>
          <p:cNvSpPr>
            <a:spLocks noGrp="1"/>
          </p:cNvSpPr>
          <p:nvPr>
            <p:ph type="sldImg"/>
          </p:nvPr>
        </p:nvSpPr>
        <p:spPr>
          <a:xfrm>
            <a:off x="573120" y="1336680"/>
            <a:ext cx="6411960" cy="3606840"/>
          </a:xfrm>
          <a:prstGeom prst="rect">
            <a:avLst/>
          </a:prstGeom>
          <a:ln w="0">
            <a:noFill/>
          </a:ln>
        </p:spPr>
      </p:sp>
      <p:sp>
        <p:nvSpPr>
          <p:cNvPr id="244" name="PlaceHolder 2"/>
          <p:cNvSpPr>
            <a:spLocks noGrp="1"/>
          </p:cNvSpPr>
          <p:nvPr>
            <p:ph type="body"/>
          </p:nvPr>
        </p:nvSpPr>
        <p:spPr>
          <a:xfrm>
            <a:off x="755640" y="5145120"/>
            <a:ext cx="6046920" cy="4208760"/>
          </a:xfrm>
          <a:prstGeom prst="rect">
            <a:avLst/>
          </a:prstGeom>
          <a:noFill/>
          <a:ln w="0">
            <a:noFill/>
          </a:ln>
        </p:spPr>
        <p:txBody>
          <a:bodyPr lIns="0" rIns="0" tIns="0" bIns="0" anchor="t">
            <a:noAutofit/>
          </a:bodyPr>
          <a:p>
            <a:pPr marL="216000" indent="0">
              <a:buNone/>
            </a:pPr>
            <a:endParaRPr b="0" lang="fr-FR" sz="1800" spc="-1" strike="noStrike">
              <a:solidFill>
                <a:srgbClr val="000000"/>
              </a:solidFill>
              <a:latin typeface="Calibri"/>
            </a:endParaRPr>
          </a:p>
        </p:txBody>
      </p:sp>
      <p:sp>
        <p:nvSpPr>
          <p:cNvPr id="245" name="PlaceHolder 3"/>
          <p:cNvSpPr>
            <a:spLocks noGrp="1"/>
          </p:cNvSpPr>
          <p:nvPr>
            <p:ph type="sldNum" idx="76"/>
          </p:nvPr>
        </p:nvSpPr>
        <p:spPr>
          <a:xfrm>
            <a:off x="4281480" y="10155240"/>
            <a:ext cx="3275280" cy="534960"/>
          </a:xfrm>
          <a:prstGeom prst="rect">
            <a:avLst/>
          </a:prstGeom>
          <a:noFill/>
          <a:ln w="0">
            <a:noFill/>
          </a:ln>
        </p:spPr>
        <p:txBody>
          <a:bodyPr lIns="0" rIns="0" tIns="0" bIns="0" anchor="b">
            <a:noAutofit/>
          </a:bodyPr>
          <a:lstStyle>
            <a:lvl1pPr indent="0" algn="r" defTabSz="914400">
              <a:lnSpc>
                <a:spcPct val="100000"/>
              </a:lnSpc>
              <a:buNone/>
              <a:tabLst>
                <a:tab algn="l" pos="0"/>
              </a:tabLst>
              <a:defRPr b="0" lang="fr-FR" sz="1200" spc="-1" strike="noStrike">
                <a:solidFill>
                  <a:schemeClr val="dk1"/>
                </a:solidFill>
                <a:latin typeface="+mn-lt"/>
                <a:ea typeface="+mn-ea"/>
              </a:defRPr>
            </a:lvl1pPr>
          </a:lstStyle>
          <a:p>
            <a:pPr indent="0" algn="r" defTabSz="914400">
              <a:lnSpc>
                <a:spcPct val="100000"/>
              </a:lnSpc>
              <a:buNone/>
              <a:tabLst>
                <a:tab algn="l" pos="0"/>
              </a:tabLst>
            </a:pPr>
            <a:fld id="{69A57A3F-947E-465F-9C9C-0FAF8E55340C}" type="slidenum">
              <a:rPr b="0" lang="fr-FR" sz="1200" spc="-1" strike="noStrike">
                <a:solidFill>
                  <a:schemeClr val="dk1"/>
                </a:solidFill>
                <a:latin typeface="+mn-lt"/>
                <a:ea typeface="+mn-ea"/>
              </a:rPr>
              <a:t>&lt;numéro&gt;</a:t>
            </a:fld>
            <a:endParaRPr b="0" lang="fr-FR" sz="1200" spc="-1" strike="noStrike">
              <a:solidFill>
                <a:srgbClr val="000000"/>
              </a:solidFill>
              <a:latin typeface="Calibri"/>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1136CB55-0729-4C07-B726-E6DA8E670F1F}" type="slidenum">
              <a:t>&lt;#&gt;</a:t>
            </a:fld>
          </a:p>
        </p:txBody>
      </p:sp>
      <p:sp>
        <p:nvSpPr>
          <p:cNvPr id="4" name="PlaceHolder 3"/>
          <p:cNvSpPr>
            <a:spLocks noGrp="1"/>
          </p:cNvSpPr>
          <p:nvPr>
            <p:ph type="dt" idx="3"/>
          </p:nvPr>
        </p:nvSpPr>
        <p:spPr/>
        <p:txBody>
          <a:bodyPr/>
          <a:p>
            <a:r>
              <a:rPr lang="f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Title, 2 Content and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69" name="PlaceHolder 2"/>
          <p:cNvSpPr>
            <a:spLocks noGrp="1"/>
          </p:cNvSpPr>
          <p:nvPr>
            <p:ph/>
          </p:nvPr>
        </p:nvSpPr>
        <p:spPr>
          <a:xfrm>
            <a:off x="609480" y="16045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70" name="PlaceHolder 3"/>
          <p:cNvSpPr>
            <a:spLocks noGrp="1"/>
          </p:cNvSpPr>
          <p:nvPr>
            <p:ph/>
          </p:nvPr>
        </p:nvSpPr>
        <p:spPr>
          <a:xfrm>
            <a:off x="6231600" y="1604520"/>
            <a:ext cx="5353920" cy="397620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71" name="PlaceHolder 4"/>
          <p:cNvSpPr>
            <a:spLocks noGrp="1"/>
          </p:cNvSpPr>
          <p:nvPr>
            <p:ph/>
          </p:nvPr>
        </p:nvSpPr>
        <p:spPr>
          <a:xfrm>
            <a:off x="609480" y="36817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28"/>
          </p:nvPr>
        </p:nvSpPr>
        <p:spPr/>
        <p:txBody>
          <a:bodyPr/>
          <a:p>
            <a:r>
              <a:t>Footer</a:t>
            </a:r>
          </a:p>
        </p:txBody>
      </p:sp>
      <p:sp>
        <p:nvSpPr>
          <p:cNvPr id="7" name="PlaceHolder 6"/>
          <p:cNvSpPr>
            <a:spLocks noGrp="1"/>
          </p:cNvSpPr>
          <p:nvPr>
            <p:ph type="sldNum" idx="29"/>
          </p:nvPr>
        </p:nvSpPr>
        <p:spPr/>
        <p:txBody>
          <a:bodyPr/>
          <a:p>
            <a:fld id="{71635E9A-2D34-49F0-9C75-38453498E804}" type="slidenum">
              <a:t>&lt;#&gt;</a:t>
            </a:fld>
          </a:p>
        </p:txBody>
      </p:sp>
      <p:sp>
        <p:nvSpPr>
          <p:cNvPr id="8" name="PlaceHolder 7"/>
          <p:cNvSpPr>
            <a:spLocks noGrp="1"/>
          </p:cNvSpPr>
          <p:nvPr>
            <p:ph type="dt" idx="30"/>
          </p:nvPr>
        </p:nvSpPr>
        <p:spPr/>
        <p:txBody>
          <a:bodyPr/>
          <a:p>
            <a:r>
              <a:rPr lang="f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Title Content and 2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80" name="PlaceHolder 2"/>
          <p:cNvSpPr>
            <a:spLocks noGrp="1"/>
          </p:cNvSpPr>
          <p:nvPr>
            <p:ph/>
          </p:nvPr>
        </p:nvSpPr>
        <p:spPr>
          <a:xfrm>
            <a:off x="609480" y="1604520"/>
            <a:ext cx="5353920" cy="397620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81" name="PlaceHolder 3"/>
          <p:cNvSpPr>
            <a:spLocks noGrp="1"/>
          </p:cNvSpPr>
          <p:nvPr>
            <p:ph/>
          </p:nvPr>
        </p:nvSpPr>
        <p:spPr>
          <a:xfrm>
            <a:off x="6231600" y="16045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82" name="PlaceHolder 4"/>
          <p:cNvSpPr>
            <a:spLocks noGrp="1"/>
          </p:cNvSpPr>
          <p:nvPr>
            <p:ph/>
          </p:nvPr>
        </p:nvSpPr>
        <p:spPr>
          <a:xfrm>
            <a:off x="6231600" y="36817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31"/>
          </p:nvPr>
        </p:nvSpPr>
        <p:spPr/>
        <p:txBody>
          <a:bodyPr/>
          <a:p>
            <a:r>
              <a:t>Footer</a:t>
            </a:r>
          </a:p>
        </p:txBody>
      </p:sp>
      <p:sp>
        <p:nvSpPr>
          <p:cNvPr id="7" name="PlaceHolder 6"/>
          <p:cNvSpPr>
            <a:spLocks noGrp="1"/>
          </p:cNvSpPr>
          <p:nvPr>
            <p:ph type="sldNum" idx="32"/>
          </p:nvPr>
        </p:nvSpPr>
        <p:spPr/>
        <p:txBody>
          <a:bodyPr/>
          <a:p>
            <a:fld id="{406BC772-3BB2-4AD5-B240-05FF865974BF}" type="slidenum">
              <a:t>&lt;#&gt;</a:t>
            </a:fld>
          </a:p>
        </p:txBody>
      </p:sp>
      <p:sp>
        <p:nvSpPr>
          <p:cNvPr id="8" name="PlaceHolder 7"/>
          <p:cNvSpPr>
            <a:spLocks noGrp="1"/>
          </p:cNvSpPr>
          <p:nvPr>
            <p:ph type="dt" idx="33"/>
          </p:nvPr>
        </p:nvSpPr>
        <p:spPr/>
        <p:txBody>
          <a:bodyPr/>
          <a:p>
            <a:r>
              <a:rPr lang="f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91" name="PlaceHolder 2"/>
          <p:cNvSpPr>
            <a:spLocks noGrp="1"/>
          </p:cNvSpPr>
          <p:nvPr>
            <p:ph/>
          </p:nvPr>
        </p:nvSpPr>
        <p:spPr>
          <a:xfrm>
            <a:off x="609480" y="16045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92" name="PlaceHolder 3"/>
          <p:cNvSpPr>
            <a:spLocks noGrp="1"/>
          </p:cNvSpPr>
          <p:nvPr>
            <p:ph/>
          </p:nvPr>
        </p:nvSpPr>
        <p:spPr>
          <a:xfrm>
            <a:off x="6231600" y="16045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93" name="PlaceHolder 4"/>
          <p:cNvSpPr>
            <a:spLocks noGrp="1"/>
          </p:cNvSpPr>
          <p:nvPr>
            <p:ph/>
          </p:nvPr>
        </p:nvSpPr>
        <p:spPr>
          <a:xfrm>
            <a:off x="609480" y="3681720"/>
            <a:ext cx="1097136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34"/>
          </p:nvPr>
        </p:nvSpPr>
        <p:spPr/>
        <p:txBody>
          <a:bodyPr/>
          <a:p>
            <a:r>
              <a:t>Footer</a:t>
            </a:r>
          </a:p>
        </p:txBody>
      </p:sp>
      <p:sp>
        <p:nvSpPr>
          <p:cNvPr id="7" name="PlaceHolder 6"/>
          <p:cNvSpPr>
            <a:spLocks noGrp="1"/>
          </p:cNvSpPr>
          <p:nvPr>
            <p:ph type="sldNum" idx="35"/>
          </p:nvPr>
        </p:nvSpPr>
        <p:spPr/>
        <p:txBody>
          <a:bodyPr/>
          <a:p>
            <a:fld id="{68A31E0D-4BB5-460A-9D74-2DB03987F323}" type="slidenum">
              <a:t>&lt;#&gt;</a:t>
            </a:fld>
          </a:p>
        </p:txBody>
      </p:sp>
      <p:sp>
        <p:nvSpPr>
          <p:cNvPr id="8" name="PlaceHolder 7"/>
          <p:cNvSpPr>
            <a:spLocks noGrp="1"/>
          </p:cNvSpPr>
          <p:nvPr>
            <p:ph type="dt" idx="36"/>
          </p:nvPr>
        </p:nvSpPr>
        <p:spPr/>
        <p:txBody>
          <a:bodyPr/>
          <a:p>
            <a:r>
              <a:rPr lang="f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p:spTree>
      <p:nvGrpSpPr>
        <p:cNvPr id="1" name=""/>
        <p:cNvGrpSpPr/>
        <p:nvPr/>
      </p:nvGrpSpPr>
      <p:grpSpPr>
        <a:xfrm>
          <a:off x="0" y="0"/>
          <a:ext cx="0" cy="0"/>
          <a:chOff x="0" y="0"/>
          <a:chExt cx="0" cy="0"/>
        </a:xfrm>
      </p:grpSpPr>
      <p:sp>
        <p:nvSpPr>
          <p:cNvPr id="2" name="PlaceHolder 1"/>
          <p:cNvSpPr>
            <a:spLocks noGrp="1"/>
          </p:cNvSpPr>
          <p:nvPr>
            <p:ph type="ftr" idx="37"/>
          </p:nvPr>
        </p:nvSpPr>
        <p:spPr/>
        <p:txBody>
          <a:bodyPr/>
          <a:p>
            <a:r>
              <a:t>Footer</a:t>
            </a:r>
          </a:p>
        </p:txBody>
      </p:sp>
      <p:sp>
        <p:nvSpPr>
          <p:cNvPr id="3" name="PlaceHolder 2"/>
          <p:cNvSpPr>
            <a:spLocks noGrp="1"/>
          </p:cNvSpPr>
          <p:nvPr>
            <p:ph type="sldNum" idx="38"/>
          </p:nvPr>
        </p:nvSpPr>
        <p:spPr/>
        <p:txBody>
          <a:bodyPr/>
          <a:p>
            <a:fld id="{6C4F965C-7F71-49E4-B4D7-E5A9E781824F}" type="slidenum">
              <a:t>&lt;#&gt;</a:t>
            </a:fld>
          </a:p>
        </p:txBody>
      </p:sp>
      <p:sp>
        <p:nvSpPr>
          <p:cNvPr id="4" name="PlaceHolder 3"/>
          <p:cNvSpPr>
            <a:spLocks noGrp="1"/>
          </p:cNvSpPr>
          <p:nvPr>
            <p:ph type="dt" idx="39"/>
          </p:nvPr>
        </p:nvSpPr>
        <p:spPr/>
        <p:txBody>
          <a:bodyPr/>
          <a:p>
            <a:r>
              <a:rPr lang="f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1">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06" name="PlaceHolder 2"/>
          <p:cNvSpPr>
            <a:spLocks noGrp="1"/>
          </p:cNvSpPr>
          <p:nvPr>
            <p:ph/>
          </p:nvPr>
        </p:nvSpPr>
        <p:spPr>
          <a:xfrm>
            <a:off x="609480" y="1604520"/>
            <a:ext cx="1097136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07" name="PlaceHolder 3"/>
          <p:cNvSpPr>
            <a:spLocks noGrp="1"/>
          </p:cNvSpPr>
          <p:nvPr>
            <p:ph/>
          </p:nvPr>
        </p:nvSpPr>
        <p:spPr>
          <a:xfrm>
            <a:off x="609480" y="3681720"/>
            <a:ext cx="1097136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 name="PlaceHolder 4"/>
          <p:cNvSpPr>
            <a:spLocks noGrp="1"/>
          </p:cNvSpPr>
          <p:nvPr>
            <p:ph type="ftr" idx="40"/>
          </p:nvPr>
        </p:nvSpPr>
        <p:spPr/>
        <p:txBody>
          <a:bodyPr/>
          <a:p>
            <a:r>
              <a:t>Footer</a:t>
            </a:r>
          </a:p>
        </p:txBody>
      </p:sp>
      <p:sp>
        <p:nvSpPr>
          <p:cNvPr id="6" name="PlaceHolder 5"/>
          <p:cNvSpPr>
            <a:spLocks noGrp="1"/>
          </p:cNvSpPr>
          <p:nvPr>
            <p:ph type="sldNum" idx="41"/>
          </p:nvPr>
        </p:nvSpPr>
        <p:spPr/>
        <p:txBody>
          <a:bodyPr/>
          <a:p>
            <a:fld id="{8B9D8B16-E5ED-4203-BA26-159A00CF6409}" type="slidenum">
              <a:t>&lt;#&gt;</a:t>
            </a:fld>
          </a:p>
        </p:txBody>
      </p:sp>
      <p:sp>
        <p:nvSpPr>
          <p:cNvPr id="7" name="PlaceHolder 6"/>
          <p:cNvSpPr>
            <a:spLocks noGrp="1"/>
          </p:cNvSpPr>
          <p:nvPr>
            <p:ph type="dt" idx="42"/>
          </p:nvPr>
        </p:nvSpPr>
        <p:spPr/>
        <p:txBody>
          <a:bodyPr/>
          <a:p>
            <a:r>
              <a:rPr lang="f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2">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17" name="PlaceHolder 2"/>
          <p:cNvSpPr>
            <a:spLocks noGrp="1"/>
          </p:cNvSpPr>
          <p:nvPr>
            <p:ph/>
          </p:nvPr>
        </p:nvSpPr>
        <p:spPr>
          <a:xfrm>
            <a:off x="609480" y="16045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18" name="PlaceHolder 3"/>
          <p:cNvSpPr>
            <a:spLocks noGrp="1"/>
          </p:cNvSpPr>
          <p:nvPr>
            <p:ph/>
          </p:nvPr>
        </p:nvSpPr>
        <p:spPr>
          <a:xfrm>
            <a:off x="6231600" y="16045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19" name="PlaceHolder 4"/>
          <p:cNvSpPr>
            <a:spLocks noGrp="1"/>
          </p:cNvSpPr>
          <p:nvPr>
            <p:ph/>
          </p:nvPr>
        </p:nvSpPr>
        <p:spPr>
          <a:xfrm>
            <a:off x="609480" y="36817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20" name="PlaceHolder 5"/>
          <p:cNvSpPr>
            <a:spLocks noGrp="1"/>
          </p:cNvSpPr>
          <p:nvPr>
            <p:ph/>
          </p:nvPr>
        </p:nvSpPr>
        <p:spPr>
          <a:xfrm>
            <a:off x="6231600" y="36817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7" name="PlaceHolder 6"/>
          <p:cNvSpPr>
            <a:spLocks noGrp="1"/>
          </p:cNvSpPr>
          <p:nvPr>
            <p:ph type="ftr" idx="43"/>
          </p:nvPr>
        </p:nvSpPr>
        <p:spPr/>
        <p:txBody>
          <a:bodyPr/>
          <a:p>
            <a:r>
              <a:t>Footer</a:t>
            </a:r>
          </a:p>
        </p:txBody>
      </p:sp>
      <p:sp>
        <p:nvSpPr>
          <p:cNvPr id="8" name="PlaceHolder 7"/>
          <p:cNvSpPr>
            <a:spLocks noGrp="1"/>
          </p:cNvSpPr>
          <p:nvPr>
            <p:ph type="sldNum" idx="44"/>
          </p:nvPr>
        </p:nvSpPr>
        <p:spPr/>
        <p:txBody>
          <a:bodyPr/>
          <a:p>
            <a:fld id="{B57A555F-51B7-41B9-9B90-9DF1A6AD46AD}" type="slidenum">
              <a:t>&lt;#&gt;</a:t>
            </a:fld>
          </a:p>
        </p:txBody>
      </p:sp>
      <p:sp>
        <p:nvSpPr>
          <p:cNvPr id="9" name="PlaceHolder 8"/>
          <p:cNvSpPr>
            <a:spLocks noGrp="1"/>
          </p:cNvSpPr>
          <p:nvPr>
            <p:ph type="dt" idx="45"/>
          </p:nvPr>
        </p:nvSpPr>
        <p:spPr/>
        <p:txBody>
          <a:bodyPr/>
          <a:p>
            <a:r>
              <a:rPr lang="f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3">
    <p:spTree>
      <p:nvGrpSpPr>
        <p:cNvPr id="1" name=""/>
        <p:cNvGrpSpPr/>
        <p:nvPr/>
      </p:nvGrpSpPr>
      <p:grpSpPr>
        <a:xfrm>
          <a:off x="0" y="0"/>
          <a:ext cx="0" cy="0"/>
          <a:chOff x="0" y="0"/>
          <a:chExt cx="0" cy="0"/>
        </a:xfrm>
      </p:grpSpPr>
      <p:sp>
        <p:nvSpPr>
          <p:cNvPr id="2" name="PlaceHolder 1"/>
          <p:cNvSpPr>
            <a:spLocks noGrp="1"/>
          </p:cNvSpPr>
          <p:nvPr>
            <p:ph type="ftr" idx="46"/>
          </p:nvPr>
        </p:nvSpPr>
        <p:spPr/>
        <p:txBody>
          <a:bodyPr/>
          <a:p>
            <a:r>
              <a:t>Footer</a:t>
            </a:r>
          </a:p>
        </p:txBody>
      </p:sp>
      <p:sp>
        <p:nvSpPr>
          <p:cNvPr id="3" name="PlaceHolder 2"/>
          <p:cNvSpPr>
            <a:spLocks noGrp="1"/>
          </p:cNvSpPr>
          <p:nvPr>
            <p:ph type="sldNum" idx="47"/>
          </p:nvPr>
        </p:nvSpPr>
        <p:spPr/>
        <p:txBody>
          <a:bodyPr/>
          <a:p>
            <a:fld id="{3D6117E7-8061-42EF-AFF1-4196F96A1099}" type="slidenum">
              <a:t>&lt;#&gt;</a:t>
            </a:fld>
          </a:p>
        </p:txBody>
      </p:sp>
      <p:sp>
        <p:nvSpPr>
          <p:cNvPr id="4" name="PlaceHolder 3"/>
          <p:cNvSpPr>
            <a:spLocks noGrp="1"/>
          </p:cNvSpPr>
          <p:nvPr>
            <p:ph type="dt" idx="48"/>
          </p:nvPr>
        </p:nvSpPr>
        <p:spPr/>
        <p:txBody>
          <a:bodyPr/>
          <a:p>
            <a:r>
              <a:rPr lang="f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4">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30" name="PlaceHolder 2"/>
          <p:cNvSpPr>
            <a:spLocks noGrp="1"/>
          </p:cNvSpPr>
          <p:nvPr>
            <p:ph/>
          </p:nvPr>
        </p:nvSpPr>
        <p:spPr>
          <a:xfrm>
            <a:off x="609480" y="1604520"/>
            <a:ext cx="10971360" cy="397620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4" name="PlaceHolder 3"/>
          <p:cNvSpPr>
            <a:spLocks noGrp="1"/>
          </p:cNvSpPr>
          <p:nvPr>
            <p:ph type="ftr" idx="49"/>
          </p:nvPr>
        </p:nvSpPr>
        <p:spPr/>
        <p:txBody>
          <a:bodyPr/>
          <a:p>
            <a:r>
              <a:t>Footer</a:t>
            </a:r>
          </a:p>
        </p:txBody>
      </p:sp>
      <p:sp>
        <p:nvSpPr>
          <p:cNvPr id="5" name="PlaceHolder 4"/>
          <p:cNvSpPr>
            <a:spLocks noGrp="1"/>
          </p:cNvSpPr>
          <p:nvPr>
            <p:ph type="sldNum" idx="50"/>
          </p:nvPr>
        </p:nvSpPr>
        <p:spPr/>
        <p:txBody>
          <a:bodyPr/>
          <a:p>
            <a:fld id="{09F285B9-B271-41DC-8CF6-83B5A66C25EF}" type="slidenum">
              <a:t>&lt;#&gt;</a:t>
            </a:fld>
          </a:p>
        </p:txBody>
      </p:sp>
      <p:sp>
        <p:nvSpPr>
          <p:cNvPr id="6" name="PlaceHolder 5"/>
          <p:cNvSpPr>
            <a:spLocks noGrp="1"/>
          </p:cNvSpPr>
          <p:nvPr>
            <p:ph type="dt" idx="51"/>
          </p:nvPr>
        </p:nvSpPr>
        <p:spPr/>
        <p:txBody>
          <a:bodyPr/>
          <a:p>
            <a:r>
              <a:rPr lang="f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5">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37" name="PlaceHolder 2"/>
          <p:cNvSpPr>
            <a:spLocks noGrp="1"/>
          </p:cNvSpPr>
          <p:nvPr>
            <p:ph/>
          </p:nvPr>
        </p:nvSpPr>
        <p:spPr>
          <a:xfrm>
            <a:off x="609480" y="1604520"/>
            <a:ext cx="10971360" cy="397620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4" name="PlaceHolder 3"/>
          <p:cNvSpPr>
            <a:spLocks noGrp="1"/>
          </p:cNvSpPr>
          <p:nvPr>
            <p:ph type="ftr" idx="52"/>
          </p:nvPr>
        </p:nvSpPr>
        <p:spPr/>
        <p:txBody>
          <a:bodyPr/>
          <a:p>
            <a:r>
              <a:t>Footer</a:t>
            </a:r>
          </a:p>
        </p:txBody>
      </p:sp>
      <p:sp>
        <p:nvSpPr>
          <p:cNvPr id="5" name="PlaceHolder 4"/>
          <p:cNvSpPr>
            <a:spLocks noGrp="1"/>
          </p:cNvSpPr>
          <p:nvPr>
            <p:ph type="sldNum" idx="53"/>
          </p:nvPr>
        </p:nvSpPr>
        <p:spPr/>
        <p:txBody>
          <a:bodyPr/>
          <a:p>
            <a:fld id="{4EA8B74E-E1BB-42F3-BA9F-873348320BEA}" type="slidenum">
              <a:t>&lt;#&gt;</a:t>
            </a:fld>
          </a:p>
        </p:txBody>
      </p:sp>
      <p:sp>
        <p:nvSpPr>
          <p:cNvPr id="6" name="PlaceHolder 5"/>
          <p:cNvSpPr>
            <a:spLocks noGrp="1"/>
          </p:cNvSpPr>
          <p:nvPr>
            <p:ph type="dt" idx="54"/>
          </p:nvPr>
        </p:nvSpPr>
        <p:spPr/>
        <p:txBody>
          <a:bodyPr/>
          <a:p>
            <a:r>
              <a:rPr lang="f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6">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45" name="PlaceHolder 2"/>
          <p:cNvSpPr>
            <a:spLocks noGrp="1"/>
          </p:cNvSpPr>
          <p:nvPr>
            <p:ph/>
          </p:nvPr>
        </p:nvSpPr>
        <p:spPr>
          <a:xfrm>
            <a:off x="609480" y="1604520"/>
            <a:ext cx="5353920" cy="397620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46" name="PlaceHolder 3"/>
          <p:cNvSpPr>
            <a:spLocks noGrp="1"/>
          </p:cNvSpPr>
          <p:nvPr>
            <p:ph/>
          </p:nvPr>
        </p:nvSpPr>
        <p:spPr>
          <a:xfrm>
            <a:off x="6231600" y="1604520"/>
            <a:ext cx="5353920" cy="397620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 name="PlaceHolder 4"/>
          <p:cNvSpPr>
            <a:spLocks noGrp="1"/>
          </p:cNvSpPr>
          <p:nvPr>
            <p:ph type="ftr" idx="55"/>
          </p:nvPr>
        </p:nvSpPr>
        <p:spPr/>
        <p:txBody>
          <a:bodyPr/>
          <a:p>
            <a:r>
              <a:t>Footer</a:t>
            </a:r>
          </a:p>
        </p:txBody>
      </p:sp>
      <p:sp>
        <p:nvSpPr>
          <p:cNvPr id="6" name="PlaceHolder 5"/>
          <p:cNvSpPr>
            <a:spLocks noGrp="1"/>
          </p:cNvSpPr>
          <p:nvPr>
            <p:ph type="sldNum" idx="56"/>
          </p:nvPr>
        </p:nvSpPr>
        <p:spPr/>
        <p:txBody>
          <a:bodyPr/>
          <a:p>
            <a:fld id="{F4D3647B-8427-4610-A8B4-80767F36BB8A}" type="slidenum">
              <a:t>&lt;#&gt;</a:t>
            </a:fld>
          </a:p>
        </p:txBody>
      </p:sp>
      <p:sp>
        <p:nvSpPr>
          <p:cNvPr id="7" name="PlaceHolder 6"/>
          <p:cNvSpPr>
            <a:spLocks noGrp="1"/>
          </p:cNvSpPr>
          <p:nvPr>
            <p:ph type="dt" idx="57"/>
          </p:nvPr>
        </p:nvSpPr>
        <p:spPr/>
        <p:txBody>
          <a:bodyPr/>
          <a:p>
            <a:r>
              <a:rPr lang="f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2" name="PlaceHolder 2"/>
          <p:cNvSpPr>
            <a:spLocks noGrp="1"/>
          </p:cNvSpPr>
          <p:nvPr>
            <p:ph/>
          </p:nvPr>
        </p:nvSpPr>
        <p:spPr>
          <a:xfrm>
            <a:off x="609480" y="1604520"/>
            <a:ext cx="1097136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3" name="PlaceHolder 3"/>
          <p:cNvSpPr>
            <a:spLocks noGrp="1"/>
          </p:cNvSpPr>
          <p:nvPr>
            <p:ph/>
          </p:nvPr>
        </p:nvSpPr>
        <p:spPr>
          <a:xfrm>
            <a:off x="609480" y="3681720"/>
            <a:ext cx="1097136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D2EFF408-0292-4FCF-9DE2-27B0FBFDB9A8}" type="slidenum">
              <a:t>&lt;#&gt;</a:t>
            </a:fld>
          </a:p>
        </p:txBody>
      </p:sp>
      <p:sp>
        <p:nvSpPr>
          <p:cNvPr id="7" name="PlaceHolder 6"/>
          <p:cNvSpPr>
            <a:spLocks noGrp="1"/>
          </p:cNvSpPr>
          <p:nvPr>
            <p:ph type="dt" idx="6"/>
          </p:nvPr>
        </p:nvSpPr>
        <p:spPr/>
        <p:txBody>
          <a:bodyPr/>
          <a:p>
            <a:r>
              <a:rPr lang="f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7">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3" name="PlaceHolder 2"/>
          <p:cNvSpPr>
            <a:spLocks noGrp="1"/>
          </p:cNvSpPr>
          <p:nvPr>
            <p:ph type="ftr" idx="58"/>
          </p:nvPr>
        </p:nvSpPr>
        <p:spPr/>
        <p:txBody>
          <a:bodyPr/>
          <a:p>
            <a:r>
              <a:t>Footer</a:t>
            </a:r>
          </a:p>
        </p:txBody>
      </p:sp>
      <p:sp>
        <p:nvSpPr>
          <p:cNvPr id="4" name="PlaceHolder 3"/>
          <p:cNvSpPr>
            <a:spLocks noGrp="1"/>
          </p:cNvSpPr>
          <p:nvPr>
            <p:ph type="sldNum" idx="59"/>
          </p:nvPr>
        </p:nvSpPr>
        <p:spPr/>
        <p:txBody>
          <a:bodyPr/>
          <a:p>
            <a:fld id="{46CDAC99-64B4-47D4-9BD1-0ED26213CE6D}" type="slidenum">
              <a:t>&lt;#&gt;</a:t>
            </a:fld>
          </a:p>
        </p:txBody>
      </p:sp>
      <p:sp>
        <p:nvSpPr>
          <p:cNvPr id="5" name="PlaceHolder 4"/>
          <p:cNvSpPr>
            <a:spLocks noGrp="1"/>
          </p:cNvSpPr>
          <p:nvPr>
            <p:ph type="dt" idx="60"/>
          </p:nvPr>
        </p:nvSpPr>
        <p:spPr/>
        <p:txBody>
          <a:bodyPr/>
          <a:p>
            <a:r>
              <a:rPr lang="f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8">
    <p:spTree>
      <p:nvGrpSpPr>
        <p:cNvPr id="1" name=""/>
        <p:cNvGrpSpPr/>
        <p:nvPr/>
      </p:nvGrpSpPr>
      <p:grpSpPr>
        <a:xfrm>
          <a:off x="0" y="0"/>
          <a:ext cx="0" cy="0"/>
          <a:chOff x="0" y="0"/>
          <a:chExt cx="0" cy="0"/>
        </a:xfrm>
      </p:grpSpPr>
      <p:sp>
        <p:nvSpPr>
          <p:cNvPr id="2" name="PlaceHolder 1"/>
          <p:cNvSpPr>
            <a:spLocks noGrp="1"/>
          </p:cNvSpPr>
          <p:nvPr>
            <p:ph type="ftr" idx="61"/>
          </p:nvPr>
        </p:nvSpPr>
        <p:spPr/>
        <p:txBody>
          <a:bodyPr/>
          <a:p>
            <a:r>
              <a:t>Footer</a:t>
            </a:r>
          </a:p>
        </p:txBody>
      </p:sp>
      <p:sp>
        <p:nvSpPr>
          <p:cNvPr id="3" name="PlaceHolder 2"/>
          <p:cNvSpPr>
            <a:spLocks noGrp="1"/>
          </p:cNvSpPr>
          <p:nvPr>
            <p:ph type="sldNum" idx="62"/>
          </p:nvPr>
        </p:nvSpPr>
        <p:spPr/>
        <p:txBody>
          <a:bodyPr/>
          <a:p>
            <a:fld id="{E170E77A-D504-4828-A1F4-CBA7E745AD47}" type="slidenum">
              <a:t>&lt;#&gt;</a:t>
            </a:fld>
          </a:p>
        </p:txBody>
      </p:sp>
      <p:sp>
        <p:nvSpPr>
          <p:cNvPr id="4" name="PlaceHolder 3"/>
          <p:cNvSpPr>
            <a:spLocks noGrp="1"/>
          </p:cNvSpPr>
          <p:nvPr>
            <p:ph type="dt" idx="63"/>
          </p:nvPr>
        </p:nvSpPr>
        <p:spPr/>
        <p:txBody>
          <a:bodyPr/>
          <a:p>
            <a:r>
              <a:rPr lang="f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9">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63" name="PlaceHolder 2"/>
          <p:cNvSpPr>
            <a:spLocks noGrp="1"/>
          </p:cNvSpPr>
          <p:nvPr>
            <p:ph/>
          </p:nvPr>
        </p:nvSpPr>
        <p:spPr>
          <a:xfrm>
            <a:off x="609480" y="16045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64" name="PlaceHolder 3"/>
          <p:cNvSpPr>
            <a:spLocks noGrp="1"/>
          </p:cNvSpPr>
          <p:nvPr>
            <p:ph/>
          </p:nvPr>
        </p:nvSpPr>
        <p:spPr>
          <a:xfrm>
            <a:off x="6231600" y="1604520"/>
            <a:ext cx="5353920" cy="397620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65" name="PlaceHolder 4"/>
          <p:cNvSpPr>
            <a:spLocks noGrp="1"/>
          </p:cNvSpPr>
          <p:nvPr>
            <p:ph/>
          </p:nvPr>
        </p:nvSpPr>
        <p:spPr>
          <a:xfrm>
            <a:off x="609480" y="36817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64"/>
          </p:nvPr>
        </p:nvSpPr>
        <p:spPr/>
        <p:txBody>
          <a:bodyPr/>
          <a:p>
            <a:r>
              <a:t>Footer</a:t>
            </a:r>
          </a:p>
        </p:txBody>
      </p:sp>
      <p:sp>
        <p:nvSpPr>
          <p:cNvPr id="7" name="PlaceHolder 6"/>
          <p:cNvSpPr>
            <a:spLocks noGrp="1"/>
          </p:cNvSpPr>
          <p:nvPr>
            <p:ph type="sldNum" idx="65"/>
          </p:nvPr>
        </p:nvSpPr>
        <p:spPr/>
        <p:txBody>
          <a:bodyPr/>
          <a:p>
            <a:fld id="{730DA63D-C774-4BA8-8688-B8A3BCAAF709}" type="slidenum">
              <a:t>&lt;#&gt;</a:t>
            </a:fld>
          </a:p>
        </p:txBody>
      </p:sp>
      <p:sp>
        <p:nvSpPr>
          <p:cNvPr id="8" name="PlaceHolder 7"/>
          <p:cNvSpPr>
            <a:spLocks noGrp="1"/>
          </p:cNvSpPr>
          <p:nvPr>
            <p:ph type="dt" idx="66"/>
          </p:nvPr>
        </p:nvSpPr>
        <p:spPr/>
        <p:txBody>
          <a:bodyPr/>
          <a:p>
            <a:r>
              <a:rPr lang="f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10">
    <p:spTree>
      <p:nvGrpSpPr>
        <p:cNvPr id="1" name=""/>
        <p:cNvGrpSpPr/>
        <p:nvPr/>
      </p:nvGrpSpPr>
      <p:grpSpPr>
        <a:xfrm>
          <a:off x="0" y="0"/>
          <a:ext cx="0" cy="0"/>
          <a:chOff x="0" y="0"/>
          <a:chExt cx="0" cy="0"/>
        </a:xfrm>
      </p:grpSpPr>
      <p:sp>
        <p:nvSpPr>
          <p:cNvPr id="173"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74" name="PlaceHolder 2"/>
          <p:cNvSpPr>
            <a:spLocks noGrp="1"/>
          </p:cNvSpPr>
          <p:nvPr>
            <p:ph/>
          </p:nvPr>
        </p:nvSpPr>
        <p:spPr>
          <a:xfrm>
            <a:off x="609480" y="1604520"/>
            <a:ext cx="5353920" cy="397620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75" name="PlaceHolder 3"/>
          <p:cNvSpPr>
            <a:spLocks noGrp="1"/>
          </p:cNvSpPr>
          <p:nvPr>
            <p:ph/>
          </p:nvPr>
        </p:nvSpPr>
        <p:spPr>
          <a:xfrm>
            <a:off x="6231600" y="16045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76" name="PlaceHolder 4"/>
          <p:cNvSpPr>
            <a:spLocks noGrp="1"/>
          </p:cNvSpPr>
          <p:nvPr>
            <p:ph/>
          </p:nvPr>
        </p:nvSpPr>
        <p:spPr>
          <a:xfrm>
            <a:off x="6231600" y="36817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67"/>
          </p:nvPr>
        </p:nvSpPr>
        <p:spPr/>
        <p:txBody>
          <a:bodyPr/>
          <a:p>
            <a:r>
              <a:t>Footer</a:t>
            </a:r>
          </a:p>
        </p:txBody>
      </p:sp>
      <p:sp>
        <p:nvSpPr>
          <p:cNvPr id="7" name="PlaceHolder 6"/>
          <p:cNvSpPr>
            <a:spLocks noGrp="1"/>
          </p:cNvSpPr>
          <p:nvPr>
            <p:ph type="sldNum" idx="68"/>
          </p:nvPr>
        </p:nvSpPr>
        <p:spPr/>
        <p:txBody>
          <a:bodyPr/>
          <a:p>
            <a:fld id="{FD4EF549-A0DB-42C1-B32A-4120ADF2E7F7}" type="slidenum">
              <a:t>&lt;#&gt;</a:t>
            </a:fld>
          </a:p>
        </p:txBody>
      </p:sp>
      <p:sp>
        <p:nvSpPr>
          <p:cNvPr id="8" name="PlaceHolder 7"/>
          <p:cNvSpPr>
            <a:spLocks noGrp="1"/>
          </p:cNvSpPr>
          <p:nvPr>
            <p:ph type="dt" idx="69"/>
          </p:nvPr>
        </p:nvSpPr>
        <p:spPr/>
        <p:txBody>
          <a:bodyPr/>
          <a:p>
            <a:r>
              <a:rPr lang="f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11">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85" name="PlaceHolder 2"/>
          <p:cNvSpPr>
            <a:spLocks noGrp="1"/>
          </p:cNvSpPr>
          <p:nvPr>
            <p:ph/>
          </p:nvPr>
        </p:nvSpPr>
        <p:spPr>
          <a:xfrm>
            <a:off x="609480" y="16045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86" name="PlaceHolder 3"/>
          <p:cNvSpPr>
            <a:spLocks noGrp="1"/>
          </p:cNvSpPr>
          <p:nvPr>
            <p:ph/>
          </p:nvPr>
        </p:nvSpPr>
        <p:spPr>
          <a:xfrm>
            <a:off x="6231600" y="16045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87" name="PlaceHolder 4"/>
          <p:cNvSpPr>
            <a:spLocks noGrp="1"/>
          </p:cNvSpPr>
          <p:nvPr>
            <p:ph/>
          </p:nvPr>
        </p:nvSpPr>
        <p:spPr>
          <a:xfrm>
            <a:off x="609480" y="3681720"/>
            <a:ext cx="1097136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70"/>
          </p:nvPr>
        </p:nvSpPr>
        <p:spPr/>
        <p:txBody>
          <a:bodyPr/>
          <a:p>
            <a:r>
              <a:t>Footer</a:t>
            </a:r>
          </a:p>
        </p:txBody>
      </p:sp>
      <p:sp>
        <p:nvSpPr>
          <p:cNvPr id="7" name="PlaceHolder 6"/>
          <p:cNvSpPr>
            <a:spLocks noGrp="1"/>
          </p:cNvSpPr>
          <p:nvPr>
            <p:ph type="sldNum" idx="71"/>
          </p:nvPr>
        </p:nvSpPr>
        <p:spPr/>
        <p:txBody>
          <a:bodyPr/>
          <a:p>
            <a:fld id="{BC4D7B32-3412-4638-B0F5-58EBC71BA89B}" type="slidenum">
              <a:t>&lt;#&gt;</a:t>
            </a:fld>
          </a:p>
        </p:txBody>
      </p:sp>
      <p:sp>
        <p:nvSpPr>
          <p:cNvPr id="8" name="PlaceHolder 7"/>
          <p:cNvSpPr>
            <a:spLocks noGrp="1"/>
          </p:cNvSpPr>
          <p:nvPr>
            <p:ph type="dt" idx="72"/>
          </p:nvPr>
        </p:nvSpPr>
        <p:spPr/>
        <p:txBody>
          <a:bodyPr/>
          <a:p>
            <a:r>
              <a:rPr lang="f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23" name="PlaceHolder 2"/>
          <p:cNvSpPr>
            <a:spLocks noGrp="1"/>
          </p:cNvSpPr>
          <p:nvPr>
            <p:ph/>
          </p:nvPr>
        </p:nvSpPr>
        <p:spPr>
          <a:xfrm>
            <a:off x="609480" y="16045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24" name="PlaceHolder 3"/>
          <p:cNvSpPr>
            <a:spLocks noGrp="1"/>
          </p:cNvSpPr>
          <p:nvPr>
            <p:ph/>
          </p:nvPr>
        </p:nvSpPr>
        <p:spPr>
          <a:xfrm>
            <a:off x="6231600" y="16045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25" name="PlaceHolder 4"/>
          <p:cNvSpPr>
            <a:spLocks noGrp="1"/>
          </p:cNvSpPr>
          <p:nvPr>
            <p:ph/>
          </p:nvPr>
        </p:nvSpPr>
        <p:spPr>
          <a:xfrm>
            <a:off x="609480" y="36817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26" name="PlaceHolder 5"/>
          <p:cNvSpPr>
            <a:spLocks noGrp="1"/>
          </p:cNvSpPr>
          <p:nvPr>
            <p:ph/>
          </p:nvPr>
        </p:nvSpPr>
        <p:spPr>
          <a:xfrm>
            <a:off x="6231600" y="36817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19C384ED-93F5-4142-B4E5-F755913B9F42}" type="slidenum">
              <a:t>&lt;#&gt;</a:t>
            </a:fld>
          </a:p>
        </p:txBody>
      </p:sp>
      <p:sp>
        <p:nvSpPr>
          <p:cNvPr id="9" name="PlaceHolder 8"/>
          <p:cNvSpPr>
            <a:spLocks noGrp="1"/>
          </p:cNvSpPr>
          <p:nvPr>
            <p:ph type="dt" idx="9"/>
          </p:nvPr>
        </p:nvSpPr>
        <p:spPr/>
        <p:txBody>
          <a:bodyPr/>
          <a:p>
            <a:r>
              <a:rPr lang="f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p>
            <a:r>
              <a:t>Footer</a:t>
            </a:r>
          </a:p>
        </p:txBody>
      </p:sp>
      <p:sp>
        <p:nvSpPr>
          <p:cNvPr id="3" name="PlaceHolder 2"/>
          <p:cNvSpPr>
            <a:spLocks noGrp="1"/>
          </p:cNvSpPr>
          <p:nvPr>
            <p:ph type="sldNum" idx="11"/>
          </p:nvPr>
        </p:nvSpPr>
        <p:spPr/>
        <p:txBody>
          <a:bodyPr/>
          <a:p>
            <a:fld id="{4DB9868B-DB8C-4C7C-8F58-25E3950DE647}" type="slidenum">
              <a:t>&lt;#&gt;</a:t>
            </a:fld>
          </a:p>
        </p:txBody>
      </p:sp>
      <p:sp>
        <p:nvSpPr>
          <p:cNvPr id="4" name="PlaceHolder 3"/>
          <p:cNvSpPr>
            <a:spLocks noGrp="1"/>
          </p:cNvSpPr>
          <p:nvPr>
            <p:ph type="dt" idx="12"/>
          </p:nvPr>
        </p:nvSpPr>
        <p:spPr/>
        <p:txBody>
          <a:bodyPr/>
          <a:p>
            <a:r>
              <a:rPr lang="f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36" name="PlaceHolder 2"/>
          <p:cNvSpPr>
            <a:spLocks noGrp="1"/>
          </p:cNvSpPr>
          <p:nvPr>
            <p:ph/>
          </p:nvPr>
        </p:nvSpPr>
        <p:spPr>
          <a:xfrm>
            <a:off x="609480" y="1604520"/>
            <a:ext cx="10971360" cy="397620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4"/>
          </p:nvPr>
        </p:nvSpPr>
        <p:spPr/>
        <p:txBody>
          <a:bodyPr/>
          <a:p>
            <a:fld id="{64092223-B82A-4C19-AF35-CDFB8892127D}" type="slidenum">
              <a:t>&lt;#&gt;</a:t>
            </a:fld>
          </a:p>
        </p:txBody>
      </p:sp>
      <p:sp>
        <p:nvSpPr>
          <p:cNvPr id="6" name="PlaceHolder 5"/>
          <p:cNvSpPr>
            <a:spLocks noGrp="1"/>
          </p:cNvSpPr>
          <p:nvPr>
            <p:ph type="dt" idx="15"/>
          </p:nvPr>
        </p:nvSpPr>
        <p:spPr/>
        <p:txBody>
          <a:bodyPr/>
          <a:p>
            <a:r>
              <a:rPr lang="f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43" name="PlaceHolder 2"/>
          <p:cNvSpPr>
            <a:spLocks noGrp="1"/>
          </p:cNvSpPr>
          <p:nvPr>
            <p:ph/>
          </p:nvPr>
        </p:nvSpPr>
        <p:spPr>
          <a:xfrm>
            <a:off x="609480" y="1604520"/>
            <a:ext cx="10971360" cy="397620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4" name="PlaceHolder 3"/>
          <p:cNvSpPr>
            <a:spLocks noGrp="1"/>
          </p:cNvSpPr>
          <p:nvPr>
            <p:ph type="ftr" idx="16"/>
          </p:nvPr>
        </p:nvSpPr>
        <p:spPr/>
        <p:txBody>
          <a:bodyPr/>
          <a:p>
            <a:r>
              <a:t>Footer</a:t>
            </a:r>
          </a:p>
        </p:txBody>
      </p:sp>
      <p:sp>
        <p:nvSpPr>
          <p:cNvPr id="5" name="PlaceHolder 4"/>
          <p:cNvSpPr>
            <a:spLocks noGrp="1"/>
          </p:cNvSpPr>
          <p:nvPr>
            <p:ph type="sldNum" idx="17"/>
          </p:nvPr>
        </p:nvSpPr>
        <p:spPr/>
        <p:txBody>
          <a:bodyPr/>
          <a:p>
            <a:fld id="{EA724592-93E6-4BB1-AAE1-7631C8740573}" type="slidenum">
              <a:t>&lt;#&gt;</a:t>
            </a:fld>
          </a:p>
        </p:txBody>
      </p:sp>
      <p:sp>
        <p:nvSpPr>
          <p:cNvPr id="6" name="PlaceHolder 5"/>
          <p:cNvSpPr>
            <a:spLocks noGrp="1"/>
          </p:cNvSpPr>
          <p:nvPr>
            <p:ph type="dt" idx="18"/>
          </p:nvPr>
        </p:nvSpPr>
        <p:spPr/>
        <p:txBody>
          <a:bodyPr/>
          <a:p>
            <a:r>
              <a:rPr lang="f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51" name="PlaceHolder 2"/>
          <p:cNvSpPr>
            <a:spLocks noGrp="1"/>
          </p:cNvSpPr>
          <p:nvPr>
            <p:ph/>
          </p:nvPr>
        </p:nvSpPr>
        <p:spPr>
          <a:xfrm>
            <a:off x="609480" y="1604520"/>
            <a:ext cx="5353920" cy="397620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2" name="PlaceHolder 3"/>
          <p:cNvSpPr>
            <a:spLocks noGrp="1"/>
          </p:cNvSpPr>
          <p:nvPr>
            <p:ph/>
          </p:nvPr>
        </p:nvSpPr>
        <p:spPr>
          <a:xfrm>
            <a:off x="6231600" y="1604520"/>
            <a:ext cx="5353920" cy="397620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 name="PlaceHolder 4"/>
          <p:cNvSpPr>
            <a:spLocks noGrp="1"/>
          </p:cNvSpPr>
          <p:nvPr>
            <p:ph type="ftr" idx="19"/>
          </p:nvPr>
        </p:nvSpPr>
        <p:spPr/>
        <p:txBody>
          <a:bodyPr/>
          <a:p>
            <a:r>
              <a:t>Footer</a:t>
            </a:r>
          </a:p>
        </p:txBody>
      </p:sp>
      <p:sp>
        <p:nvSpPr>
          <p:cNvPr id="6" name="PlaceHolder 5"/>
          <p:cNvSpPr>
            <a:spLocks noGrp="1"/>
          </p:cNvSpPr>
          <p:nvPr>
            <p:ph type="sldNum" idx="20"/>
          </p:nvPr>
        </p:nvSpPr>
        <p:spPr/>
        <p:txBody>
          <a:bodyPr/>
          <a:p>
            <a:fld id="{28939797-1A60-435E-8D32-1E9651B675B1}" type="slidenum">
              <a:t>&lt;#&gt;</a:t>
            </a:fld>
          </a:p>
        </p:txBody>
      </p:sp>
      <p:sp>
        <p:nvSpPr>
          <p:cNvPr id="7" name="PlaceHolder 6"/>
          <p:cNvSpPr>
            <a:spLocks noGrp="1"/>
          </p:cNvSpPr>
          <p:nvPr>
            <p:ph type="dt" idx="21"/>
          </p:nvPr>
        </p:nvSpPr>
        <p:spPr/>
        <p:txBody>
          <a:bodyPr/>
          <a:p>
            <a:r>
              <a:rPr lang="f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3" name="PlaceHolder 2"/>
          <p:cNvSpPr>
            <a:spLocks noGrp="1"/>
          </p:cNvSpPr>
          <p:nvPr>
            <p:ph type="ftr" idx="22"/>
          </p:nvPr>
        </p:nvSpPr>
        <p:spPr/>
        <p:txBody>
          <a:bodyPr/>
          <a:p>
            <a:r>
              <a:t>Footer</a:t>
            </a:r>
          </a:p>
        </p:txBody>
      </p:sp>
      <p:sp>
        <p:nvSpPr>
          <p:cNvPr id="4" name="PlaceHolder 3"/>
          <p:cNvSpPr>
            <a:spLocks noGrp="1"/>
          </p:cNvSpPr>
          <p:nvPr>
            <p:ph type="sldNum" idx="23"/>
          </p:nvPr>
        </p:nvSpPr>
        <p:spPr/>
        <p:txBody>
          <a:bodyPr/>
          <a:p>
            <a:fld id="{EDD28A1F-9CD1-40D4-819C-E79B7C64351F}" type="slidenum">
              <a:t>&lt;#&gt;</a:t>
            </a:fld>
          </a:p>
        </p:txBody>
      </p:sp>
      <p:sp>
        <p:nvSpPr>
          <p:cNvPr id="5" name="PlaceHolder 4"/>
          <p:cNvSpPr>
            <a:spLocks noGrp="1"/>
          </p:cNvSpPr>
          <p:nvPr>
            <p:ph type="dt" idx="24"/>
          </p:nvPr>
        </p:nvSpPr>
        <p:spPr/>
        <p:txBody>
          <a:bodyPr/>
          <a:p>
            <a:r>
              <a:rPr lang="f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entered Text">
    <p:spTree>
      <p:nvGrpSpPr>
        <p:cNvPr id="1" name=""/>
        <p:cNvGrpSpPr/>
        <p:nvPr/>
      </p:nvGrpSpPr>
      <p:grpSpPr>
        <a:xfrm>
          <a:off x="0" y="0"/>
          <a:ext cx="0" cy="0"/>
          <a:chOff x="0" y="0"/>
          <a:chExt cx="0" cy="0"/>
        </a:xfrm>
      </p:grpSpPr>
      <p:sp>
        <p:nvSpPr>
          <p:cNvPr id="2" name="PlaceHolder 1"/>
          <p:cNvSpPr>
            <a:spLocks noGrp="1"/>
          </p:cNvSpPr>
          <p:nvPr>
            <p:ph type="ftr" idx="25"/>
          </p:nvPr>
        </p:nvSpPr>
        <p:spPr/>
        <p:txBody>
          <a:bodyPr/>
          <a:p>
            <a:r>
              <a:t>Footer</a:t>
            </a:r>
          </a:p>
        </p:txBody>
      </p:sp>
      <p:sp>
        <p:nvSpPr>
          <p:cNvPr id="3" name="PlaceHolder 2"/>
          <p:cNvSpPr>
            <a:spLocks noGrp="1"/>
          </p:cNvSpPr>
          <p:nvPr>
            <p:ph type="sldNum" idx="26"/>
          </p:nvPr>
        </p:nvSpPr>
        <p:spPr/>
        <p:txBody>
          <a:bodyPr/>
          <a:p>
            <a:fld id="{C138E7E8-CF3B-444F-9DCD-1B00605652E4}" type="slidenum">
              <a:t>&lt;#&gt;</a:t>
            </a:fld>
          </a:p>
        </p:txBody>
      </p:sp>
      <p:sp>
        <p:nvSpPr>
          <p:cNvPr id="4" name="PlaceHolder 3"/>
          <p:cNvSpPr>
            <a:spLocks noGrp="1"/>
          </p:cNvSpPr>
          <p:nvPr>
            <p:ph type="dt" idx="27"/>
          </p:nvPr>
        </p:nvSpPr>
        <p:spPr/>
        <p:txBody>
          <a:bodyPr/>
          <a:p>
            <a:r>
              <a:rPr lang="f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slideLayout" Target="../slideLayouts/slideLayout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slideLayout" Target="../slideLayouts/slideLayout22.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slideLayout" Target="../slideLayouts/slideLayout23.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ftr" idx="1"/>
          </p:nvPr>
        </p:nvSpPr>
        <p:spPr>
          <a:xfrm>
            <a:off x="4038480" y="6356520"/>
            <a:ext cx="4111200" cy="36144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 name="PlaceHolder 2"/>
          <p:cNvSpPr>
            <a:spLocks noGrp="1"/>
          </p:cNvSpPr>
          <p:nvPr>
            <p:ph type="sldNum" idx="2"/>
          </p:nvPr>
        </p:nvSpPr>
        <p:spPr>
          <a:xfrm>
            <a:off x="8610480" y="6356520"/>
            <a:ext cx="2739600" cy="36144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F3A15252-2D4A-49E9-A84C-67AA8795A27A}"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2" name="PlaceHolder 3"/>
          <p:cNvSpPr>
            <a:spLocks noGrp="1"/>
          </p:cNvSpPr>
          <p:nvPr>
            <p:ph type="dt" idx="3"/>
          </p:nvPr>
        </p:nvSpPr>
        <p:spPr>
          <a:xfrm>
            <a:off x="838080" y="6356520"/>
            <a:ext cx="2739600" cy="36144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Calibri"/>
              </a:rPr>
              <a:t>Cliquez pour éditer le format du texte-titre</a:t>
            </a:r>
            <a:endParaRPr b="0" lang="fr-FR" sz="4400" spc="-1" strike="noStrike">
              <a:solidFill>
                <a:srgbClr val="000000"/>
              </a:solidFill>
              <a:latin typeface="Calibri"/>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Calibri"/>
              </a:rPr>
              <a:t>Cliquez pour éditer le format du plan de texte</a:t>
            </a:r>
            <a:endParaRPr b="0" lang="fr-FR"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Calibri"/>
              </a:rPr>
              <a:t>Second niveau de plan</a:t>
            </a:r>
            <a:endParaRPr b="0" lang="fr-FR" sz="2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Calibri"/>
              </a:rPr>
              <a:t>Troisième niveau de plan</a:t>
            </a:r>
            <a:endParaRPr b="0" lang="fr-FR" sz="24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Calibri"/>
              </a:rPr>
              <a:t>Quatrième niveau de plan</a:t>
            </a:r>
            <a:endParaRPr b="0" lang="fr-FR"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62" name="PlaceHolder 2"/>
          <p:cNvSpPr>
            <a:spLocks noGrp="1"/>
          </p:cNvSpPr>
          <p:nvPr>
            <p:ph type="body"/>
          </p:nvPr>
        </p:nvSpPr>
        <p:spPr>
          <a:xfrm>
            <a:off x="609480" y="1604520"/>
            <a:ext cx="5353560" cy="189612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63" name="PlaceHolder 3"/>
          <p:cNvSpPr>
            <a:spLocks noGrp="1"/>
          </p:cNvSpPr>
          <p:nvPr>
            <p:ph type="body"/>
          </p:nvPr>
        </p:nvSpPr>
        <p:spPr>
          <a:xfrm>
            <a:off x="6231600" y="1604520"/>
            <a:ext cx="5353560" cy="39762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64" name="PlaceHolder 4"/>
          <p:cNvSpPr>
            <a:spLocks noGrp="1"/>
          </p:cNvSpPr>
          <p:nvPr>
            <p:ph type="body"/>
          </p:nvPr>
        </p:nvSpPr>
        <p:spPr>
          <a:xfrm>
            <a:off x="609480" y="3681720"/>
            <a:ext cx="5353560" cy="189612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65" name="PlaceHolder 5"/>
          <p:cNvSpPr>
            <a:spLocks noGrp="1"/>
          </p:cNvSpPr>
          <p:nvPr>
            <p:ph type="ftr" idx="28"/>
          </p:nvPr>
        </p:nvSpPr>
        <p:spPr>
          <a:xfrm>
            <a:off x="4038480" y="6356520"/>
            <a:ext cx="4111200" cy="36144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66" name="PlaceHolder 6"/>
          <p:cNvSpPr>
            <a:spLocks noGrp="1"/>
          </p:cNvSpPr>
          <p:nvPr>
            <p:ph type="sldNum" idx="29"/>
          </p:nvPr>
        </p:nvSpPr>
        <p:spPr>
          <a:xfrm>
            <a:off x="8610480" y="6356520"/>
            <a:ext cx="2739600" cy="36144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C93CF12A-51C7-43DC-91D2-A6119EAC0FBF}"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67" name="PlaceHolder 7"/>
          <p:cNvSpPr>
            <a:spLocks noGrp="1"/>
          </p:cNvSpPr>
          <p:nvPr>
            <p:ph type="dt" idx="30"/>
          </p:nvPr>
        </p:nvSpPr>
        <p:spPr>
          <a:xfrm>
            <a:off x="838080" y="6356520"/>
            <a:ext cx="2739600" cy="36144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73" name="PlaceHolder 2"/>
          <p:cNvSpPr>
            <a:spLocks noGrp="1"/>
          </p:cNvSpPr>
          <p:nvPr>
            <p:ph type="body"/>
          </p:nvPr>
        </p:nvSpPr>
        <p:spPr>
          <a:xfrm>
            <a:off x="609480" y="1604520"/>
            <a:ext cx="5353560" cy="39762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74" name="PlaceHolder 3"/>
          <p:cNvSpPr>
            <a:spLocks noGrp="1"/>
          </p:cNvSpPr>
          <p:nvPr>
            <p:ph type="body"/>
          </p:nvPr>
        </p:nvSpPr>
        <p:spPr>
          <a:xfrm>
            <a:off x="6231600" y="1604520"/>
            <a:ext cx="5353560" cy="189612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75" name="PlaceHolder 4"/>
          <p:cNvSpPr>
            <a:spLocks noGrp="1"/>
          </p:cNvSpPr>
          <p:nvPr>
            <p:ph type="body"/>
          </p:nvPr>
        </p:nvSpPr>
        <p:spPr>
          <a:xfrm>
            <a:off x="6231600" y="3681720"/>
            <a:ext cx="5353560" cy="189612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76" name="PlaceHolder 5"/>
          <p:cNvSpPr>
            <a:spLocks noGrp="1"/>
          </p:cNvSpPr>
          <p:nvPr>
            <p:ph type="ftr" idx="31"/>
          </p:nvPr>
        </p:nvSpPr>
        <p:spPr>
          <a:xfrm>
            <a:off x="4038480" y="6356520"/>
            <a:ext cx="4111200" cy="36144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77" name="PlaceHolder 6"/>
          <p:cNvSpPr>
            <a:spLocks noGrp="1"/>
          </p:cNvSpPr>
          <p:nvPr>
            <p:ph type="sldNum" idx="32"/>
          </p:nvPr>
        </p:nvSpPr>
        <p:spPr>
          <a:xfrm>
            <a:off x="8610480" y="6356520"/>
            <a:ext cx="2739600" cy="36144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19A4512A-A943-484A-BCE1-E11ED161ED5E}"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78" name="PlaceHolder 7"/>
          <p:cNvSpPr>
            <a:spLocks noGrp="1"/>
          </p:cNvSpPr>
          <p:nvPr>
            <p:ph type="dt" idx="33"/>
          </p:nvPr>
        </p:nvSpPr>
        <p:spPr>
          <a:xfrm>
            <a:off x="838080" y="6356520"/>
            <a:ext cx="2739600" cy="36144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84" name="PlaceHolder 2"/>
          <p:cNvSpPr>
            <a:spLocks noGrp="1"/>
          </p:cNvSpPr>
          <p:nvPr>
            <p:ph type="body"/>
          </p:nvPr>
        </p:nvSpPr>
        <p:spPr>
          <a:xfrm>
            <a:off x="609480" y="1604520"/>
            <a:ext cx="5353560" cy="189612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85" name="PlaceHolder 3"/>
          <p:cNvSpPr>
            <a:spLocks noGrp="1"/>
          </p:cNvSpPr>
          <p:nvPr>
            <p:ph type="body"/>
          </p:nvPr>
        </p:nvSpPr>
        <p:spPr>
          <a:xfrm>
            <a:off x="6231600" y="1604520"/>
            <a:ext cx="5353560" cy="189612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86" name="PlaceHolder 4"/>
          <p:cNvSpPr>
            <a:spLocks noGrp="1"/>
          </p:cNvSpPr>
          <p:nvPr>
            <p:ph type="body"/>
          </p:nvPr>
        </p:nvSpPr>
        <p:spPr>
          <a:xfrm>
            <a:off x="609480" y="3681720"/>
            <a:ext cx="10971360" cy="189612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87" name="PlaceHolder 5"/>
          <p:cNvSpPr>
            <a:spLocks noGrp="1"/>
          </p:cNvSpPr>
          <p:nvPr>
            <p:ph type="ftr" idx="34"/>
          </p:nvPr>
        </p:nvSpPr>
        <p:spPr>
          <a:xfrm>
            <a:off x="4038480" y="6356520"/>
            <a:ext cx="4111200" cy="36144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88" name="PlaceHolder 6"/>
          <p:cNvSpPr>
            <a:spLocks noGrp="1"/>
          </p:cNvSpPr>
          <p:nvPr>
            <p:ph type="sldNum" idx="35"/>
          </p:nvPr>
        </p:nvSpPr>
        <p:spPr>
          <a:xfrm>
            <a:off x="8610480" y="6356520"/>
            <a:ext cx="2739600" cy="36144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24DD87DF-DC76-4813-80C8-00FBC47158AC}"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89" name="PlaceHolder 7"/>
          <p:cNvSpPr>
            <a:spLocks noGrp="1"/>
          </p:cNvSpPr>
          <p:nvPr>
            <p:ph type="dt" idx="36"/>
          </p:nvPr>
        </p:nvSpPr>
        <p:spPr>
          <a:xfrm>
            <a:off x="838080" y="6356520"/>
            <a:ext cx="2739600" cy="36144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1" r:id="rId2"/>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4" name="PlaceHolder 1"/>
          <p:cNvSpPr>
            <a:spLocks noGrp="1"/>
          </p:cNvSpPr>
          <p:nvPr>
            <p:ph type="ftr" idx="37"/>
          </p:nvPr>
        </p:nvSpPr>
        <p:spPr>
          <a:xfrm>
            <a:off x="4038480" y="6356520"/>
            <a:ext cx="4111200" cy="36144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95" name="PlaceHolder 2"/>
          <p:cNvSpPr>
            <a:spLocks noGrp="1"/>
          </p:cNvSpPr>
          <p:nvPr>
            <p:ph type="sldNum" idx="38"/>
          </p:nvPr>
        </p:nvSpPr>
        <p:spPr>
          <a:xfrm>
            <a:off x="8610480" y="6356520"/>
            <a:ext cx="2739600" cy="36144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63FE425A-B63C-4BC7-BF27-7FC87EDA589D}"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96" name="PlaceHolder 3"/>
          <p:cNvSpPr>
            <a:spLocks noGrp="1"/>
          </p:cNvSpPr>
          <p:nvPr>
            <p:ph type="dt" idx="39"/>
          </p:nvPr>
        </p:nvSpPr>
        <p:spPr>
          <a:xfrm>
            <a:off x="838080" y="6356520"/>
            <a:ext cx="2739600" cy="36144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
        <p:nvSpPr>
          <p:cNvPr id="9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Calibri"/>
              </a:rPr>
              <a:t>Cliquez pour éditer le format du texte-titre</a:t>
            </a:r>
            <a:endParaRPr b="0" lang="fr-FR" sz="4400" spc="-1" strike="noStrike">
              <a:solidFill>
                <a:srgbClr val="000000"/>
              </a:solidFill>
              <a:latin typeface="Calibri"/>
            </a:endParaRPr>
          </a:p>
        </p:txBody>
      </p:sp>
      <p:sp>
        <p:nvSpPr>
          <p:cNvPr id="9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Calibri"/>
              </a:rPr>
              <a:t>Cliquez pour éditer le format du plan de texte</a:t>
            </a:r>
            <a:endParaRPr b="0" lang="fr-FR"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Calibri"/>
              </a:rPr>
              <a:t>Second niveau de plan</a:t>
            </a:r>
            <a:endParaRPr b="0" lang="fr-FR" sz="2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Calibri"/>
              </a:rPr>
              <a:t>Troisième niveau de plan</a:t>
            </a:r>
            <a:endParaRPr b="0" lang="fr-FR" sz="24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Calibri"/>
              </a:rPr>
              <a:t>Quatrième niveau de plan</a:t>
            </a:r>
            <a:endParaRPr b="0" lang="fr-FR"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3" r:id="rId2"/>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00" name="PlaceHolder 2"/>
          <p:cNvSpPr>
            <a:spLocks noGrp="1"/>
          </p:cNvSpPr>
          <p:nvPr>
            <p:ph type="body"/>
          </p:nvPr>
        </p:nvSpPr>
        <p:spPr>
          <a:xfrm>
            <a:off x="609480" y="1604520"/>
            <a:ext cx="10971360" cy="189612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01" name="PlaceHolder 3"/>
          <p:cNvSpPr>
            <a:spLocks noGrp="1"/>
          </p:cNvSpPr>
          <p:nvPr>
            <p:ph type="body"/>
          </p:nvPr>
        </p:nvSpPr>
        <p:spPr>
          <a:xfrm>
            <a:off x="609480" y="3681720"/>
            <a:ext cx="10971360" cy="189612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02" name="PlaceHolder 4"/>
          <p:cNvSpPr>
            <a:spLocks noGrp="1"/>
          </p:cNvSpPr>
          <p:nvPr>
            <p:ph type="ftr" idx="40"/>
          </p:nvPr>
        </p:nvSpPr>
        <p:spPr>
          <a:xfrm>
            <a:off x="4038480" y="6356520"/>
            <a:ext cx="4111200" cy="36144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03" name="PlaceHolder 5"/>
          <p:cNvSpPr>
            <a:spLocks noGrp="1"/>
          </p:cNvSpPr>
          <p:nvPr>
            <p:ph type="sldNum" idx="41"/>
          </p:nvPr>
        </p:nvSpPr>
        <p:spPr>
          <a:xfrm>
            <a:off x="8610480" y="6356520"/>
            <a:ext cx="2739600" cy="36144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E4E0E960-FE6C-494A-8294-ECDA34599986}"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04" name="PlaceHolder 6"/>
          <p:cNvSpPr>
            <a:spLocks noGrp="1"/>
          </p:cNvSpPr>
          <p:nvPr>
            <p:ph type="dt" idx="42"/>
          </p:nvPr>
        </p:nvSpPr>
        <p:spPr>
          <a:xfrm>
            <a:off x="838080" y="6356520"/>
            <a:ext cx="2739600" cy="36144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09" name="PlaceHolder 2"/>
          <p:cNvSpPr>
            <a:spLocks noGrp="1"/>
          </p:cNvSpPr>
          <p:nvPr>
            <p:ph type="body"/>
          </p:nvPr>
        </p:nvSpPr>
        <p:spPr>
          <a:xfrm>
            <a:off x="609480" y="1604520"/>
            <a:ext cx="5353560" cy="189612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10" name="PlaceHolder 3"/>
          <p:cNvSpPr>
            <a:spLocks noGrp="1"/>
          </p:cNvSpPr>
          <p:nvPr>
            <p:ph type="body"/>
          </p:nvPr>
        </p:nvSpPr>
        <p:spPr>
          <a:xfrm>
            <a:off x="6231600" y="1604520"/>
            <a:ext cx="5353560" cy="189612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11" name="PlaceHolder 4"/>
          <p:cNvSpPr>
            <a:spLocks noGrp="1"/>
          </p:cNvSpPr>
          <p:nvPr>
            <p:ph type="body"/>
          </p:nvPr>
        </p:nvSpPr>
        <p:spPr>
          <a:xfrm>
            <a:off x="609480" y="3681720"/>
            <a:ext cx="5353560" cy="189612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12" name="PlaceHolder 5"/>
          <p:cNvSpPr>
            <a:spLocks noGrp="1"/>
          </p:cNvSpPr>
          <p:nvPr>
            <p:ph type="body"/>
          </p:nvPr>
        </p:nvSpPr>
        <p:spPr>
          <a:xfrm>
            <a:off x="6231600" y="3681720"/>
            <a:ext cx="5353560" cy="189612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13" name="PlaceHolder 6"/>
          <p:cNvSpPr>
            <a:spLocks noGrp="1"/>
          </p:cNvSpPr>
          <p:nvPr>
            <p:ph type="ftr" idx="43"/>
          </p:nvPr>
        </p:nvSpPr>
        <p:spPr>
          <a:xfrm>
            <a:off x="4038480" y="6356520"/>
            <a:ext cx="4111200" cy="36144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14" name="PlaceHolder 7"/>
          <p:cNvSpPr>
            <a:spLocks noGrp="1"/>
          </p:cNvSpPr>
          <p:nvPr>
            <p:ph type="sldNum" idx="44"/>
          </p:nvPr>
        </p:nvSpPr>
        <p:spPr>
          <a:xfrm>
            <a:off x="8610480" y="6356520"/>
            <a:ext cx="2739600" cy="36144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0C25E017-166B-4D10-BD42-7107DBAB1701}"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15" name="PlaceHolder 8"/>
          <p:cNvSpPr>
            <a:spLocks noGrp="1"/>
          </p:cNvSpPr>
          <p:nvPr>
            <p:ph type="dt" idx="45"/>
          </p:nvPr>
        </p:nvSpPr>
        <p:spPr>
          <a:xfrm>
            <a:off x="838080" y="6356520"/>
            <a:ext cx="2739600" cy="36144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7" r:id="rId2"/>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1" name="PlaceHolder 1"/>
          <p:cNvSpPr>
            <a:spLocks noGrp="1"/>
          </p:cNvSpPr>
          <p:nvPr>
            <p:ph type="ftr" idx="46"/>
          </p:nvPr>
        </p:nvSpPr>
        <p:spPr>
          <a:xfrm>
            <a:off x="4038480" y="6356520"/>
            <a:ext cx="4111200" cy="36144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22" name="PlaceHolder 2"/>
          <p:cNvSpPr>
            <a:spLocks noGrp="1"/>
          </p:cNvSpPr>
          <p:nvPr>
            <p:ph type="sldNum" idx="47"/>
          </p:nvPr>
        </p:nvSpPr>
        <p:spPr>
          <a:xfrm>
            <a:off x="8610480" y="6356520"/>
            <a:ext cx="2739600" cy="36144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90D37C46-22C0-433C-8593-2E5829D66AC0}"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23" name="PlaceHolder 3"/>
          <p:cNvSpPr>
            <a:spLocks noGrp="1"/>
          </p:cNvSpPr>
          <p:nvPr>
            <p:ph type="dt" idx="48"/>
          </p:nvPr>
        </p:nvSpPr>
        <p:spPr>
          <a:xfrm>
            <a:off x="838080" y="6356520"/>
            <a:ext cx="2739600" cy="36144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9" r:id="rId2"/>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4"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25" name="PlaceHolder 2"/>
          <p:cNvSpPr>
            <a:spLocks noGrp="1"/>
          </p:cNvSpPr>
          <p:nvPr>
            <p:ph type="body"/>
          </p:nvPr>
        </p:nvSpPr>
        <p:spPr>
          <a:xfrm>
            <a:off x="609480" y="1604520"/>
            <a:ext cx="10971360" cy="39762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26" name="PlaceHolder 3"/>
          <p:cNvSpPr>
            <a:spLocks noGrp="1"/>
          </p:cNvSpPr>
          <p:nvPr>
            <p:ph type="ftr" idx="49"/>
          </p:nvPr>
        </p:nvSpPr>
        <p:spPr>
          <a:xfrm>
            <a:off x="4038480" y="6356520"/>
            <a:ext cx="4111200" cy="36144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27" name="PlaceHolder 4"/>
          <p:cNvSpPr>
            <a:spLocks noGrp="1"/>
          </p:cNvSpPr>
          <p:nvPr>
            <p:ph type="sldNum" idx="50"/>
          </p:nvPr>
        </p:nvSpPr>
        <p:spPr>
          <a:xfrm>
            <a:off x="8610480" y="6356520"/>
            <a:ext cx="2739600" cy="36144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58CCFDD3-A7F6-40BC-94B4-8AF5D3E01E4A}"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28" name="PlaceHolder 5"/>
          <p:cNvSpPr>
            <a:spLocks noGrp="1"/>
          </p:cNvSpPr>
          <p:nvPr>
            <p:ph type="dt" idx="51"/>
          </p:nvPr>
        </p:nvSpPr>
        <p:spPr>
          <a:xfrm>
            <a:off x="838080" y="6356520"/>
            <a:ext cx="2739600" cy="36144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1" r:id="rId2"/>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32" name="PlaceHolder 2"/>
          <p:cNvSpPr>
            <a:spLocks noGrp="1"/>
          </p:cNvSpPr>
          <p:nvPr>
            <p:ph type="body"/>
          </p:nvPr>
        </p:nvSpPr>
        <p:spPr>
          <a:xfrm>
            <a:off x="609480" y="1604520"/>
            <a:ext cx="10971360" cy="39762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33" name="PlaceHolder 3"/>
          <p:cNvSpPr>
            <a:spLocks noGrp="1"/>
          </p:cNvSpPr>
          <p:nvPr>
            <p:ph type="ftr" idx="52"/>
          </p:nvPr>
        </p:nvSpPr>
        <p:spPr>
          <a:xfrm>
            <a:off x="4038480" y="6356520"/>
            <a:ext cx="4111200" cy="36144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34" name="PlaceHolder 4"/>
          <p:cNvSpPr>
            <a:spLocks noGrp="1"/>
          </p:cNvSpPr>
          <p:nvPr>
            <p:ph type="sldNum" idx="53"/>
          </p:nvPr>
        </p:nvSpPr>
        <p:spPr>
          <a:xfrm>
            <a:off x="8610480" y="6356520"/>
            <a:ext cx="2739600" cy="36144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A2937CBA-5454-45D0-B90B-E8C799AE05FB}"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35" name="PlaceHolder 5"/>
          <p:cNvSpPr>
            <a:spLocks noGrp="1"/>
          </p:cNvSpPr>
          <p:nvPr>
            <p:ph type="dt" idx="54"/>
          </p:nvPr>
        </p:nvSpPr>
        <p:spPr>
          <a:xfrm>
            <a:off x="838080" y="6356520"/>
            <a:ext cx="2739600" cy="36144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3" r:id="rId2"/>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39" name="PlaceHolder 2"/>
          <p:cNvSpPr>
            <a:spLocks noGrp="1"/>
          </p:cNvSpPr>
          <p:nvPr>
            <p:ph type="body"/>
          </p:nvPr>
        </p:nvSpPr>
        <p:spPr>
          <a:xfrm>
            <a:off x="609480" y="1604520"/>
            <a:ext cx="5353560" cy="39762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40" name="PlaceHolder 3"/>
          <p:cNvSpPr>
            <a:spLocks noGrp="1"/>
          </p:cNvSpPr>
          <p:nvPr>
            <p:ph type="body"/>
          </p:nvPr>
        </p:nvSpPr>
        <p:spPr>
          <a:xfrm>
            <a:off x="6231600" y="1604520"/>
            <a:ext cx="5353560" cy="39762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41" name="PlaceHolder 4"/>
          <p:cNvSpPr>
            <a:spLocks noGrp="1"/>
          </p:cNvSpPr>
          <p:nvPr>
            <p:ph type="ftr" idx="55"/>
          </p:nvPr>
        </p:nvSpPr>
        <p:spPr>
          <a:xfrm>
            <a:off x="4038480" y="6356520"/>
            <a:ext cx="4111200" cy="36144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42" name="PlaceHolder 5"/>
          <p:cNvSpPr>
            <a:spLocks noGrp="1"/>
          </p:cNvSpPr>
          <p:nvPr>
            <p:ph type="sldNum" idx="56"/>
          </p:nvPr>
        </p:nvSpPr>
        <p:spPr>
          <a:xfrm>
            <a:off x="8610480" y="6356520"/>
            <a:ext cx="2739600" cy="36144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9D593020-1EA6-4063-8F0D-BF828DFB89F4}"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43" name="PlaceHolder 6"/>
          <p:cNvSpPr>
            <a:spLocks noGrp="1"/>
          </p:cNvSpPr>
          <p:nvPr>
            <p:ph type="dt" idx="57"/>
          </p:nvPr>
        </p:nvSpPr>
        <p:spPr>
          <a:xfrm>
            <a:off x="838080" y="6356520"/>
            <a:ext cx="2739600" cy="36144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5"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6" name="PlaceHolder 2"/>
          <p:cNvSpPr>
            <a:spLocks noGrp="1"/>
          </p:cNvSpPr>
          <p:nvPr>
            <p:ph type="body"/>
          </p:nvPr>
        </p:nvSpPr>
        <p:spPr>
          <a:xfrm>
            <a:off x="609480" y="1604520"/>
            <a:ext cx="10971360" cy="189612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7" name="PlaceHolder 3"/>
          <p:cNvSpPr>
            <a:spLocks noGrp="1"/>
          </p:cNvSpPr>
          <p:nvPr>
            <p:ph type="body"/>
          </p:nvPr>
        </p:nvSpPr>
        <p:spPr>
          <a:xfrm>
            <a:off x="609480" y="3681720"/>
            <a:ext cx="10971360" cy="189612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8" name="PlaceHolder 4"/>
          <p:cNvSpPr>
            <a:spLocks noGrp="1"/>
          </p:cNvSpPr>
          <p:nvPr>
            <p:ph type="ftr" idx="4"/>
          </p:nvPr>
        </p:nvSpPr>
        <p:spPr>
          <a:xfrm>
            <a:off x="4038480" y="6356520"/>
            <a:ext cx="4111200" cy="36144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9" name="PlaceHolder 5"/>
          <p:cNvSpPr>
            <a:spLocks noGrp="1"/>
          </p:cNvSpPr>
          <p:nvPr>
            <p:ph type="sldNum" idx="5"/>
          </p:nvPr>
        </p:nvSpPr>
        <p:spPr>
          <a:xfrm>
            <a:off x="8610480" y="6356520"/>
            <a:ext cx="2739600" cy="36144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A3E7BC1F-D203-4833-9442-FBEEB8A38E51}"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0" name="PlaceHolder 6"/>
          <p:cNvSpPr>
            <a:spLocks noGrp="1"/>
          </p:cNvSpPr>
          <p:nvPr>
            <p:ph type="dt" idx="6"/>
          </p:nvPr>
        </p:nvSpPr>
        <p:spPr>
          <a:xfrm>
            <a:off x="838080" y="6356520"/>
            <a:ext cx="2739600" cy="36144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48" name="PlaceHolder 2"/>
          <p:cNvSpPr>
            <a:spLocks noGrp="1"/>
          </p:cNvSpPr>
          <p:nvPr>
            <p:ph type="ftr" idx="58"/>
          </p:nvPr>
        </p:nvSpPr>
        <p:spPr>
          <a:xfrm>
            <a:off x="4038480" y="6356520"/>
            <a:ext cx="4111200" cy="36144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49" name="PlaceHolder 3"/>
          <p:cNvSpPr>
            <a:spLocks noGrp="1"/>
          </p:cNvSpPr>
          <p:nvPr>
            <p:ph type="sldNum" idx="59"/>
          </p:nvPr>
        </p:nvSpPr>
        <p:spPr>
          <a:xfrm>
            <a:off x="8610480" y="6356520"/>
            <a:ext cx="2739600" cy="36144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53682A64-F42C-4186-AEA2-CFFD715A5212}"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50" name="PlaceHolder 4"/>
          <p:cNvSpPr>
            <a:spLocks noGrp="1"/>
          </p:cNvSpPr>
          <p:nvPr>
            <p:ph type="dt" idx="60"/>
          </p:nvPr>
        </p:nvSpPr>
        <p:spPr>
          <a:xfrm>
            <a:off x="838080" y="6356520"/>
            <a:ext cx="2739600" cy="36144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7" r:id="rId2"/>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PlaceHolder 1"/>
          <p:cNvSpPr>
            <a:spLocks noGrp="1"/>
          </p:cNvSpPr>
          <p:nvPr>
            <p:ph type="ftr" idx="61"/>
          </p:nvPr>
        </p:nvSpPr>
        <p:spPr>
          <a:xfrm>
            <a:off x="4038480" y="6356520"/>
            <a:ext cx="4111200" cy="36144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53" name="PlaceHolder 2"/>
          <p:cNvSpPr>
            <a:spLocks noGrp="1"/>
          </p:cNvSpPr>
          <p:nvPr>
            <p:ph type="sldNum" idx="62"/>
          </p:nvPr>
        </p:nvSpPr>
        <p:spPr>
          <a:xfrm>
            <a:off x="8610480" y="6356520"/>
            <a:ext cx="2739600" cy="36144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525B0FDA-33F2-4EBD-8160-2A67014577C9}"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54" name="PlaceHolder 3"/>
          <p:cNvSpPr>
            <a:spLocks noGrp="1"/>
          </p:cNvSpPr>
          <p:nvPr>
            <p:ph type="dt" idx="63"/>
          </p:nvPr>
        </p:nvSpPr>
        <p:spPr>
          <a:xfrm>
            <a:off x="838080" y="6356520"/>
            <a:ext cx="2739600" cy="36144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9" r:id="rId2"/>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56" name="PlaceHolder 2"/>
          <p:cNvSpPr>
            <a:spLocks noGrp="1"/>
          </p:cNvSpPr>
          <p:nvPr>
            <p:ph type="body"/>
          </p:nvPr>
        </p:nvSpPr>
        <p:spPr>
          <a:xfrm>
            <a:off x="609480" y="1604520"/>
            <a:ext cx="5353560" cy="189612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57" name="PlaceHolder 3"/>
          <p:cNvSpPr>
            <a:spLocks noGrp="1"/>
          </p:cNvSpPr>
          <p:nvPr>
            <p:ph type="body"/>
          </p:nvPr>
        </p:nvSpPr>
        <p:spPr>
          <a:xfrm>
            <a:off x="6231600" y="1604520"/>
            <a:ext cx="5353560" cy="39762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58" name="PlaceHolder 4"/>
          <p:cNvSpPr>
            <a:spLocks noGrp="1"/>
          </p:cNvSpPr>
          <p:nvPr>
            <p:ph type="body"/>
          </p:nvPr>
        </p:nvSpPr>
        <p:spPr>
          <a:xfrm>
            <a:off x="609480" y="3681720"/>
            <a:ext cx="5353560" cy="189612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59" name="PlaceHolder 5"/>
          <p:cNvSpPr>
            <a:spLocks noGrp="1"/>
          </p:cNvSpPr>
          <p:nvPr>
            <p:ph type="ftr" idx="64"/>
          </p:nvPr>
        </p:nvSpPr>
        <p:spPr>
          <a:xfrm>
            <a:off x="4038480" y="6356520"/>
            <a:ext cx="4111200" cy="36144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60" name="PlaceHolder 6"/>
          <p:cNvSpPr>
            <a:spLocks noGrp="1"/>
          </p:cNvSpPr>
          <p:nvPr>
            <p:ph type="sldNum" idx="65"/>
          </p:nvPr>
        </p:nvSpPr>
        <p:spPr>
          <a:xfrm>
            <a:off x="8610480" y="6356520"/>
            <a:ext cx="2739600" cy="36144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72D6700A-127E-441C-BDCE-2925921A9F3E}"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61" name="PlaceHolder 7"/>
          <p:cNvSpPr>
            <a:spLocks noGrp="1"/>
          </p:cNvSpPr>
          <p:nvPr>
            <p:ph type="dt" idx="66"/>
          </p:nvPr>
        </p:nvSpPr>
        <p:spPr>
          <a:xfrm>
            <a:off x="838080" y="6356520"/>
            <a:ext cx="2739600" cy="36144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91" r:id="rId2"/>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6"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67" name="PlaceHolder 2"/>
          <p:cNvSpPr>
            <a:spLocks noGrp="1"/>
          </p:cNvSpPr>
          <p:nvPr>
            <p:ph type="body"/>
          </p:nvPr>
        </p:nvSpPr>
        <p:spPr>
          <a:xfrm>
            <a:off x="609480" y="1604520"/>
            <a:ext cx="5353560" cy="39762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68" name="PlaceHolder 3"/>
          <p:cNvSpPr>
            <a:spLocks noGrp="1"/>
          </p:cNvSpPr>
          <p:nvPr>
            <p:ph type="body"/>
          </p:nvPr>
        </p:nvSpPr>
        <p:spPr>
          <a:xfrm>
            <a:off x="6231600" y="1604520"/>
            <a:ext cx="5353560" cy="189612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69" name="PlaceHolder 4"/>
          <p:cNvSpPr>
            <a:spLocks noGrp="1"/>
          </p:cNvSpPr>
          <p:nvPr>
            <p:ph type="body"/>
          </p:nvPr>
        </p:nvSpPr>
        <p:spPr>
          <a:xfrm>
            <a:off x="6231600" y="3681720"/>
            <a:ext cx="5353560" cy="189612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70" name="PlaceHolder 5"/>
          <p:cNvSpPr>
            <a:spLocks noGrp="1"/>
          </p:cNvSpPr>
          <p:nvPr>
            <p:ph type="ftr" idx="67"/>
          </p:nvPr>
        </p:nvSpPr>
        <p:spPr>
          <a:xfrm>
            <a:off x="4038480" y="6356520"/>
            <a:ext cx="4111200" cy="36144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71" name="PlaceHolder 6"/>
          <p:cNvSpPr>
            <a:spLocks noGrp="1"/>
          </p:cNvSpPr>
          <p:nvPr>
            <p:ph type="sldNum" idx="68"/>
          </p:nvPr>
        </p:nvSpPr>
        <p:spPr>
          <a:xfrm>
            <a:off x="8610480" y="6356520"/>
            <a:ext cx="2739600" cy="36144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7AFAC00F-E693-44D9-BB11-FD130ADEDD9D}"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72" name="PlaceHolder 7"/>
          <p:cNvSpPr>
            <a:spLocks noGrp="1"/>
          </p:cNvSpPr>
          <p:nvPr>
            <p:ph type="dt" idx="69"/>
          </p:nvPr>
        </p:nvSpPr>
        <p:spPr>
          <a:xfrm>
            <a:off x="838080" y="6356520"/>
            <a:ext cx="2739600" cy="36144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93" r:id="rId2"/>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78" name="PlaceHolder 2"/>
          <p:cNvSpPr>
            <a:spLocks noGrp="1"/>
          </p:cNvSpPr>
          <p:nvPr>
            <p:ph type="body"/>
          </p:nvPr>
        </p:nvSpPr>
        <p:spPr>
          <a:xfrm>
            <a:off x="609480" y="1604520"/>
            <a:ext cx="5353560" cy="189612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79" name="PlaceHolder 3"/>
          <p:cNvSpPr>
            <a:spLocks noGrp="1"/>
          </p:cNvSpPr>
          <p:nvPr>
            <p:ph type="body"/>
          </p:nvPr>
        </p:nvSpPr>
        <p:spPr>
          <a:xfrm>
            <a:off x="6231600" y="1604520"/>
            <a:ext cx="5353560" cy="189612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80" name="PlaceHolder 4"/>
          <p:cNvSpPr>
            <a:spLocks noGrp="1"/>
          </p:cNvSpPr>
          <p:nvPr>
            <p:ph type="body"/>
          </p:nvPr>
        </p:nvSpPr>
        <p:spPr>
          <a:xfrm>
            <a:off x="609480" y="3681720"/>
            <a:ext cx="10971360" cy="189612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81" name="PlaceHolder 5"/>
          <p:cNvSpPr>
            <a:spLocks noGrp="1"/>
          </p:cNvSpPr>
          <p:nvPr>
            <p:ph type="ftr" idx="70"/>
          </p:nvPr>
        </p:nvSpPr>
        <p:spPr>
          <a:xfrm>
            <a:off x="4038480" y="6356520"/>
            <a:ext cx="4111200" cy="36144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82" name="PlaceHolder 6"/>
          <p:cNvSpPr>
            <a:spLocks noGrp="1"/>
          </p:cNvSpPr>
          <p:nvPr>
            <p:ph type="sldNum" idx="71"/>
          </p:nvPr>
        </p:nvSpPr>
        <p:spPr>
          <a:xfrm>
            <a:off x="8610480" y="6356520"/>
            <a:ext cx="2739600" cy="36144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43CDC56E-C809-4827-9E97-34920C50596B}"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83" name="PlaceHolder 7"/>
          <p:cNvSpPr>
            <a:spLocks noGrp="1"/>
          </p:cNvSpPr>
          <p:nvPr>
            <p:ph type="dt" idx="72"/>
          </p:nvPr>
        </p:nvSpPr>
        <p:spPr>
          <a:xfrm>
            <a:off x="838080" y="6356520"/>
            <a:ext cx="2739600" cy="36144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95"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5" name="PlaceHolder 2"/>
          <p:cNvSpPr>
            <a:spLocks noGrp="1"/>
          </p:cNvSpPr>
          <p:nvPr>
            <p:ph type="body"/>
          </p:nvPr>
        </p:nvSpPr>
        <p:spPr>
          <a:xfrm>
            <a:off x="609480" y="1604520"/>
            <a:ext cx="5353560" cy="189612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6" name="PlaceHolder 3"/>
          <p:cNvSpPr>
            <a:spLocks noGrp="1"/>
          </p:cNvSpPr>
          <p:nvPr>
            <p:ph type="body"/>
          </p:nvPr>
        </p:nvSpPr>
        <p:spPr>
          <a:xfrm>
            <a:off x="6231600" y="1604520"/>
            <a:ext cx="5353560" cy="189612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7" name="PlaceHolder 4"/>
          <p:cNvSpPr>
            <a:spLocks noGrp="1"/>
          </p:cNvSpPr>
          <p:nvPr>
            <p:ph type="body"/>
          </p:nvPr>
        </p:nvSpPr>
        <p:spPr>
          <a:xfrm>
            <a:off x="609480" y="3681720"/>
            <a:ext cx="5353560" cy="189612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8" name="PlaceHolder 5"/>
          <p:cNvSpPr>
            <a:spLocks noGrp="1"/>
          </p:cNvSpPr>
          <p:nvPr>
            <p:ph type="body"/>
          </p:nvPr>
        </p:nvSpPr>
        <p:spPr>
          <a:xfrm>
            <a:off x="6231600" y="3681720"/>
            <a:ext cx="5353560" cy="189612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9" name="PlaceHolder 6"/>
          <p:cNvSpPr>
            <a:spLocks noGrp="1"/>
          </p:cNvSpPr>
          <p:nvPr>
            <p:ph type="ftr" idx="7"/>
          </p:nvPr>
        </p:nvSpPr>
        <p:spPr>
          <a:xfrm>
            <a:off x="4038480" y="6356520"/>
            <a:ext cx="4111200" cy="36144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20" name="PlaceHolder 7"/>
          <p:cNvSpPr>
            <a:spLocks noGrp="1"/>
          </p:cNvSpPr>
          <p:nvPr>
            <p:ph type="sldNum" idx="8"/>
          </p:nvPr>
        </p:nvSpPr>
        <p:spPr>
          <a:xfrm>
            <a:off x="8610480" y="6356520"/>
            <a:ext cx="2739600" cy="36144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4AC41CC3-A3DD-4CBA-89E6-373230BA9EC2}"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21" name="PlaceHolder 8"/>
          <p:cNvSpPr>
            <a:spLocks noGrp="1"/>
          </p:cNvSpPr>
          <p:nvPr>
            <p:ph type="dt" idx="9"/>
          </p:nvPr>
        </p:nvSpPr>
        <p:spPr>
          <a:xfrm>
            <a:off x="838080" y="6356520"/>
            <a:ext cx="2739600" cy="36144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 name="PlaceHolder 1"/>
          <p:cNvSpPr>
            <a:spLocks noGrp="1"/>
          </p:cNvSpPr>
          <p:nvPr>
            <p:ph type="ftr" idx="10"/>
          </p:nvPr>
        </p:nvSpPr>
        <p:spPr>
          <a:xfrm>
            <a:off x="4038480" y="6356520"/>
            <a:ext cx="4111200" cy="36144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28" name="PlaceHolder 2"/>
          <p:cNvSpPr>
            <a:spLocks noGrp="1"/>
          </p:cNvSpPr>
          <p:nvPr>
            <p:ph type="sldNum" idx="11"/>
          </p:nvPr>
        </p:nvSpPr>
        <p:spPr>
          <a:xfrm>
            <a:off x="8610480" y="6356520"/>
            <a:ext cx="2739600" cy="36144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60841136-ED6E-47E6-BFAE-6A3E736E8D3B}"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29" name="PlaceHolder 3"/>
          <p:cNvSpPr>
            <a:spLocks noGrp="1"/>
          </p:cNvSpPr>
          <p:nvPr>
            <p:ph type="dt" idx="12"/>
          </p:nvPr>
        </p:nvSpPr>
        <p:spPr>
          <a:xfrm>
            <a:off x="838080" y="6356520"/>
            <a:ext cx="2739600" cy="36144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31" name="PlaceHolder 2"/>
          <p:cNvSpPr>
            <a:spLocks noGrp="1"/>
          </p:cNvSpPr>
          <p:nvPr>
            <p:ph type="body"/>
          </p:nvPr>
        </p:nvSpPr>
        <p:spPr>
          <a:xfrm>
            <a:off x="609480" y="1604520"/>
            <a:ext cx="10971360" cy="39762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32" name="PlaceHolder 3"/>
          <p:cNvSpPr>
            <a:spLocks noGrp="1"/>
          </p:cNvSpPr>
          <p:nvPr>
            <p:ph type="ftr" idx="13"/>
          </p:nvPr>
        </p:nvSpPr>
        <p:spPr>
          <a:xfrm>
            <a:off x="4038480" y="6356520"/>
            <a:ext cx="4111200" cy="36144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33" name="PlaceHolder 4"/>
          <p:cNvSpPr>
            <a:spLocks noGrp="1"/>
          </p:cNvSpPr>
          <p:nvPr>
            <p:ph type="sldNum" idx="14"/>
          </p:nvPr>
        </p:nvSpPr>
        <p:spPr>
          <a:xfrm>
            <a:off x="8610480" y="6356520"/>
            <a:ext cx="2739600" cy="36144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3DF37A26-E908-47B7-9735-3409916EB7B5}"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34" name="PlaceHolder 5"/>
          <p:cNvSpPr>
            <a:spLocks noGrp="1"/>
          </p:cNvSpPr>
          <p:nvPr>
            <p:ph type="dt" idx="15"/>
          </p:nvPr>
        </p:nvSpPr>
        <p:spPr>
          <a:xfrm>
            <a:off x="838080" y="6356520"/>
            <a:ext cx="2739600" cy="36144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38" name="PlaceHolder 2"/>
          <p:cNvSpPr>
            <a:spLocks noGrp="1"/>
          </p:cNvSpPr>
          <p:nvPr>
            <p:ph type="body"/>
          </p:nvPr>
        </p:nvSpPr>
        <p:spPr>
          <a:xfrm>
            <a:off x="609480" y="1604520"/>
            <a:ext cx="10971360" cy="39762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39" name="PlaceHolder 3"/>
          <p:cNvSpPr>
            <a:spLocks noGrp="1"/>
          </p:cNvSpPr>
          <p:nvPr>
            <p:ph type="ftr" idx="16"/>
          </p:nvPr>
        </p:nvSpPr>
        <p:spPr>
          <a:xfrm>
            <a:off x="4038480" y="6356520"/>
            <a:ext cx="4111200" cy="36144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40" name="PlaceHolder 4"/>
          <p:cNvSpPr>
            <a:spLocks noGrp="1"/>
          </p:cNvSpPr>
          <p:nvPr>
            <p:ph type="sldNum" idx="17"/>
          </p:nvPr>
        </p:nvSpPr>
        <p:spPr>
          <a:xfrm>
            <a:off x="8610480" y="6356520"/>
            <a:ext cx="2739600" cy="36144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70F99F8C-428A-4EEF-8480-917320E8BC90}"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41" name="PlaceHolder 5"/>
          <p:cNvSpPr>
            <a:spLocks noGrp="1"/>
          </p:cNvSpPr>
          <p:nvPr>
            <p:ph type="dt" idx="18"/>
          </p:nvPr>
        </p:nvSpPr>
        <p:spPr>
          <a:xfrm>
            <a:off x="838080" y="6356520"/>
            <a:ext cx="2739600" cy="36144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45" name="PlaceHolder 2"/>
          <p:cNvSpPr>
            <a:spLocks noGrp="1"/>
          </p:cNvSpPr>
          <p:nvPr>
            <p:ph type="body"/>
          </p:nvPr>
        </p:nvSpPr>
        <p:spPr>
          <a:xfrm>
            <a:off x="609480" y="1604520"/>
            <a:ext cx="5353560" cy="39762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46" name="PlaceHolder 3"/>
          <p:cNvSpPr>
            <a:spLocks noGrp="1"/>
          </p:cNvSpPr>
          <p:nvPr>
            <p:ph type="body"/>
          </p:nvPr>
        </p:nvSpPr>
        <p:spPr>
          <a:xfrm>
            <a:off x="6231600" y="1604520"/>
            <a:ext cx="5353560" cy="39762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47" name="PlaceHolder 4"/>
          <p:cNvSpPr>
            <a:spLocks noGrp="1"/>
          </p:cNvSpPr>
          <p:nvPr>
            <p:ph type="ftr" idx="19"/>
          </p:nvPr>
        </p:nvSpPr>
        <p:spPr>
          <a:xfrm>
            <a:off x="4038480" y="6356520"/>
            <a:ext cx="4111200" cy="36144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48" name="PlaceHolder 5"/>
          <p:cNvSpPr>
            <a:spLocks noGrp="1"/>
          </p:cNvSpPr>
          <p:nvPr>
            <p:ph type="sldNum" idx="20"/>
          </p:nvPr>
        </p:nvSpPr>
        <p:spPr>
          <a:xfrm>
            <a:off x="8610480" y="6356520"/>
            <a:ext cx="2739600" cy="36144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3CFCE2D4-011B-4E19-9D31-4422418DDA75}"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49" name="PlaceHolder 6"/>
          <p:cNvSpPr>
            <a:spLocks noGrp="1"/>
          </p:cNvSpPr>
          <p:nvPr>
            <p:ph type="dt" idx="21"/>
          </p:nvPr>
        </p:nvSpPr>
        <p:spPr>
          <a:xfrm>
            <a:off x="838080" y="6356520"/>
            <a:ext cx="2739600" cy="36144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54" name="PlaceHolder 2"/>
          <p:cNvSpPr>
            <a:spLocks noGrp="1"/>
          </p:cNvSpPr>
          <p:nvPr>
            <p:ph type="ftr" idx="22"/>
          </p:nvPr>
        </p:nvSpPr>
        <p:spPr>
          <a:xfrm>
            <a:off x="4038480" y="6356520"/>
            <a:ext cx="4111200" cy="36144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55" name="PlaceHolder 3"/>
          <p:cNvSpPr>
            <a:spLocks noGrp="1"/>
          </p:cNvSpPr>
          <p:nvPr>
            <p:ph type="sldNum" idx="23"/>
          </p:nvPr>
        </p:nvSpPr>
        <p:spPr>
          <a:xfrm>
            <a:off x="8610480" y="6356520"/>
            <a:ext cx="2739600" cy="36144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21014FC0-8B39-44BD-AD45-AF00BE6FC461}"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56" name="PlaceHolder 4"/>
          <p:cNvSpPr>
            <a:spLocks noGrp="1"/>
          </p:cNvSpPr>
          <p:nvPr>
            <p:ph type="dt" idx="24"/>
          </p:nvPr>
        </p:nvSpPr>
        <p:spPr>
          <a:xfrm>
            <a:off x="838080" y="6356520"/>
            <a:ext cx="2739600" cy="36144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 name="PlaceHolder 1"/>
          <p:cNvSpPr>
            <a:spLocks noGrp="1"/>
          </p:cNvSpPr>
          <p:nvPr>
            <p:ph type="ftr" idx="25"/>
          </p:nvPr>
        </p:nvSpPr>
        <p:spPr>
          <a:xfrm>
            <a:off x="4038480" y="6356520"/>
            <a:ext cx="4111200" cy="36144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59" name="PlaceHolder 2"/>
          <p:cNvSpPr>
            <a:spLocks noGrp="1"/>
          </p:cNvSpPr>
          <p:nvPr>
            <p:ph type="sldNum" idx="26"/>
          </p:nvPr>
        </p:nvSpPr>
        <p:spPr>
          <a:xfrm>
            <a:off x="8610480" y="6356520"/>
            <a:ext cx="2739600" cy="36144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F6520C99-7761-4B5A-BD7C-87D0372AE427}"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60" name="PlaceHolder 3"/>
          <p:cNvSpPr>
            <a:spLocks noGrp="1"/>
          </p:cNvSpPr>
          <p:nvPr>
            <p:ph type="dt" idx="27"/>
          </p:nvPr>
        </p:nvSpPr>
        <p:spPr>
          <a:xfrm>
            <a:off x="838080" y="6356520"/>
            <a:ext cx="2739600" cy="36144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package" Target="../embeddings/oleObject1.docx"/><Relationship Id="rId5" Type="http://schemas.openxmlformats.org/officeDocument/2006/relationships/image" Target="../media/image4.wmf"/><Relationship Id="rId6"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13.xml"/><Relationship Id="rId6"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xml.rels><?xml version="1.0" encoding="UTF-8"?>
<Relationships xmlns="http://schemas.openxmlformats.org/package/2006/relationships"><Relationship Id="rId1" Type="http://schemas.openxmlformats.org/officeDocument/2006/relationships/slide" Target="slide4.xml"/><Relationship Id="rId2" Type="http://schemas.openxmlformats.org/officeDocument/2006/relationships/slide" Target="slide5.xml"/><Relationship Id="rId3" Type="http://schemas.openxmlformats.org/officeDocument/2006/relationships/slide" Target="slide6.xml"/><Relationship Id="rId4" Type="http://schemas.openxmlformats.org/officeDocument/2006/relationships/slide" Target="slide6.xml"/><Relationship Id="rId5" Type="http://schemas.openxmlformats.org/officeDocument/2006/relationships/slide" Target="slide7.xml"/><Relationship Id="rId6" Type="http://schemas.openxmlformats.org/officeDocument/2006/relationships/slide" Target="slide8.xml"/><Relationship Id="rId7" Type="http://schemas.openxmlformats.org/officeDocument/2006/relationships/slide" Target="slide9.xml"/><Relationship Id="rId8" Type="http://schemas.openxmlformats.org/officeDocument/2006/relationships/slide" Target="slide9.xml"/><Relationship Id="rId9" Type="http://schemas.openxmlformats.org/officeDocument/2006/relationships/slide" Target="slide10.xml"/><Relationship Id="rId10" Type="http://schemas.openxmlformats.org/officeDocument/2006/relationships/slide" Target="slide10.xml"/><Relationship Id="rId11" Type="http://schemas.openxmlformats.org/officeDocument/2006/relationships/slide" Target="slide11.xml"/><Relationship Id="rId12" Type="http://schemas.openxmlformats.org/officeDocument/2006/relationships/slideLayout" Target="../slideLayouts/slideLayout18.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1.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title"/>
          </p:nvPr>
        </p:nvSpPr>
        <p:spPr>
          <a:xfrm>
            <a:off x="107640" y="193680"/>
            <a:ext cx="7034760" cy="1393200"/>
          </a:xfrm>
          <a:prstGeom prst="rect">
            <a:avLst/>
          </a:prstGeom>
          <a:noFill/>
          <a:ln w="0">
            <a:noFill/>
          </a:ln>
        </p:spPr>
        <p:txBody>
          <a:bodyPr lIns="0" rIns="0" tIns="0" bIns="0" anchor="b">
            <a:noAutofit/>
          </a:bodyPr>
          <a:p>
            <a:pPr indent="0" algn="ctr" defTabSz="914400">
              <a:lnSpc>
                <a:spcPct val="90000"/>
              </a:lnSpc>
              <a:buNone/>
              <a:tabLst>
                <a:tab algn="l" pos="0"/>
              </a:tabLst>
            </a:pPr>
            <a:r>
              <a:rPr b="0" lang="fr-FR" sz="4000" spc="-1" strike="noStrike">
                <a:solidFill>
                  <a:srgbClr val="000000"/>
                </a:solidFill>
                <a:latin typeface="Aptos Display"/>
                <a:ea typeface="DejaVu Sans"/>
              </a:rPr>
              <a:t>TraAM langues vivantes</a:t>
            </a:r>
            <a:br>
              <a:rPr sz="4000"/>
            </a:br>
            <a:r>
              <a:rPr b="0" lang="fr-FR" sz="4000" spc="-1" strike="noStrike">
                <a:solidFill>
                  <a:srgbClr val="000000"/>
                </a:solidFill>
                <a:latin typeface="Aptos Display"/>
                <a:ea typeface="DejaVu Sans"/>
              </a:rPr>
              <a:t>2023-2024</a:t>
            </a:r>
            <a:endParaRPr b="0" lang="fr-FR" sz="4000" spc="-1" strike="noStrike">
              <a:solidFill>
                <a:srgbClr val="000000"/>
              </a:solidFill>
              <a:latin typeface="Calibri"/>
            </a:endParaRPr>
          </a:p>
        </p:txBody>
      </p:sp>
      <p:sp>
        <p:nvSpPr>
          <p:cNvPr id="195" name="PlaceHolder 2"/>
          <p:cNvSpPr>
            <a:spLocks noGrp="1"/>
          </p:cNvSpPr>
          <p:nvPr>
            <p:ph type="subTitle"/>
          </p:nvPr>
        </p:nvSpPr>
        <p:spPr>
          <a:xfrm>
            <a:off x="488880" y="3585600"/>
            <a:ext cx="10459800" cy="2108880"/>
          </a:xfrm>
          <a:prstGeom prst="rect">
            <a:avLst/>
          </a:prstGeom>
          <a:noFill/>
          <a:ln w="0">
            <a:noFill/>
          </a:ln>
        </p:spPr>
        <p:txBody>
          <a:bodyPr lIns="0" rIns="0" tIns="0" bIns="0" anchor="t">
            <a:normAutofit fontScale="83888"/>
          </a:bodyPr>
          <a:p>
            <a:pPr marL="228600" indent="0" defTabSz="914400">
              <a:lnSpc>
                <a:spcPct val="90000"/>
              </a:lnSpc>
              <a:spcBef>
                <a:spcPts val="1001"/>
              </a:spcBef>
              <a:buNone/>
              <a:tabLst>
                <a:tab algn="l" pos="0"/>
              </a:tabLst>
            </a:pPr>
            <a:endParaRPr b="0" lang="fr-FR" sz="2400" spc="-1" strike="noStrike">
              <a:solidFill>
                <a:srgbClr val="000000"/>
              </a:solidFill>
              <a:latin typeface="Calibri"/>
            </a:endParaRPr>
          </a:p>
          <a:p>
            <a:pPr marL="228600" indent="0" defTabSz="914400">
              <a:lnSpc>
                <a:spcPct val="90000"/>
              </a:lnSpc>
              <a:spcBef>
                <a:spcPts val="1001"/>
              </a:spcBef>
              <a:buNone/>
              <a:tabLst>
                <a:tab algn="l" pos="0"/>
              </a:tabLst>
            </a:pPr>
            <a:endParaRPr b="0" lang="fr-FR" sz="2400" spc="-1" strike="noStrike">
              <a:solidFill>
                <a:srgbClr val="000000"/>
              </a:solidFill>
              <a:latin typeface="Calibri"/>
            </a:endParaRPr>
          </a:p>
          <a:p>
            <a:pPr marL="228600" indent="0" defTabSz="914400">
              <a:lnSpc>
                <a:spcPct val="90000"/>
              </a:lnSpc>
              <a:spcBef>
                <a:spcPts val="1001"/>
              </a:spcBef>
              <a:buNone/>
              <a:tabLst>
                <a:tab algn="l" pos="0"/>
              </a:tabLst>
            </a:pPr>
            <a:r>
              <a:rPr b="0" lang="fr-FR" sz="2400" spc="-1" strike="noStrike">
                <a:solidFill>
                  <a:srgbClr val="000000"/>
                </a:solidFill>
                <a:latin typeface="Aptos"/>
                <a:ea typeface="DejaVu Sans"/>
              </a:rPr>
              <a:t>Utilisation de ChatGPT, Perplexity pour :</a:t>
            </a:r>
            <a:endParaRPr b="0" lang="fr-FR" sz="2400" spc="-1" strike="noStrike">
              <a:solidFill>
                <a:srgbClr val="000000"/>
              </a:solidFill>
              <a:latin typeface="Calibri"/>
            </a:endParaRPr>
          </a:p>
          <a:p>
            <a:pPr marL="343080" indent="-343080" defTabSz="914400">
              <a:lnSpc>
                <a:spcPct val="90000"/>
              </a:lnSpc>
              <a:spcBef>
                <a:spcPts val="1001"/>
              </a:spcBef>
              <a:buClr>
                <a:srgbClr val="000000"/>
              </a:buClr>
              <a:buFont typeface="Wingdings" charset="2"/>
              <a:buChar char=""/>
              <a:tabLst>
                <a:tab algn="l" pos="0"/>
              </a:tabLst>
            </a:pPr>
            <a:r>
              <a:rPr b="0" lang="fr-FR" sz="2400" spc="-1" strike="noStrike">
                <a:solidFill>
                  <a:srgbClr val="000000"/>
                </a:solidFill>
                <a:latin typeface="Aptos"/>
                <a:ea typeface="DejaVu Sans"/>
              </a:rPr>
              <a:t>créer des devinettes à destination d’élèves de 5</a:t>
            </a:r>
            <a:r>
              <a:rPr b="0" lang="fr-FR" sz="2400" spc="-1" strike="noStrike" baseline="30000">
                <a:solidFill>
                  <a:srgbClr val="000000"/>
                </a:solidFill>
                <a:latin typeface="Aptos"/>
                <a:ea typeface="DejaVu Sans"/>
              </a:rPr>
              <a:t>e</a:t>
            </a:r>
            <a:r>
              <a:rPr b="0" lang="fr-FR" sz="2400" spc="-1" strike="noStrike">
                <a:solidFill>
                  <a:srgbClr val="000000"/>
                </a:solidFill>
                <a:latin typeface="Aptos"/>
                <a:ea typeface="DejaVu Sans"/>
              </a:rPr>
              <a:t> sur des personnes célèbres ayant immigré aux États-Unis Nous avons choisi Charlie Chaplin et Albert Einstein dans les exemples suivants.</a:t>
            </a:r>
            <a:endParaRPr b="0" lang="fr-FR" sz="2400" spc="-1" strike="noStrike">
              <a:solidFill>
                <a:srgbClr val="000000"/>
              </a:solidFill>
              <a:latin typeface="Calibri"/>
            </a:endParaRPr>
          </a:p>
        </p:txBody>
      </p:sp>
      <p:pic>
        <p:nvPicPr>
          <p:cNvPr id="196" name="Picture 2" descr=""/>
          <p:cNvPicPr/>
          <p:nvPr/>
        </p:nvPicPr>
        <p:blipFill>
          <a:blip r:embed="rId1"/>
          <a:stretch/>
        </p:blipFill>
        <p:spPr>
          <a:xfrm>
            <a:off x="2596680" y="3421800"/>
            <a:ext cx="781560" cy="781560"/>
          </a:xfrm>
          <a:prstGeom prst="rect">
            <a:avLst/>
          </a:prstGeom>
          <a:ln w="0">
            <a:noFill/>
          </a:ln>
        </p:spPr>
      </p:pic>
      <p:pic>
        <p:nvPicPr>
          <p:cNvPr id="197" name="Image 6" descr="Une image contenant Symétrie, symbole, art, ligne&#10;&#10;Description générée automatiquement"/>
          <p:cNvPicPr/>
          <p:nvPr/>
        </p:nvPicPr>
        <p:blipFill>
          <a:blip r:embed="rId2"/>
          <a:stretch/>
        </p:blipFill>
        <p:spPr>
          <a:xfrm>
            <a:off x="3961440" y="3310920"/>
            <a:ext cx="921600" cy="921600"/>
          </a:xfrm>
          <a:prstGeom prst="rect">
            <a:avLst/>
          </a:prstGeom>
          <a:ln w="0">
            <a:noFill/>
          </a:ln>
        </p:spPr>
      </p:pic>
      <p:sp>
        <p:nvSpPr>
          <p:cNvPr id="198" name="ZoneTexte 1"/>
          <p:cNvSpPr/>
          <p:nvPr/>
        </p:nvSpPr>
        <p:spPr>
          <a:xfrm>
            <a:off x="330480" y="1802160"/>
            <a:ext cx="7012080" cy="11869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1800" spc="-1" strike="noStrike">
                <a:solidFill>
                  <a:srgbClr val="0e2841"/>
                </a:solidFill>
                <a:latin typeface="Arial"/>
                <a:ea typeface="DejaVu Sans"/>
              </a:rPr>
              <a:t>Utilisation de l’IA par l’enseignant pour créer des activités destinées aux élèves au sein d’une séquence. La génération automatique de devinettes offre un gain de temps de travail à l’enseignant.</a:t>
            </a:r>
            <a:endParaRPr b="0" lang="fr-FR" sz="1800" spc="-1" strike="noStrike">
              <a:solidFill>
                <a:srgbClr val="000000"/>
              </a:solidFill>
              <a:latin typeface="Calibri"/>
            </a:endParaRPr>
          </a:p>
        </p:txBody>
      </p:sp>
      <p:pic>
        <p:nvPicPr>
          <p:cNvPr id="199" name="Image 2" descr=""/>
          <p:cNvPicPr/>
          <p:nvPr/>
        </p:nvPicPr>
        <p:blipFill>
          <a:blip r:embed="rId3"/>
          <a:stretch/>
        </p:blipFill>
        <p:spPr>
          <a:xfrm>
            <a:off x="7312680" y="79200"/>
            <a:ext cx="4855320" cy="3444120"/>
          </a:xfrm>
          <a:prstGeom prst="rect">
            <a:avLst/>
          </a:prstGeom>
          <a:ln w="0">
            <a:noFill/>
          </a:ln>
        </p:spPr>
      </p:pic>
      <p:graphicFrame>
        <p:nvGraphicFramePr>
          <p:cNvPr id="200" name=""/>
          <p:cNvGraphicFramePr/>
          <p:nvPr/>
        </p:nvGraphicFramePr>
        <p:xfrm>
          <a:off x="7200000" y="2520000"/>
          <a:ext cx="6118920" cy="1078920"/>
        </p:xfrm>
        <a:graphic>
          <a:graphicData uri="http://schemas.openxmlformats.org/presentationml/2006/ole">
            <p:oleObj progId="Word.Document.12" r:id="rId4" spid="">
              <p:embed/>
              <p:pic>
                <p:nvPicPr>
                  <p:cNvPr id="201" name="" descr=""/>
                  <p:cNvPicPr/>
                  <p:nvPr/>
                </p:nvPicPr>
                <p:blipFill>
                  <a:blip r:embed="rId5"/>
                  <a:stretch/>
                </p:blipFill>
                <p:spPr>
                  <a:xfrm>
                    <a:off x="7200000" y="2520000"/>
                    <a:ext cx="6118920" cy="1078920"/>
                  </a:xfrm>
                  <a:prstGeom prst="rect">
                    <a:avLst/>
                  </a:prstGeom>
                  <a:ln w="0">
                    <a:noFill/>
                  </a:ln>
                </p:spPr>
              </p:pic>
            </p:oleObj>
          </a:graphicData>
        </a:graphic>
      </p:graphicFrame>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5" name="Image 3" descr=""/>
          <p:cNvPicPr/>
          <p:nvPr/>
        </p:nvPicPr>
        <p:blipFill>
          <a:blip r:embed="rId1"/>
          <a:stretch/>
        </p:blipFill>
        <p:spPr>
          <a:xfrm>
            <a:off x="0" y="829800"/>
            <a:ext cx="6551640" cy="4399200"/>
          </a:xfrm>
          <a:prstGeom prst="rect">
            <a:avLst/>
          </a:prstGeom>
          <a:ln w="0">
            <a:noFill/>
          </a:ln>
        </p:spPr>
      </p:pic>
      <p:sp>
        <p:nvSpPr>
          <p:cNvPr id="236" name="ZoneTexte 8"/>
          <p:cNvSpPr/>
          <p:nvPr/>
        </p:nvSpPr>
        <p:spPr>
          <a:xfrm>
            <a:off x="-669240" y="135360"/>
            <a:ext cx="1031868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rgbClr val="000000"/>
                </a:solidFill>
                <a:latin typeface="Aptos"/>
                <a:ea typeface="DejaVu Sans"/>
              </a:rPr>
              <a:t>Requête n° 2 : modification de la requête (prompt) en français avec Perplexity</a:t>
            </a:r>
            <a:endParaRPr b="0" lang="fr-FR" sz="1800" spc="-1" strike="noStrike">
              <a:solidFill>
                <a:srgbClr val="000000"/>
              </a:solidFill>
              <a:latin typeface="Calibri"/>
            </a:endParaRPr>
          </a:p>
        </p:txBody>
      </p:sp>
      <p:sp>
        <p:nvSpPr>
          <p:cNvPr id="237" name="Rectangle 5"/>
          <p:cNvSpPr/>
          <p:nvPr/>
        </p:nvSpPr>
        <p:spPr>
          <a:xfrm>
            <a:off x="5845680" y="1272600"/>
            <a:ext cx="5552280" cy="2527560"/>
          </a:xfrm>
          <a:prstGeom prst="rect">
            <a:avLst/>
          </a:prstGeom>
          <a:solidFill>
            <a:srgbClr val="196b24"/>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3"/>
          </a:fillRef>
          <a:effectRef idx="1">
            <a:schemeClr val="accent3"/>
          </a:effectRef>
          <a:fontRef idx="minor"/>
        </p:style>
        <p:txBody>
          <a:bodyPr lIns="90000" rIns="90000" tIns="45000" bIns="45000" anchor="ctr">
            <a:noAutofit/>
          </a:bodyPr>
          <a:p>
            <a:pPr defTabSz="914400">
              <a:lnSpc>
                <a:spcPct val="100000"/>
              </a:lnSpc>
            </a:pPr>
            <a:endParaRPr b="0" lang="fr-FR" sz="1800" spc="-1" strike="noStrike">
              <a:solidFill>
                <a:srgbClr val="000000"/>
              </a:solidFill>
              <a:latin typeface="Calibri"/>
            </a:endParaRPr>
          </a:p>
          <a:p>
            <a:pPr defTabSz="914400">
              <a:lnSpc>
                <a:spcPct val="100000"/>
              </a:lnSpc>
            </a:pPr>
            <a:r>
              <a:rPr b="0" lang="fr-FR" sz="1800" spc="-1" strike="noStrike">
                <a:solidFill>
                  <a:schemeClr val="lt1"/>
                </a:solidFill>
                <a:latin typeface="Aptos"/>
                <a:ea typeface="DejaVu Sans"/>
              </a:rPr>
              <a:t>Constat : </a:t>
            </a:r>
            <a:endParaRPr b="0" lang="fr-FR" sz="1800" spc="-1" strike="noStrike">
              <a:solidFill>
                <a:srgbClr val="000000"/>
              </a:solidFill>
              <a:latin typeface="Calibri"/>
            </a:endParaRPr>
          </a:p>
          <a:p>
            <a:pPr marL="285840" indent="-285840" defTabSz="914400">
              <a:lnSpc>
                <a:spcPct val="100000"/>
              </a:lnSpc>
              <a:buClr>
                <a:srgbClr val="ffffff"/>
              </a:buClr>
              <a:buFont typeface="Wingdings" charset="2"/>
              <a:buChar char=""/>
            </a:pPr>
            <a:r>
              <a:rPr b="0" lang="fr-FR" sz="1800" spc="-1" strike="noStrike">
                <a:solidFill>
                  <a:schemeClr val="lt1"/>
                </a:solidFill>
                <a:latin typeface="Aptos"/>
                <a:ea typeface="DejaVu Sans"/>
              </a:rPr>
              <a:t>Comme avec Chat GPT, on peut à chaque fois demander des modifications sur les réponses obtenues.</a:t>
            </a:r>
            <a:endParaRPr b="0" lang="fr-FR" sz="1800" spc="-1" strike="noStrike">
              <a:solidFill>
                <a:srgbClr val="000000"/>
              </a:solidFill>
              <a:latin typeface="Calibri"/>
            </a:endParaRPr>
          </a:p>
          <a:p>
            <a:pPr marL="285840" indent="-285840" defTabSz="914400">
              <a:lnSpc>
                <a:spcPct val="100000"/>
              </a:lnSpc>
              <a:buClr>
                <a:srgbClr val="ffffff"/>
              </a:buClr>
              <a:buFont typeface="Wingdings" charset="2"/>
              <a:buChar char=""/>
            </a:pPr>
            <a:r>
              <a:rPr b="0" lang="fr-FR" sz="1800" spc="-1" strike="noStrike">
                <a:solidFill>
                  <a:schemeClr val="lt1"/>
                </a:solidFill>
                <a:latin typeface="Aptos"/>
                <a:ea typeface="DejaVu Sans"/>
              </a:rPr>
              <a:t>Les phrases 9 et 10 étant peu pertinentes, on peut demander un ajout d’information différente. A noter, les nouvelles phrases proposées sont plus longues.</a:t>
            </a: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p:txBody>
      </p:sp>
      <p:pic>
        <p:nvPicPr>
          <p:cNvPr id="238" name="Image 4" descr="Une image contenant Symétrie, symbole, art, ligne&#10;&#10;Description générée automatiquement"/>
          <p:cNvPicPr/>
          <p:nvPr/>
        </p:nvPicPr>
        <p:blipFill>
          <a:blip r:embed="rId2"/>
          <a:stretch/>
        </p:blipFill>
        <p:spPr>
          <a:xfrm>
            <a:off x="4028760" y="1272600"/>
            <a:ext cx="921600" cy="921600"/>
          </a:xfrm>
          <a:prstGeom prst="rect">
            <a:avLst/>
          </a:prstGeom>
          <a:ln w="0">
            <a:noFill/>
          </a:ln>
        </p:spPr>
      </p:pic>
      <p:pic>
        <p:nvPicPr>
          <p:cNvPr id="239" name="Image 2" descr=""/>
          <p:cNvPicPr/>
          <p:nvPr/>
        </p:nvPicPr>
        <p:blipFill>
          <a:blip r:embed="rId3"/>
          <a:stretch/>
        </p:blipFill>
        <p:spPr>
          <a:xfrm>
            <a:off x="5712840" y="3801600"/>
            <a:ext cx="5685120" cy="893880"/>
          </a:xfrm>
          <a:prstGeom prst="rect">
            <a:avLst/>
          </a:prstGeom>
          <a:ln w="0">
            <a:noFill/>
          </a:ln>
        </p:spPr>
      </p:pic>
      <p:pic>
        <p:nvPicPr>
          <p:cNvPr id="240" name="Image 4" descr=""/>
          <p:cNvPicPr/>
          <p:nvPr/>
        </p:nvPicPr>
        <p:blipFill>
          <a:blip r:embed="rId4"/>
          <a:stretch/>
        </p:blipFill>
        <p:spPr>
          <a:xfrm>
            <a:off x="5610240" y="5023080"/>
            <a:ext cx="6580440" cy="10652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PlaceHolder 1"/>
          <p:cNvSpPr>
            <a:spLocks noGrp="1"/>
          </p:cNvSpPr>
          <p:nvPr>
            <p:ph type="title"/>
          </p:nvPr>
        </p:nvSpPr>
        <p:spPr>
          <a:xfrm>
            <a:off x="396720" y="273600"/>
            <a:ext cx="10971000" cy="1143360"/>
          </a:xfrm>
          <a:prstGeom prst="rect">
            <a:avLst/>
          </a:prstGeom>
          <a:noFill/>
          <a:ln w="0">
            <a:noFill/>
          </a:ln>
        </p:spPr>
        <p:txBody>
          <a:bodyPr lIns="0" rIns="0" tIns="0" bIns="0" anchor="ctr">
            <a:noAutofit/>
          </a:bodyPr>
          <a:p>
            <a:pPr indent="0" defTabSz="914400">
              <a:lnSpc>
                <a:spcPct val="90000"/>
              </a:lnSpc>
              <a:buNone/>
              <a:tabLst>
                <a:tab algn="l" pos="0"/>
              </a:tabLst>
            </a:pPr>
            <a:r>
              <a:rPr b="1" lang="fr-FR" sz="2800" spc="-1" strike="noStrike">
                <a:solidFill>
                  <a:srgbClr val="0070c0"/>
                </a:solidFill>
                <a:latin typeface="Arial"/>
                <a:ea typeface="DejaVu Sans"/>
              </a:rPr>
              <a:t>Analyse : freins et plus-values</a:t>
            </a:r>
            <a:endParaRPr b="0" lang="fr-FR" sz="2800" spc="-1" strike="noStrike">
              <a:solidFill>
                <a:srgbClr val="000000"/>
              </a:solidFill>
              <a:latin typeface="Calibri"/>
            </a:endParaRPr>
          </a:p>
        </p:txBody>
      </p:sp>
      <p:sp>
        <p:nvSpPr>
          <p:cNvPr id="242" name="PlaceHolder 2"/>
          <p:cNvSpPr>
            <a:spLocks noGrp="1"/>
          </p:cNvSpPr>
          <p:nvPr>
            <p:ph type="subTitle"/>
          </p:nvPr>
        </p:nvSpPr>
        <p:spPr>
          <a:xfrm>
            <a:off x="492480" y="1418400"/>
            <a:ext cx="10971000" cy="4885200"/>
          </a:xfrm>
          <a:prstGeom prst="rect">
            <a:avLst/>
          </a:prstGeom>
          <a:noFill/>
          <a:ln w="0">
            <a:noFill/>
          </a:ln>
        </p:spPr>
        <p:txBody>
          <a:bodyPr lIns="0" rIns="0" tIns="0" bIns="0" anchor="ctr">
            <a:noAutofit/>
          </a:bodyPr>
          <a:p>
            <a:pPr marL="228600" indent="-228600" defTabSz="914400">
              <a:lnSpc>
                <a:spcPct val="90000"/>
              </a:lnSpc>
              <a:spcBef>
                <a:spcPts val="1001"/>
              </a:spcBef>
              <a:buClr>
                <a:srgbClr val="0070c0"/>
              </a:buClr>
              <a:buFont typeface="Arial"/>
              <a:buChar char="•"/>
            </a:pPr>
            <a:r>
              <a:rPr b="0" lang="fr-FR" sz="2200" spc="-1" strike="noStrike">
                <a:solidFill>
                  <a:srgbClr val="0070c0"/>
                </a:solidFill>
                <a:latin typeface="Arial"/>
                <a:ea typeface="DejaVu Sans"/>
              </a:rPr>
              <a:t>Freins :</a:t>
            </a:r>
            <a:endParaRPr b="0" lang="fr-FR" sz="2200" spc="-1" strike="noStrike">
              <a:solidFill>
                <a:srgbClr val="000000"/>
              </a:solidFill>
              <a:latin typeface="Calibri"/>
            </a:endParaRPr>
          </a:p>
          <a:p>
            <a:pPr marL="343080" indent="-343080" defTabSz="914400">
              <a:lnSpc>
                <a:spcPct val="90000"/>
              </a:lnSpc>
              <a:spcBef>
                <a:spcPts val="1001"/>
              </a:spcBef>
              <a:buClr>
                <a:srgbClr val="000000"/>
              </a:buClr>
              <a:buFont typeface="Wingdings" charset="2"/>
              <a:buChar char=""/>
            </a:pPr>
            <a:r>
              <a:rPr b="0" lang="fr-FR" sz="2200" spc="-1" strike="noStrike">
                <a:solidFill>
                  <a:schemeClr val="dk1"/>
                </a:solidFill>
                <a:latin typeface="Arial"/>
                <a:ea typeface="DejaVu Sans"/>
              </a:rPr>
              <a:t>Bien vérifier la véracité des réponses fournies par Chat GPT et Perplexity (surtout sur les dates).</a:t>
            </a:r>
            <a:endParaRPr b="0" lang="fr-FR" sz="2200" spc="-1" strike="noStrike">
              <a:solidFill>
                <a:srgbClr val="000000"/>
              </a:solidFill>
              <a:latin typeface="Calibri"/>
            </a:endParaRPr>
          </a:p>
          <a:p>
            <a:pPr marL="343080" indent="-343080" defTabSz="914400">
              <a:lnSpc>
                <a:spcPct val="90000"/>
              </a:lnSpc>
              <a:spcBef>
                <a:spcPts val="1001"/>
              </a:spcBef>
              <a:buClr>
                <a:srgbClr val="000000"/>
              </a:buClr>
              <a:buFont typeface="Wingdings" charset="2"/>
              <a:buChar char=""/>
            </a:pPr>
            <a:r>
              <a:rPr b="0" lang="fr-FR" sz="2200" spc="-1" strike="noStrike">
                <a:solidFill>
                  <a:schemeClr val="dk1"/>
                </a:solidFill>
                <a:latin typeface="Arial"/>
                <a:ea typeface="DejaVu Sans"/>
              </a:rPr>
              <a:t>L’enseignant doit également avoir un regard sur la pertinence des informations apportées.</a:t>
            </a:r>
            <a:endParaRPr b="0" lang="fr-FR" sz="2200" spc="-1" strike="noStrike">
              <a:solidFill>
                <a:srgbClr val="000000"/>
              </a:solidFill>
              <a:latin typeface="Calibri"/>
            </a:endParaRPr>
          </a:p>
          <a:p>
            <a:pPr marL="343080" indent="-343080" defTabSz="914400">
              <a:lnSpc>
                <a:spcPct val="90000"/>
              </a:lnSpc>
              <a:spcBef>
                <a:spcPts val="1001"/>
              </a:spcBef>
              <a:buClr>
                <a:srgbClr val="000000"/>
              </a:buClr>
              <a:buFont typeface="Wingdings" charset="2"/>
              <a:buChar char=""/>
            </a:pPr>
            <a:r>
              <a:rPr b="0" lang="fr-FR" sz="2200" spc="-1" strike="noStrike">
                <a:solidFill>
                  <a:schemeClr val="dk1"/>
                </a:solidFill>
                <a:latin typeface="Arial"/>
                <a:ea typeface="DejaVu Sans"/>
              </a:rPr>
              <a:t>Il ne s‘agit pas d’un document authentique.</a:t>
            </a:r>
            <a:endParaRPr b="0" lang="fr-FR" sz="2200" spc="-1" strike="noStrike">
              <a:solidFill>
                <a:srgbClr val="000000"/>
              </a:solidFill>
              <a:latin typeface="Calibri"/>
            </a:endParaRPr>
          </a:p>
          <a:p>
            <a:pPr marL="343080" indent="-343080" defTabSz="914400">
              <a:lnSpc>
                <a:spcPct val="90000"/>
              </a:lnSpc>
              <a:spcBef>
                <a:spcPts val="1001"/>
              </a:spcBef>
              <a:buClr>
                <a:srgbClr val="000000"/>
              </a:buClr>
              <a:buFont typeface="Wingdings" charset="2"/>
              <a:buChar char=""/>
            </a:pPr>
            <a:r>
              <a:rPr b="0" lang="fr-FR" sz="2200" spc="-1" strike="noStrike">
                <a:solidFill>
                  <a:schemeClr val="dk1"/>
                </a:solidFill>
                <a:latin typeface="Arial"/>
                <a:ea typeface="DejaVu Sans"/>
              </a:rPr>
              <a:t>Les sources ne sont jamais citées.</a:t>
            </a:r>
            <a:endParaRPr b="0" lang="fr-FR" sz="2200" spc="-1" strike="noStrike">
              <a:solidFill>
                <a:srgbClr val="000000"/>
              </a:solidFill>
              <a:latin typeface="Calibri"/>
            </a:endParaRPr>
          </a:p>
          <a:p>
            <a:pPr indent="0" defTabSz="914400">
              <a:lnSpc>
                <a:spcPct val="90000"/>
              </a:lnSpc>
              <a:spcBef>
                <a:spcPts val="1001"/>
              </a:spcBef>
              <a:buNone/>
              <a:tabLst>
                <a:tab algn="l" pos="0"/>
              </a:tabLst>
            </a:pPr>
            <a:endParaRPr b="0" lang="fr-FR" sz="2200" spc="-1" strike="noStrike">
              <a:solidFill>
                <a:srgbClr val="000000"/>
              </a:solidFill>
              <a:latin typeface="Calibri"/>
            </a:endParaRPr>
          </a:p>
          <a:p>
            <a:pPr marL="228600" indent="-228600" defTabSz="914400">
              <a:lnSpc>
                <a:spcPct val="90000"/>
              </a:lnSpc>
              <a:spcBef>
                <a:spcPts val="1001"/>
              </a:spcBef>
              <a:buClr>
                <a:srgbClr val="0070c0"/>
              </a:buClr>
              <a:buFont typeface="Arial"/>
              <a:buChar char="•"/>
              <a:tabLst>
                <a:tab algn="l" pos="0"/>
              </a:tabLst>
            </a:pPr>
            <a:r>
              <a:rPr b="0" lang="fr-FR" sz="2200" spc="-1" strike="noStrike">
                <a:solidFill>
                  <a:srgbClr val="0070c0"/>
                </a:solidFill>
                <a:latin typeface="Arial"/>
                <a:ea typeface="DejaVu Sans"/>
              </a:rPr>
              <a:t>Avantages de l’utilisation de l’IA pour créer des QCM : </a:t>
            </a:r>
            <a:endParaRPr b="0" lang="fr-FR" sz="2200" spc="-1" strike="noStrike">
              <a:solidFill>
                <a:srgbClr val="000000"/>
              </a:solidFill>
              <a:latin typeface="Calibri"/>
            </a:endParaRPr>
          </a:p>
          <a:p>
            <a:pPr lvl="1" marL="343080" indent="-343080" defTabSz="914400">
              <a:lnSpc>
                <a:spcPct val="90000"/>
              </a:lnSpc>
              <a:spcBef>
                <a:spcPts val="499"/>
              </a:spcBef>
              <a:buClr>
                <a:srgbClr val="000000"/>
              </a:buClr>
              <a:buFont typeface="Wingdings" charset="2"/>
              <a:buChar char=""/>
              <a:tabLst>
                <a:tab algn="l" pos="0"/>
              </a:tabLst>
            </a:pPr>
            <a:r>
              <a:rPr b="0" lang="fr-FR" sz="2200" spc="-1" strike="noStrike">
                <a:solidFill>
                  <a:schemeClr val="dk1"/>
                </a:solidFill>
                <a:latin typeface="Arial"/>
                <a:ea typeface="DejaVu Sans"/>
              </a:rPr>
              <a:t>Gain de temps pour l’enseignant qui peut créer plusieurs devinettes rapidement sur différents immigrants.</a:t>
            </a:r>
            <a:endParaRPr b="0" lang="fr-FR" sz="2200" spc="-1" strike="noStrike">
              <a:solidFill>
                <a:srgbClr val="000000"/>
              </a:solidFill>
              <a:latin typeface="Calibri"/>
            </a:endParaRPr>
          </a:p>
          <a:p>
            <a:pPr lvl="1" marL="343080" indent="-343080" defTabSz="914400">
              <a:lnSpc>
                <a:spcPct val="90000"/>
              </a:lnSpc>
              <a:spcBef>
                <a:spcPts val="499"/>
              </a:spcBef>
              <a:buClr>
                <a:srgbClr val="000000"/>
              </a:buClr>
              <a:buFont typeface="Wingdings" charset="2"/>
              <a:buChar char=""/>
              <a:tabLst>
                <a:tab algn="l" pos="0"/>
              </a:tabLst>
            </a:pPr>
            <a:r>
              <a:rPr b="0" lang="fr-FR" sz="2200" spc="-1" strike="noStrike">
                <a:solidFill>
                  <a:schemeClr val="dk1"/>
                </a:solidFill>
                <a:latin typeface="Arial"/>
                <a:ea typeface="DejaVu Sans"/>
              </a:rPr>
              <a:t>Possibilité de modifier les phrases ou de les corriger.</a:t>
            </a:r>
            <a:endParaRPr b="0" lang="fr-FR" sz="2200" spc="-1" strike="noStrike">
              <a:solidFill>
                <a:srgbClr val="000000"/>
              </a:solidFill>
              <a:latin typeface="Calibri"/>
            </a:endParaRPr>
          </a:p>
          <a:p>
            <a:pPr lvl="1" marL="343080" indent="-343080" defTabSz="914400">
              <a:lnSpc>
                <a:spcPct val="90000"/>
              </a:lnSpc>
              <a:spcBef>
                <a:spcPts val="499"/>
              </a:spcBef>
              <a:buClr>
                <a:srgbClr val="000000"/>
              </a:buClr>
              <a:buFont typeface="Wingdings" charset="2"/>
              <a:buChar char=""/>
              <a:tabLst>
                <a:tab algn="l" pos="0"/>
              </a:tabLst>
            </a:pPr>
            <a:r>
              <a:rPr b="0" lang="fr-FR" sz="2200" spc="-1" strike="noStrike">
                <a:solidFill>
                  <a:schemeClr val="dk1"/>
                </a:solidFill>
                <a:latin typeface="Arial"/>
                <a:ea typeface="DejaVu Sans"/>
              </a:rPr>
              <a:t>Possibilité d’imposer des mots clés ou informations que l’enseignant juge indispensables (directement dans le prompt).</a:t>
            </a:r>
            <a:endParaRPr b="0" lang="fr-FR" sz="2200" spc="-1" strike="noStrike">
              <a:solidFill>
                <a:srgbClr val="000000"/>
              </a:solidFill>
              <a:latin typeface="Calibri"/>
            </a:endParaRPr>
          </a:p>
          <a:p>
            <a:pPr indent="0" defTabSz="914400">
              <a:lnSpc>
                <a:spcPct val="90000"/>
              </a:lnSpc>
              <a:spcBef>
                <a:spcPts val="1001"/>
              </a:spcBef>
              <a:buNone/>
              <a:tabLst>
                <a:tab algn="l" pos="0"/>
              </a:tabLst>
            </a:pPr>
            <a:endParaRPr b="0" lang="fr-FR" sz="2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59200"/>
            <a:ext cx="10971000" cy="1143360"/>
          </a:xfrm>
          <a:prstGeom prst="rect">
            <a:avLst/>
          </a:prstGeom>
          <a:noFill/>
          <a:ln w="0">
            <a:noFill/>
          </a:ln>
        </p:spPr>
        <p:txBody>
          <a:bodyPr lIns="0" rIns="0" tIns="0" bIns="0" anchor="ctr">
            <a:noAutofit/>
          </a:bodyPr>
          <a:p>
            <a:pPr indent="0" defTabSz="914400">
              <a:lnSpc>
                <a:spcPct val="90000"/>
              </a:lnSpc>
              <a:buNone/>
              <a:tabLst>
                <a:tab algn="l" pos="0"/>
              </a:tabLst>
            </a:pPr>
            <a:r>
              <a:rPr b="0" lang="fr-FR" sz="4400" spc="-1" strike="noStrike">
                <a:solidFill>
                  <a:schemeClr val="dk1"/>
                </a:solidFill>
                <a:latin typeface="Arial"/>
                <a:ea typeface="DejaVu Sans"/>
              </a:rPr>
              <a:t>Sommaire</a:t>
            </a:r>
            <a:endParaRPr b="0" lang="fr-FR" sz="4400" spc="-1" strike="noStrike">
              <a:solidFill>
                <a:srgbClr val="000000"/>
              </a:solidFill>
              <a:latin typeface="Calibri"/>
            </a:endParaRPr>
          </a:p>
        </p:txBody>
      </p:sp>
      <p:sp>
        <p:nvSpPr>
          <p:cNvPr id="203" name="PlaceHolder 2"/>
          <p:cNvSpPr>
            <a:spLocks noGrp="1"/>
          </p:cNvSpPr>
          <p:nvPr>
            <p:ph/>
          </p:nvPr>
        </p:nvSpPr>
        <p:spPr>
          <a:xfrm>
            <a:off x="609480" y="1604520"/>
            <a:ext cx="10971000" cy="4852080"/>
          </a:xfrm>
          <a:prstGeom prst="rect">
            <a:avLst/>
          </a:prstGeom>
          <a:noFill/>
          <a:ln w="0">
            <a:noFill/>
          </a:ln>
        </p:spPr>
        <p:txBody>
          <a:bodyPr lIns="0" rIns="0" tIns="0" bIns="0" anchor="t">
            <a:normAutofit/>
          </a:bodyPr>
          <a:p>
            <a:pPr marL="514440" indent="-514440" defTabSz="914400">
              <a:lnSpc>
                <a:spcPct val="100000"/>
              </a:lnSpc>
              <a:buClr>
                <a:srgbClr val="000000"/>
              </a:buClr>
              <a:buFont typeface="Arial"/>
              <a:buAutoNum type="arabicPeriod"/>
            </a:pPr>
            <a:r>
              <a:rPr b="0" lang="fr-FR" sz="2800" spc="-1" strike="noStrike" u="sng">
                <a:solidFill>
                  <a:schemeClr val="dk1"/>
                </a:solidFill>
                <a:uFillTx/>
                <a:latin typeface="Arial"/>
                <a:ea typeface="DejaVu Sans"/>
                <a:hlinkClick r:id="" action="ppaction://hlinkshowjump?jump=nextslide"/>
              </a:rPr>
              <a:t>Contexte</a:t>
            </a:r>
            <a:endParaRPr b="0" lang="fr-FR" sz="2800" spc="-1" strike="noStrike">
              <a:solidFill>
                <a:srgbClr val="000000"/>
              </a:solidFill>
              <a:latin typeface="Calibri"/>
            </a:endParaRPr>
          </a:p>
          <a:p>
            <a:pPr marL="514440" indent="-514440" defTabSz="914400">
              <a:lnSpc>
                <a:spcPct val="100000"/>
              </a:lnSpc>
              <a:buClr>
                <a:srgbClr val="000000"/>
              </a:buClr>
              <a:buFont typeface="Arial"/>
              <a:buAutoNum type="arabicPeriod"/>
            </a:pPr>
            <a:r>
              <a:rPr b="0" lang="fr-FR" sz="2800" spc="-1" strike="noStrike" u="sng">
                <a:solidFill>
                  <a:schemeClr val="dk1"/>
                </a:solidFill>
                <a:uFillTx/>
                <a:latin typeface="Arial"/>
                <a:ea typeface="DejaVu Sans"/>
                <a:hlinkClick r:id="rId1" action="ppaction://hlinksldjump"/>
              </a:rPr>
              <a:t>Requête n°1 (prompt rédigé en anglais) sur Charlie Chaplin</a:t>
            </a:r>
            <a:endParaRPr b="0" lang="fr-FR" sz="2800" spc="-1" strike="noStrike">
              <a:solidFill>
                <a:srgbClr val="000000"/>
              </a:solidFill>
              <a:latin typeface="Calibri"/>
            </a:endParaRPr>
          </a:p>
          <a:p>
            <a:pPr marL="514440" indent="-514440" defTabSz="914400">
              <a:lnSpc>
                <a:spcPct val="100000"/>
              </a:lnSpc>
              <a:buClr>
                <a:srgbClr val="000000"/>
              </a:buClr>
              <a:buFont typeface="Arial"/>
              <a:buAutoNum type="arabicPeriod"/>
            </a:pPr>
            <a:r>
              <a:rPr b="0" lang="fr-FR" sz="2800" spc="-1" strike="noStrike" u="sng">
                <a:solidFill>
                  <a:schemeClr val="dk1"/>
                </a:solidFill>
                <a:uFillTx/>
                <a:latin typeface="Arial"/>
                <a:ea typeface="DejaVu Sans"/>
                <a:hlinkClick r:id="rId2" action="ppaction://hlinksldjump"/>
              </a:rPr>
              <a:t>Résultat de la requête n°1 avec Chat GPT</a:t>
            </a:r>
            <a:endParaRPr b="0" lang="fr-FR" sz="2800" spc="-1" strike="noStrike">
              <a:solidFill>
                <a:srgbClr val="000000"/>
              </a:solidFill>
              <a:latin typeface="Calibri"/>
            </a:endParaRPr>
          </a:p>
          <a:p>
            <a:pPr marL="514440" indent="-514440" defTabSz="914400">
              <a:lnSpc>
                <a:spcPct val="100000"/>
              </a:lnSpc>
              <a:buClr>
                <a:srgbClr val="000000"/>
              </a:buClr>
              <a:buFont typeface="Arial"/>
              <a:buAutoNum type="arabicPeriod"/>
            </a:pPr>
            <a:r>
              <a:rPr b="0" lang="fr-FR" sz="2800" spc="-1" strike="noStrike" u="sng">
                <a:solidFill>
                  <a:schemeClr val="dk1"/>
                </a:solidFill>
                <a:uFillTx/>
                <a:latin typeface="Arial"/>
                <a:ea typeface="DejaVu Sans"/>
                <a:hlinkClick r:id="rId3" action="ppaction://hlinksldjump"/>
              </a:rPr>
              <a:t>Résultat de la requête n°1 avec </a:t>
            </a:r>
            <a:r>
              <a:rPr b="0" lang="fr-FR" sz="2800" spc="-1" strike="noStrike" u="sng">
                <a:solidFill>
                  <a:schemeClr val="dk1"/>
                </a:solidFill>
                <a:uFillTx/>
                <a:latin typeface="Arial"/>
                <a:ea typeface="DejaVu Sans"/>
                <a:hlinkClick r:id="rId4" action="ppaction://hlinksldjump"/>
              </a:rPr>
              <a:t>Perplexity</a:t>
            </a:r>
            <a:endParaRPr b="0" lang="fr-FR" sz="2800" spc="-1" strike="noStrike">
              <a:solidFill>
                <a:srgbClr val="000000"/>
              </a:solidFill>
              <a:latin typeface="Calibri"/>
            </a:endParaRPr>
          </a:p>
          <a:p>
            <a:pPr marL="514440" indent="-514440" defTabSz="914400">
              <a:lnSpc>
                <a:spcPct val="100000"/>
              </a:lnSpc>
              <a:buClr>
                <a:srgbClr val="000000"/>
              </a:buClr>
              <a:buFont typeface="Arial"/>
              <a:buAutoNum type="arabicPeriod"/>
            </a:pPr>
            <a:r>
              <a:rPr b="0" lang="fr-FR" sz="2800" spc="-1" strike="noStrike" u="sng">
                <a:solidFill>
                  <a:schemeClr val="dk1"/>
                </a:solidFill>
                <a:uFillTx/>
                <a:latin typeface="Arial"/>
                <a:ea typeface="DejaVu Sans"/>
                <a:hlinkClick r:id="rId5" action="ppaction://hlinksldjump"/>
              </a:rPr>
              <a:t>Requête n°2 (rédigée en français) sur Albert Einstein et résultat avec Chat GPT</a:t>
            </a:r>
            <a:endParaRPr b="0" lang="fr-FR" sz="2800" spc="-1" strike="noStrike">
              <a:solidFill>
                <a:srgbClr val="000000"/>
              </a:solidFill>
              <a:latin typeface="Calibri"/>
            </a:endParaRPr>
          </a:p>
          <a:p>
            <a:pPr marL="514440" indent="-514440" defTabSz="914400">
              <a:lnSpc>
                <a:spcPct val="100000"/>
              </a:lnSpc>
              <a:buClr>
                <a:srgbClr val="000000"/>
              </a:buClr>
              <a:buFont typeface="Arial"/>
              <a:buAutoNum type="arabicPeriod"/>
            </a:pPr>
            <a:r>
              <a:rPr b="0" lang="fr-FR" sz="2800" spc="-1" strike="noStrike" u="sng">
                <a:solidFill>
                  <a:schemeClr val="dk1"/>
                </a:solidFill>
                <a:uFillTx/>
                <a:latin typeface="Arial"/>
                <a:ea typeface="DejaVu Sans"/>
                <a:hlinkClick r:id="rId6" action="ppaction://hlinksldjump"/>
              </a:rPr>
              <a:t>Modification de la requête n°2 avec Chat GPT</a:t>
            </a:r>
            <a:endParaRPr b="0" lang="fr-FR" sz="2800" spc="-1" strike="noStrike">
              <a:solidFill>
                <a:srgbClr val="000000"/>
              </a:solidFill>
              <a:latin typeface="Calibri"/>
            </a:endParaRPr>
          </a:p>
          <a:p>
            <a:pPr marL="514440" indent="-514440" defTabSz="914400">
              <a:lnSpc>
                <a:spcPct val="100000"/>
              </a:lnSpc>
              <a:buClr>
                <a:srgbClr val="000000"/>
              </a:buClr>
              <a:buFont typeface="Arial"/>
              <a:buAutoNum type="arabicPeriod"/>
            </a:pPr>
            <a:r>
              <a:rPr b="0" lang="fr-FR" sz="2800" spc="-1" strike="noStrike" u="sng">
                <a:solidFill>
                  <a:schemeClr val="dk1"/>
                </a:solidFill>
                <a:uFillTx/>
                <a:latin typeface="Arial"/>
                <a:ea typeface="DejaVu Sans"/>
                <a:hlinkClick r:id="rId7" action="ppaction://hlinksldjump"/>
              </a:rPr>
              <a:t>Résultat de la requête n°2 avec </a:t>
            </a:r>
            <a:r>
              <a:rPr b="0" lang="fr-FR" sz="2800" spc="-1" strike="noStrike" u="sng">
                <a:solidFill>
                  <a:schemeClr val="dk1"/>
                </a:solidFill>
                <a:uFillTx/>
                <a:latin typeface="Arial"/>
                <a:ea typeface="DejaVu Sans"/>
                <a:hlinkClick r:id="rId8" action="ppaction://hlinksldjump"/>
              </a:rPr>
              <a:t>Perplexity</a:t>
            </a:r>
            <a:endParaRPr b="0" lang="fr-FR" sz="2800" spc="-1" strike="noStrike">
              <a:solidFill>
                <a:srgbClr val="000000"/>
              </a:solidFill>
              <a:latin typeface="Calibri"/>
            </a:endParaRPr>
          </a:p>
          <a:p>
            <a:pPr marL="514440" indent="-514440" defTabSz="914400">
              <a:lnSpc>
                <a:spcPct val="100000"/>
              </a:lnSpc>
              <a:buClr>
                <a:srgbClr val="000000"/>
              </a:buClr>
              <a:buFont typeface="Arial"/>
              <a:buAutoNum type="arabicPeriod"/>
            </a:pPr>
            <a:r>
              <a:rPr b="0" lang="fr-FR" sz="2800" spc="-1" strike="noStrike" u="sng">
                <a:solidFill>
                  <a:schemeClr val="dk1"/>
                </a:solidFill>
                <a:uFillTx/>
                <a:latin typeface="Arial"/>
                <a:ea typeface="DejaVu Sans"/>
                <a:hlinkClick r:id="rId9" action="ppaction://hlinksldjump"/>
              </a:rPr>
              <a:t>Modification de la requête n° 2 avec </a:t>
            </a:r>
            <a:r>
              <a:rPr b="0" lang="fr-FR" sz="2800" spc="-1" strike="noStrike" u="sng">
                <a:solidFill>
                  <a:schemeClr val="dk1"/>
                </a:solidFill>
                <a:uFillTx/>
                <a:latin typeface="Arial"/>
                <a:ea typeface="DejaVu Sans"/>
                <a:hlinkClick r:id="rId10" action="ppaction://hlinksldjump"/>
              </a:rPr>
              <a:t>Perplexity</a:t>
            </a:r>
            <a:endParaRPr b="0" lang="fr-FR" sz="2800" spc="-1" strike="noStrike">
              <a:solidFill>
                <a:srgbClr val="000000"/>
              </a:solidFill>
              <a:latin typeface="Calibri"/>
            </a:endParaRPr>
          </a:p>
          <a:p>
            <a:pPr marL="514440" indent="-514440" defTabSz="914400">
              <a:lnSpc>
                <a:spcPct val="100000"/>
              </a:lnSpc>
              <a:buClr>
                <a:srgbClr val="000000"/>
              </a:buClr>
              <a:buFont typeface="Arial"/>
              <a:buAutoNum type="arabicPeriod"/>
            </a:pPr>
            <a:r>
              <a:rPr b="0" lang="fr-FR" sz="2800" spc="-1" strike="noStrike" u="sng">
                <a:solidFill>
                  <a:schemeClr val="dk1"/>
                </a:solidFill>
                <a:uFillTx/>
                <a:latin typeface="Arial"/>
                <a:ea typeface="DejaVu Sans"/>
                <a:hlinkClick r:id="rId11" action="ppaction://hlinksldjump"/>
              </a:rPr>
              <a:t>Analyse : freins et plus-values</a:t>
            </a: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PlaceHolder 1"/>
          <p:cNvSpPr>
            <a:spLocks noGrp="1"/>
          </p:cNvSpPr>
          <p:nvPr>
            <p:ph type="title"/>
          </p:nvPr>
        </p:nvSpPr>
        <p:spPr>
          <a:xfrm>
            <a:off x="152280" y="186120"/>
            <a:ext cx="11274120" cy="545760"/>
          </a:xfrm>
          <a:prstGeom prst="rect">
            <a:avLst/>
          </a:prstGeom>
          <a:noFill/>
          <a:ln w="0">
            <a:noFill/>
          </a:ln>
        </p:spPr>
        <p:txBody>
          <a:bodyPr lIns="90000" rIns="90000" tIns="45000" bIns="45000" anchor="ctr">
            <a:noAutofit/>
          </a:bodyPr>
          <a:p>
            <a:pPr indent="0" defTabSz="914400">
              <a:lnSpc>
                <a:spcPct val="90000"/>
              </a:lnSpc>
              <a:buNone/>
              <a:tabLst>
                <a:tab algn="l" pos="0"/>
              </a:tabLst>
            </a:pPr>
            <a:r>
              <a:rPr b="1" lang="fr-FR" sz="2800" spc="-1" strike="noStrike">
                <a:solidFill>
                  <a:srgbClr val="000000"/>
                </a:solidFill>
                <a:latin typeface="Aptos Display"/>
                <a:ea typeface="DejaVu Sans"/>
              </a:rPr>
              <a:t>Création de devinettes pour faire deviner aux élèves la personne célèbre</a:t>
            </a:r>
            <a:endParaRPr b="0" lang="fr-FR" sz="2800" spc="-1" strike="noStrike">
              <a:solidFill>
                <a:srgbClr val="000000"/>
              </a:solidFill>
              <a:latin typeface="Calibri"/>
            </a:endParaRPr>
          </a:p>
        </p:txBody>
      </p:sp>
      <p:sp>
        <p:nvSpPr>
          <p:cNvPr id="205" name="PlaceHolder 2"/>
          <p:cNvSpPr>
            <a:spLocks noGrp="1"/>
          </p:cNvSpPr>
          <p:nvPr>
            <p:ph/>
          </p:nvPr>
        </p:nvSpPr>
        <p:spPr>
          <a:xfrm>
            <a:off x="152280" y="1159560"/>
            <a:ext cx="11393280" cy="5158080"/>
          </a:xfrm>
          <a:prstGeom prst="rect">
            <a:avLst/>
          </a:prstGeom>
          <a:noFill/>
          <a:ln w="0">
            <a:noFill/>
          </a:ln>
        </p:spPr>
        <p:txBody>
          <a:bodyPr lIns="90000" rIns="90000" tIns="45000" bIns="45000" anchor="t">
            <a:normAutofit fontScale="87222"/>
          </a:bodyPr>
          <a:p>
            <a:pPr marL="228600" indent="0" defTabSz="914400">
              <a:lnSpc>
                <a:spcPct val="90000"/>
              </a:lnSpc>
              <a:spcBef>
                <a:spcPts val="1001"/>
              </a:spcBef>
              <a:buNone/>
              <a:tabLst>
                <a:tab algn="l" pos="0"/>
              </a:tabLst>
            </a:pPr>
            <a:r>
              <a:rPr b="0" lang="fr-FR" sz="2800" spc="-1" strike="noStrike">
                <a:solidFill>
                  <a:srgbClr val="000000"/>
                </a:solidFill>
                <a:latin typeface="Aptos"/>
                <a:ea typeface="DejaVu Sans"/>
              </a:rPr>
              <a:t>Contexte : </a:t>
            </a:r>
            <a:endParaRPr b="0" lang="fr-FR" sz="2800" spc="-1" strike="noStrike">
              <a:solidFill>
                <a:srgbClr val="000000"/>
              </a:solidFill>
              <a:latin typeface="Calibri"/>
            </a:endParaRPr>
          </a:p>
          <a:p>
            <a:pPr marL="228600" indent="-228600" defTabSz="914400">
              <a:lnSpc>
                <a:spcPct val="90000"/>
              </a:lnSpc>
              <a:spcBef>
                <a:spcPts val="1001"/>
              </a:spcBef>
              <a:buClr>
                <a:srgbClr val="000000"/>
              </a:buClr>
              <a:buFont typeface="Wingdings" charset="2"/>
              <a:buChar char=""/>
              <a:tabLst>
                <a:tab algn="l" pos="0"/>
              </a:tabLst>
            </a:pPr>
            <a:r>
              <a:rPr b="0" lang="fr-FR" sz="2800" spc="-1" strike="noStrike">
                <a:solidFill>
                  <a:srgbClr val="000000"/>
                </a:solidFill>
                <a:latin typeface="Aptos"/>
                <a:ea typeface="DejaVu Sans"/>
              </a:rPr>
              <a:t> </a:t>
            </a:r>
            <a:r>
              <a:rPr b="0" lang="fr-FR" sz="2800" spc="-1" strike="noStrike">
                <a:solidFill>
                  <a:srgbClr val="000000"/>
                </a:solidFill>
                <a:latin typeface="Aptos"/>
                <a:ea typeface="DejaVu Sans"/>
              </a:rPr>
              <a:t>Dans le cadre d’une séquence sur des immigrants célèbres, les élèves ont travaillé en amont sur deux biographies d’immigrants aux États-Unis et ont découvert l’utilisation du prétérit simple et du lexique lié aux biographies.</a:t>
            </a:r>
            <a:endParaRPr b="0" lang="fr-FR" sz="2800" spc="-1" strike="noStrike">
              <a:solidFill>
                <a:srgbClr val="000000"/>
              </a:solidFill>
              <a:latin typeface="Calibri"/>
            </a:endParaRPr>
          </a:p>
          <a:p>
            <a:pPr marL="228600" indent="0" defTabSz="914400">
              <a:lnSpc>
                <a:spcPct val="90000"/>
              </a:lnSpc>
              <a:spcBef>
                <a:spcPts val="1001"/>
              </a:spcBef>
              <a:buNone/>
              <a:tabLst>
                <a:tab algn="l" pos="0"/>
              </a:tabLst>
            </a:pPr>
            <a:endParaRPr b="0" lang="fr-FR" sz="2800" spc="-1" strike="noStrike">
              <a:solidFill>
                <a:srgbClr val="000000"/>
              </a:solidFill>
              <a:latin typeface="Calibri"/>
            </a:endParaRPr>
          </a:p>
          <a:p>
            <a:pPr marL="228600" indent="-228600" defTabSz="914400">
              <a:lnSpc>
                <a:spcPct val="90000"/>
              </a:lnSpc>
              <a:spcBef>
                <a:spcPts val="1001"/>
              </a:spcBef>
              <a:buClr>
                <a:srgbClr val="000000"/>
              </a:buClr>
              <a:buFont typeface="Wingdings" charset="2"/>
              <a:buChar char=""/>
              <a:tabLst>
                <a:tab algn="l" pos="0"/>
              </a:tabLst>
            </a:pPr>
            <a:r>
              <a:rPr b="0" lang="fr-FR" sz="2800" spc="-1" strike="noStrike">
                <a:solidFill>
                  <a:srgbClr val="000000"/>
                </a:solidFill>
                <a:latin typeface="Aptos"/>
                <a:ea typeface="DejaVu Sans"/>
              </a:rPr>
              <a:t> </a:t>
            </a:r>
            <a:r>
              <a:rPr b="0" lang="fr-FR" sz="2800" spc="-1" strike="noStrike">
                <a:solidFill>
                  <a:srgbClr val="000000"/>
                </a:solidFill>
                <a:latin typeface="Aptos"/>
                <a:ea typeface="DejaVu Sans"/>
              </a:rPr>
              <a:t>Pour enrichir leurs connaissances sur les immigrants devenus célèbres et s’approprier le vocabulaire et l’utilisation du prétérit simple, des devinettes seront proposées aux élèves.</a:t>
            </a:r>
            <a:endParaRPr b="0" lang="fr-FR" sz="2800" spc="-1" strike="noStrike">
              <a:solidFill>
                <a:srgbClr val="000000"/>
              </a:solidFill>
              <a:latin typeface="Calibri"/>
            </a:endParaRPr>
          </a:p>
          <a:p>
            <a:pPr marL="228600" indent="0" defTabSz="914400">
              <a:lnSpc>
                <a:spcPct val="90000"/>
              </a:lnSpc>
              <a:spcBef>
                <a:spcPts val="1001"/>
              </a:spcBef>
              <a:buNone/>
              <a:tabLst>
                <a:tab algn="l" pos="0"/>
              </a:tabLst>
            </a:pPr>
            <a:endParaRPr b="0" lang="fr-FR" sz="2800" spc="-1" strike="noStrike">
              <a:solidFill>
                <a:srgbClr val="000000"/>
              </a:solidFill>
              <a:latin typeface="Calibri"/>
            </a:endParaRPr>
          </a:p>
          <a:p>
            <a:pPr marL="228600" indent="-228600" defTabSz="914400">
              <a:lnSpc>
                <a:spcPct val="90000"/>
              </a:lnSpc>
              <a:spcBef>
                <a:spcPts val="1001"/>
              </a:spcBef>
              <a:buClr>
                <a:srgbClr val="000000"/>
              </a:buClr>
              <a:buFont typeface="Wingdings" charset="2"/>
              <a:buChar char=""/>
              <a:tabLst>
                <a:tab algn="l" pos="0"/>
              </a:tabLst>
            </a:pPr>
            <a:r>
              <a:rPr b="0" lang="fr-FR" sz="2800" spc="-1" strike="noStrike">
                <a:solidFill>
                  <a:srgbClr val="000000"/>
                </a:solidFill>
                <a:latin typeface="Aptos"/>
                <a:ea typeface="DejaVu Sans"/>
              </a:rPr>
              <a:t> </a:t>
            </a:r>
            <a:r>
              <a:rPr b="0" lang="fr-FR" sz="2800" spc="-1" strike="noStrike">
                <a:solidFill>
                  <a:srgbClr val="000000"/>
                </a:solidFill>
                <a:latin typeface="Aptos"/>
                <a:ea typeface="DejaVu Sans"/>
              </a:rPr>
              <a:t>Afin de gagner du temps, nous avons testé ChatGPT et Perplexity pour créer ces devinettes en ciblant des immigrants et en imposant quelques contraintes définies dans la requête (Prompt).</a:t>
            </a:r>
            <a:endParaRPr b="0" lang="fr-FR" sz="2800" spc="-1" strike="noStrike">
              <a:solidFill>
                <a:srgbClr val="000000"/>
              </a:solidFill>
              <a:latin typeface="Calibri"/>
            </a:endParaRPr>
          </a:p>
          <a:p>
            <a:pPr marL="228600" indent="0" defTabSz="914400">
              <a:lnSpc>
                <a:spcPct val="90000"/>
              </a:lnSpc>
              <a:spcBef>
                <a:spcPts val="1001"/>
              </a:spcBef>
              <a:buNone/>
              <a:tabLst>
                <a:tab algn="l" pos="0"/>
              </a:tabLst>
            </a:pPr>
            <a:endParaRPr b="0" lang="fr-FR" sz="2800" spc="-1" strike="noStrike">
              <a:solidFill>
                <a:srgbClr val="000000"/>
              </a:solidFill>
              <a:latin typeface="Calibri"/>
            </a:endParaRPr>
          </a:p>
        </p:txBody>
      </p:sp>
      <p:pic>
        <p:nvPicPr>
          <p:cNvPr id="206" name="Picture 2" descr=""/>
          <p:cNvPicPr/>
          <p:nvPr/>
        </p:nvPicPr>
        <p:blipFill>
          <a:blip r:embed="rId1"/>
          <a:stretch/>
        </p:blipFill>
        <p:spPr>
          <a:xfrm>
            <a:off x="9723240" y="5963760"/>
            <a:ext cx="604440" cy="601920"/>
          </a:xfrm>
          <a:prstGeom prst="rect">
            <a:avLst/>
          </a:prstGeom>
          <a:ln w="0">
            <a:noFill/>
          </a:ln>
        </p:spPr>
      </p:pic>
      <p:pic>
        <p:nvPicPr>
          <p:cNvPr id="207" name="Image 5" descr="Une image contenant Symétrie, symbole, art, ligne&#10;&#10;Description générée automatiquement"/>
          <p:cNvPicPr/>
          <p:nvPr/>
        </p:nvPicPr>
        <p:blipFill>
          <a:blip r:embed="rId2"/>
          <a:stretch/>
        </p:blipFill>
        <p:spPr>
          <a:xfrm>
            <a:off x="10980000" y="5760000"/>
            <a:ext cx="921600" cy="9216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Rectangle : coins arrondis 3"/>
          <p:cNvSpPr/>
          <p:nvPr/>
        </p:nvSpPr>
        <p:spPr>
          <a:xfrm>
            <a:off x="314280" y="885600"/>
            <a:ext cx="11572200" cy="2319840"/>
          </a:xfrm>
          <a:prstGeom prst="roundRect">
            <a:avLst>
              <a:gd name="adj"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7000"/>
              </a:lnSpc>
              <a:spcAft>
                <a:spcPts val="799"/>
              </a:spcAft>
            </a:pPr>
            <a:r>
              <a:rPr b="0" lang="en-US" sz="1800" spc="-1" strike="noStrike">
                <a:solidFill>
                  <a:schemeClr val="lt1"/>
                </a:solidFill>
                <a:latin typeface="Aptos"/>
                <a:ea typeface="Yu Gothic"/>
              </a:rPr>
              <a:t>PROMPT : Write 10 sentences to create a riddle about Charlie Chaplin based on his biography for young French pupils learning English. The simple past must be used with very short and simple sentences. Don’t forget to mention some of his famous films such as the Kid, the Dictator and the Gold Rush. and some important dates about his life. One of the sentences must mention that he emigrated to the USA. Order the sentences from the most difficult to guess to the easiest. Don’t use a poetic language and never mention his name.</a:t>
            </a:r>
            <a:endParaRPr b="0" lang="fr-FR" sz="1800" spc="-1" strike="noStrike">
              <a:solidFill>
                <a:srgbClr val="000000"/>
              </a:solidFill>
              <a:latin typeface="Calibri"/>
            </a:endParaRPr>
          </a:p>
        </p:txBody>
      </p:sp>
      <p:sp>
        <p:nvSpPr>
          <p:cNvPr id="209" name="ZoneTexte 1"/>
          <p:cNvSpPr/>
          <p:nvPr/>
        </p:nvSpPr>
        <p:spPr>
          <a:xfrm>
            <a:off x="186480" y="191880"/>
            <a:ext cx="11385720" cy="638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1800" spc="-1" strike="noStrike">
                <a:solidFill>
                  <a:srgbClr val="000000"/>
                </a:solidFill>
                <a:latin typeface="Aptos"/>
                <a:ea typeface="DejaVu Sans"/>
              </a:rPr>
              <a:t>Requête n° 1 : choix de rédiger la requête (prompt) en anglais (voir traduction dans encart violet)</a:t>
            </a:r>
            <a:endParaRPr b="0" lang="fr-FR" sz="1800" spc="-1" strike="noStrike">
              <a:solidFill>
                <a:srgbClr val="000000"/>
              </a:solidFill>
              <a:latin typeface="Calibri"/>
            </a:endParaRPr>
          </a:p>
        </p:txBody>
      </p:sp>
      <p:sp>
        <p:nvSpPr>
          <p:cNvPr id="210" name="Rectangle 2"/>
          <p:cNvSpPr/>
          <p:nvPr/>
        </p:nvSpPr>
        <p:spPr>
          <a:xfrm>
            <a:off x="411840" y="3357720"/>
            <a:ext cx="11377080" cy="1941840"/>
          </a:xfrm>
          <a:prstGeom prst="rect">
            <a:avLst/>
          </a:prstGeom>
          <a:solidFill>
            <a:srgbClr val="a02b93"/>
          </a:solidFill>
          <a:ln>
            <a:solidFill>
              <a:srgbClr val="461240"/>
            </a:solidFill>
          </a:ln>
        </p:spPr>
        <p:style>
          <a:lnRef idx="2">
            <a:schemeClr val="accent5">
              <a:shade val="15000"/>
            </a:schemeClr>
          </a:lnRef>
          <a:fillRef idx="1">
            <a:schemeClr val="accent5"/>
          </a:fillRef>
          <a:effectRef idx="0">
            <a:schemeClr val="accent5"/>
          </a:effectRef>
          <a:fontRef idx="minor"/>
        </p:style>
        <p:txBody>
          <a:bodyPr lIns="90000" rIns="90000" tIns="45000" bIns="45000" anchor="ctr">
            <a:noAutofit/>
          </a:bodyPr>
          <a:p>
            <a:pPr defTabSz="914400">
              <a:lnSpc>
                <a:spcPct val="100000"/>
              </a:lnSpc>
            </a:pPr>
            <a:r>
              <a:rPr b="0" lang="fr-FR" sz="1600" spc="-1" strike="noStrike">
                <a:solidFill>
                  <a:schemeClr val="lt1"/>
                </a:solidFill>
                <a:latin typeface="Aptos"/>
                <a:ea typeface="DejaVu Sans"/>
              </a:rPr>
              <a:t>Traduction du prompt (requête) : rédigez 10 phrases pour créer une devinette sur Charlie Chaplin en vous basant sur sa biographie pour de jeunes élèves français apprenant l'anglais. Le prétérit simple doit être utilisé avec des phrases très courtes et très simples. N'oubliez pas de mentionner certains de ses films célèbres comme le Kid, le Dictateur et la Ruée vers l'or, ainsi que quelques dates importantes de sa vie. L'une des phrases doit mentionner qu'il a émigré aux États-Unis. Classez les phrases de la plus difficile à deviner à la plus facile. Ne pas utiliser un langage poétique et ne jamais mentionner son nom</a:t>
            </a:r>
            <a:r>
              <a:rPr b="0" lang="fr-FR" sz="1800" spc="-1" strike="noStrike">
                <a:solidFill>
                  <a:schemeClr val="lt1"/>
                </a:solidFill>
                <a:latin typeface="Aptos"/>
                <a:ea typeface="DejaVu Sans"/>
              </a:rPr>
              <a:t>.</a:t>
            </a:r>
            <a:endParaRPr b="0" lang="fr-FR"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1" name="Image 4" descr="Une image contenant texte, capture d’écran, Police, document&#10;&#10;Description générée automatiquement"/>
          <p:cNvPicPr/>
          <p:nvPr/>
        </p:nvPicPr>
        <p:blipFill>
          <a:blip r:embed="rId1"/>
          <a:stretch/>
        </p:blipFill>
        <p:spPr>
          <a:xfrm>
            <a:off x="234360" y="1099080"/>
            <a:ext cx="6415560" cy="3933720"/>
          </a:xfrm>
          <a:prstGeom prst="rect">
            <a:avLst/>
          </a:prstGeom>
          <a:ln w="0">
            <a:solidFill>
              <a:srgbClr val="47d45a"/>
            </a:solidFill>
          </a:ln>
        </p:spPr>
      </p:pic>
      <p:sp>
        <p:nvSpPr>
          <p:cNvPr id="212" name="ZoneTexte 1"/>
          <p:cNvSpPr/>
          <p:nvPr/>
        </p:nvSpPr>
        <p:spPr>
          <a:xfrm>
            <a:off x="0" y="272520"/>
            <a:ext cx="604872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rgbClr val="000000"/>
                </a:solidFill>
                <a:latin typeface="Aptos"/>
                <a:ea typeface="DejaVu Sans"/>
              </a:rPr>
              <a:t>Requête n° 1 : résultat obtenu avec Chat GPT</a:t>
            </a:r>
            <a:endParaRPr b="0" lang="fr-FR" sz="1800" spc="-1" strike="noStrike">
              <a:solidFill>
                <a:srgbClr val="000000"/>
              </a:solidFill>
              <a:latin typeface="Calibri"/>
            </a:endParaRPr>
          </a:p>
        </p:txBody>
      </p:sp>
      <p:pic>
        <p:nvPicPr>
          <p:cNvPr id="213" name="Picture 2" descr=""/>
          <p:cNvPicPr/>
          <p:nvPr/>
        </p:nvPicPr>
        <p:blipFill>
          <a:blip r:embed="rId2"/>
          <a:stretch/>
        </p:blipFill>
        <p:spPr>
          <a:xfrm>
            <a:off x="5859000" y="109800"/>
            <a:ext cx="753840" cy="753840"/>
          </a:xfrm>
          <a:prstGeom prst="rect">
            <a:avLst/>
          </a:prstGeom>
          <a:ln w="0">
            <a:noFill/>
          </a:ln>
        </p:spPr>
      </p:pic>
      <p:sp>
        <p:nvSpPr>
          <p:cNvPr id="214" name="Rectangle 5"/>
          <p:cNvSpPr/>
          <p:nvPr/>
        </p:nvSpPr>
        <p:spPr>
          <a:xfrm>
            <a:off x="6786720" y="0"/>
            <a:ext cx="5156280" cy="6642360"/>
          </a:xfrm>
          <a:prstGeom prst="rect">
            <a:avLst/>
          </a:prstGeom>
          <a:solidFill>
            <a:srgbClr val="196b24"/>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3"/>
          </a:fillRef>
          <a:effectRef idx="1">
            <a:schemeClr val="accent3"/>
          </a:effectRef>
          <a:fontRef idx="minor"/>
        </p:style>
        <p:txBody>
          <a:bodyPr lIns="90000" rIns="90000" tIns="45000" bIns="45000" anchor="ctr">
            <a:noAutofit/>
          </a:bodyPr>
          <a:p>
            <a:pPr defTabSz="914400">
              <a:lnSpc>
                <a:spcPct val="100000"/>
              </a:lnSpc>
            </a:pPr>
            <a:r>
              <a:rPr b="0" lang="fr-FR" sz="1600" spc="-1" strike="noStrike">
                <a:solidFill>
                  <a:schemeClr val="lt1"/>
                </a:solidFill>
                <a:latin typeface="Aptos"/>
                <a:ea typeface="DejaVu Sans"/>
              </a:rPr>
              <a:t>Constat :</a:t>
            </a:r>
            <a:endParaRPr b="0" lang="fr-FR" sz="1600" spc="-1" strike="noStrike">
              <a:solidFill>
                <a:srgbClr val="000000"/>
              </a:solidFill>
              <a:latin typeface="Calibri"/>
            </a:endParaRPr>
          </a:p>
          <a:p>
            <a:pPr marL="285840" indent="-285840" defTabSz="914400">
              <a:lnSpc>
                <a:spcPct val="100000"/>
              </a:lnSpc>
              <a:buClr>
                <a:srgbClr val="ffffff"/>
              </a:buClr>
              <a:buFont typeface="Wingdings" charset="2"/>
              <a:buChar char=""/>
            </a:pPr>
            <a:r>
              <a:rPr b="0" lang="fr-FR" sz="1600" spc="-1" strike="noStrike">
                <a:solidFill>
                  <a:schemeClr val="lt1"/>
                </a:solidFill>
                <a:latin typeface="Aptos"/>
                <a:ea typeface="DejaVu Sans"/>
              </a:rPr>
              <a:t>L’IA ne peut pas classer les phrases par ordre de difficulté croissante de façon pertinente</a:t>
            </a:r>
            <a:endParaRPr b="0" lang="fr-FR" sz="1600" spc="-1" strike="noStrike">
              <a:solidFill>
                <a:srgbClr val="000000"/>
              </a:solidFill>
              <a:latin typeface="Calibri"/>
            </a:endParaRPr>
          </a:p>
          <a:p>
            <a:pPr marL="285840" indent="-285840" defTabSz="914400">
              <a:lnSpc>
                <a:spcPct val="100000"/>
              </a:lnSpc>
              <a:buClr>
                <a:srgbClr val="ffffff"/>
              </a:buClr>
              <a:buFont typeface="Wingdings" charset="2"/>
              <a:buChar char=""/>
            </a:pPr>
            <a:r>
              <a:rPr b="0" lang="fr-FR" sz="1600" spc="-1" strike="noStrike">
                <a:solidFill>
                  <a:schemeClr val="lt1"/>
                </a:solidFill>
                <a:latin typeface="Aptos"/>
                <a:ea typeface="DejaVu Sans"/>
              </a:rPr>
              <a:t>L’enseignant a toutefois la possibilité de réorganiser les phrases dans l’ordre souhaité.</a:t>
            </a:r>
            <a:endParaRPr b="0" lang="fr-FR" sz="1600" spc="-1" strike="noStrike">
              <a:solidFill>
                <a:srgbClr val="000000"/>
              </a:solidFill>
              <a:latin typeface="Calibri"/>
            </a:endParaRPr>
          </a:p>
          <a:p>
            <a:pPr marL="285840" indent="-285840" defTabSz="914400">
              <a:lnSpc>
                <a:spcPct val="100000"/>
              </a:lnSpc>
              <a:buClr>
                <a:srgbClr val="ffffff"/>
              </a:buClr>
              <a:buFont typeface="Wingdings" charset="2"/>
              <a:buChar char=""/>
            </a:pPr>
            <a:r>
              <a:rPr b="0" lang="fr-FR" sz="1600" spc="-1" strike="noStrike">
                <a:solidFill>
                  <a:schemeClr val="lt1"/>
                </a:solidFill>
                <a:latin typeface="Aptos"/>
                <a:ea typeface="DejaVu Sans"/>
              </a:rPr>
              <a:t>Les verbes proposés sont accessibles à des élèves de 5</a:t>
            </a:r>
            <a:r>
              <a:rPr b="0" lang="fr-FR" sz="1600" spc="-1" strike="noStrike" baseline="30000">
                <a:solidFill>
                  <a:schemeClr val="lt1"/>
                </a:solidFill>
                <a:latin typeface="Aptos"/>
                <a:ea typeface="DejaVu Sans"/>
              </a:rPr>
              <a:t>e</a:t>
            </a:r>
            <a:r>
              <a:rPr b="0" lang="fr-FR" sz="1600" spc="-1" strike="noStrike">
                <a:solidFill>
                  <a:schemeClr val="lt1"/>
                </a:solidFill>
                <a:latin typeface="Aptos"/>
                <a:ea typeface="DejaVu Sans"/>
              </a:rPr>
              <a:t> (transparents ou déjà étudiés).</a:t>
            </a:r>
            <a:endParaRPr b="0" lang="fr-FR" sz="1600" spc="-1" strike="noStrike">
              <a:solidFill>
                <a:srgbClr val="000000"/>
              </a:solidFill>
              <a:latin typeface="Calibri"/>
            </a:endParaRPr>
          </a:p>
          <a:p>
            <a:pPr marL="285840" indent="-285840" defTabSz="914400">
              <a:lnSpc>
                <a:spcPct val="100000"/>
              </a:lnSpc>
              <a:buClr>
                <a:srgbClr val="ffffff"/>
              </a:buClr>
              <a:buFont typeface="Wingdings" charset="2"/>
              <a:buChar char=""/>
            </a:pPr>
            <a:r>
              <a:rPr b="0" lang="fr-FR" sz="1600" spc="-1" strike="noStrike">
                <a:solidFill>
                  <a:schemeClr val="lt1"/>
                </a:solidFill>
                <a:latin typeface="Aptos"/>
                <a:ea typeface="DejaVu Sans"/>
              </a:rPr>
              <a:t>Le temps des phrases est respecté (nous avons bien l’utilisation du prétérit).</a:t>
            </a:r>
            <a:endParaRPr b="0" lang="fr-FR" sz="1600" spc="-1" strike="noStrike">
              <a:solidFill>
                <a:srgbClr val="000000"/>
              </a:solidFill>
              <a:latin typeface="Calibri"/>
            </a:endParaRPr>
          </a:p>
          <a:p>
            <a:pPr marL="285840" indent="-285840" defTabSz="914400">
              <a:lnSpc>
                <a:spcPct val="100000"/>
              </a:lnSpc>
              <a:buClr>
                <a:srgbClr val="ffffff"/>
              </a:buClr>
              <a:buFont typeface="Wingdings" charset="2"/>
              <a:buChar char=""/>
            </a:pPr>
            <a:r>
              <a:rPr b="0" lang="fr-FR" sz="1600" spc="-1" strike="noStrike">
                <a:solidFill>
                  <a:schemeClr val="lt1"/>
                </a:solidFill>
                <a:latin typeface="Aptos"/>
                <a:ea typeface="DejaVu Sans"/>
              </a:rPr>
              <a:t>Certains mots sont toutefois peu courants et peu connus [ex : « my antics » (mes frasques)]</a:t>
            </a:r>
            <a:endParaRPr b="0" lang="fr-FR" sz="1600" spc="-1" strike="noStrike">
              <a:solidFill>
                <a:srgbClr val="000000"/>
              </a:solidFill>
              <a:latin typeface="Calibri"/>
            </a:endParaRPr>
          </a:p>
          <a:p>
            <a:pPr defTabSz="914400">
              <a:lnSpc>
                <a:spcPct val="100000"/>
              </a:lnSpc>
            </a:pPr>
            <a:endParaRPr b="0" lang="fr-FR" sz="1600" spc="-1" strike="noStrike">
              <a:solidFill>
                <a:srgbClr val="000000"/>
              </a:solidFill>
              <a:latin typeface="Calibri"/>
            </a:endParaRPr>
          </a:p>
          <a:p>
            <a:pPr defTabSz="914400">
              <a:lnSpc>
                <a:spcPct val="100000"/>
              </a:lnSpc>
            </a:pPr>
            <a:r>
              <a:rPr b="0" lang="fr-FR" sz="1600" spc="-1" strike="noStrike">
                <a:solidFill>
                  <a:schemeClr val="lt1"/>
                </a:solidFill>
                <a:latin typeface="Aptos"/>
                <a:ea typeface="DejaVu Sans"/>
              </a:rPr>
              <a:t>Conseil :</a:t>
            </a:r>
            <a:endParaRPr b="0" lang="fr-FR" sz="1600" spc="-1" strike="noStrike">
              <a:solidFill>
                <a:srgbClr val="000000"/>
              </a:solidFill>
              <a:latin typeface="Calibri"/>
            </a:endParaRPr>
          </a:p>
          <a:p>
            <a:pPr marL="285840" indent="-285840" defTabSz="914400">
              <a:lnSpc>
                <a:spcPct val="100000"/>
              </a:lnSpc>
              <a:buClr>
                <a:srgbClr val="ffffff"/>
              </a:buClr>
              <a:buFont typeface="Wingdings" charset="2"/>
              <a:buChar char=""/>
            </a:pPr>
            <a:r>
              <a:rPr b="0" lang="fr-FR" sz="1600" spc="-1" strike="noStrike">
                <a:solidFill>
                  <a:schemeClr val="lt1"/>
                </a:solidFill>
                <a:latin typeface="Aptos"/>
                <a:ea typeface="DejaVu Sans"/>
              </a:rPr>
              <a:t>Ne pas hésiter à ajouter des contraintes : utilisation de certains verbes, ou certains mots, événements ou dates.</a:t>
            </a:r>
            <a:endParaRPr b="0" lang="fr-FR" sz="1600" spc="-1" strike="noStrike">
              <a:solidFill>
                <a:srgbClr val="000000"/>
              </a:solidFill>
              <a:latin typeface="Calibri"/>
            </a:endParaRPr>
          </a:p>
          <a:p>
            <a:pPr marL="285840" indent="-285840" defTabSz="914400">
              <a:lnSpc>
                <a:spcPct val="100000"/>
              </a:lnSpc>
              <a:buClr>
                <a:srgbClr val="ffffff"/>
              </a:buClr>
              <a:buFont typeface="Wingdings" charset="2"/>
              <a:buChar char=""/>
            </a:pPr>
            <a:r>
              <a:rPr b="0" lang="fr-FR" sz="1600" spc="-1" strike="noStrike">
                <a:solidFill>
                  <a:schemeClr val="lt1"/>
                </a:solidFill>
                <a:latin typeface="Aptos"/>
                <a:ea typeface="DejaVu Sans"/>
              </a:rPr>
              <a:t>Il faut systématiquement vérifier l’exactitude des informations fournies surtout concernant les phrases.</a:t>
            </a:r>
            <a:endParaRPr b="0" lang="fr-FR" sz="16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ZoneTexte 1"/>
          <p:cNvSpPr/>
          <p:nvPr/>
        </p:nvSpPr>
        <p:spPr>
          <a:xfrm>
            <a:off x="201240" y="284400"/>
            <a:ext cx="5504040" cy="3333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600" spc="-1" strike="noStrike">
                <a:solidFill>
                  <a:srgbClr val="000000"/>
                </a:solidFill>
                <a:latin typeface="Aptos"/>
                <a:ea typeface="DejaVu Sans"/>
              </a:rPr>
              <a:t>Requête n° 1 : résultat obtenu avec Perplexity</a:t>
            </a:r>
            <a:endParaRPr b="0" lang="fr-FR" sz="1600" spc="-1" strike="noStrike">
              <a:solidFill>
                <a:srgbClr val="000000"/>
              </a:solidFill>
              <a:latin typeface="Calibri"/>
            </a:endParaRPr>
          </a:p>
        </p:txBody>
      </p:sp>
      <p:pic>
        <p:nvPicPr>
          <p:cNvPr id="216" name="Image 4" descr=""/>
          <p:cNvPicPr/>
          <p:nvPr/>
        </p:nvPicPr>
        <p:blipFill>
          <a:blip r:embed="rId1"/>
          <a:stretch/>
        </p:blipFill>
        <p:spPr>
          <a:xfrm>
            <a:off x="174600" y="748080"/>
            <a:ext cx="4038840" cy="2389320"/>
          </a:xfrm>
          <a:prstGeom prst="rect">
            <a:avLst/>
          </a:prstGeom>
          <a:ln w="0">
            <a:noFill/>
          </a:ln>
        </p:spPr>
      </p:pic>
      <p:sp>
        <p:nvSpPr>
          <p:cNvPr id="217" name="Rectangle 5"/>
          <p:cNvSpPr/>
          <p:nvPr/>
        </p:nvSpPr>
        <p:spPr>
          <a:xfrm>
            <a:off x="6087600" y="234720"/>
            <a:ext cx="6152040" cy="5978880"/>
          </a:xfrm>
          <a:prstGeom prst="rect">
            <a:avLst/>
          </a:prstGeom>
          <a:solidFill>
            <a:srgbClr val="196b24"/>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3"/>
          </a:fillRef>
          <a:effectRef idx="1">
            <a:schemeClr val="accent3"/>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ptos"/>
                <a:ea typeface="DejaVu Sans"/>
              </a:rPr>
              <a:t>Constat : </a:t>
            </a:r>
            <a:endParaRPr b="0" lang="fr-FR" sz="1800" spc="-1" strike="noStrike">
              <a:solidFill>
                <a:srgbClr val="000000"/>
              </a:solidFill>
              <a:latin typeface="Calibri"/>
            </a:endParaRPr>
          </a:p>
          <a:p>
            <a:pPr marL="285840" indent="-285840" defTabSz="914400">
              <a:lnSpc>
                <a:spcPct val="100000"/>
              </a:lnSpc>
              <a:buClr>
                <a:srgbClr val="ffffff"/>
              </a:buClr>
              <a:buFont typeface="Wingdings" charset="2"/>
              <a:buChar char=""/>
            </a:pPr>
            <a:r>
              <a:rPr b="0" lang="fr-FR" sz="1800" spc="-1" strike="noStrike">
                <a:solidFill>
                  <a:schemeClr val="lt1"/>
                </a:solidFill>
                <a:latin typeface="Aptos"/>
                <a:ea typeface="DejaVu Sans"/>
              </a:rPr>
              <a:t>Avec le même prompt utilisé avec ChatGPT, les phrases apparaissent  en français même si le prompt est rédigé en anglais. Il faut donc l’ajouter « in English » dans la requête.</a:t>
            </a:r>
            <a:endParaRPr b="0" lang="fr-FR" sz="1800" spc="-1" strike="noStrike">
              <a:solidFill>
                <a:srgbClr val="000000"/>
              </a:solidFill>
              <a:latin typeface="Calibri"/>
            </a:endParaRPr>
          </a:p>
          <a:p>
            <a:pPr marL="285840" indent="-285840" defTabSz="914400">
              <a:lnSpc>
                <a:spcPct val="100000"/>
              </a:lnSpc>
              <a:buClr>
                <a:srgbClr val="ffffff"/>
              </a:buClr>
              <a:buFont typeface="Wingdings" charset="2"/>
              <a:buChar char=""/>
            </a:pPr>
            <a:r>
              <a:rPr b="0" lang="fr-FR" sz="1800" spc="-1" strike="noStrike">
                <a:solidFill>
                  <a:schemeClr val="lt1"/>
                </a:solidFill>
                <a:latin typeface="Aptos"/>
                <a:ea typeface="DejaVu Sans"/>
              </a:rPr>
              <a:t>Comme avec ChatGPT, l’ordre des phrases avec l’indice le plus vague au début et l’indice le plus explicite à la fin ne peut pas être pris en compte par l’IA. L’enseignant doit modifier l’ordre à sa convenance.</a:t>
            </a:r>
            <a:endParaRPr b="0" lang="fr-FR" sz="1800" spc="-1" strike="noStrike">
              <a:solidFill>
                <a:srgbClr val="000000"/>
              </a:solidFill>
              <a:latin typeface="Calibri"/>
            </a:endParaRPr>
          </a:p>
          <a:p>
            <a:pPr marL="285840" indent="-285840" defTabSz="914400">
              <a:lnSpc>
                <a:spcPct val="100000"/>
              </a:lnSpc>
              <a:buClr>
                <a:srgbClr val="ffffff"/>
              </a:buClr>
              <a:buFont typeface="Wingdings" charset="2"/>
              <a:buChar char=""/>
            </a:pPr>
            <a:r>
              <a:rPr b="0" lang="fr-FR" sz="1800" spc="-1" strike="noStrike">
                <a:solidFill>
                  <a:schemeClr val="lt1"/>
                </a:solidFill>
                <a:latin typeface="Aptos"/>
                <a:ea typeface="DejaVu Sans"/>
              </a:rPr>
              <a:t>L’utilisation du prétérit simple est respecté et les verbes sont accessibles à des élèves de 5</a:t>
            </a:r>
            <a:r>
              <a:rPr b="0" lang="fr-FR" sz="1800" spc="-1" strike="noStrike" baseline="30000">
                <a:solidFill>
                  <a:schemeClr val="lt1"/>
                </a:solidFill>
                <a:latin typeface="Aptos"/>
                <a:ea typeface="DejaVu Sans"/>
              </a:rPr>
              <a:t>e.</a:t>
            </a:r>
            <a:endParaRPr b="0" lang="fr-FR" sz="1800" spc="-1" strike="noStrike">
              <a:solidFill>
                <a:srgbClr val="000000"/>
              </a:solidFill>
              <a:latin typeface="Calibri"/>
            </a:endParaRPr>
          </a:p>
          <a:p>
            <a:pPr marL="285840" indent="-285840" defTabSz="914400">
              <a:lnSpc>
                <a:spcPct val="100000"/>
              </a:lnSpc>
              <a:buClr>
                <a:srgbClr val="ffffff"/>
              </a:buClr>
              <a:buFont typeface="Wingdings" charset="2"/>
              <a:buChar char=""/>
            </a:pPr>
            <a:r>
              <a:rPr b="0" lang="fr-FR" sz="1800" spc="-1" strike="noStrike">
                <a:solidFill>
                  <a:schemeClr val="lt1"/>
                </a:solidFill>
                <a:latin typeface="Aptos"/>
                <a:ea typeface="DejaVu Sans"/>
              </a:rPr>
              <a:t>Il faut systématiquement vérifier les dates car il est allé aux Etats-Unis avant 1913. Le film « the Tramp » est sorti en 1915.</a:t>
            </a:r>
            <a:endParaRPr b="0" lang="fr-FR" sz="1800" spc="-1" strike="noStrike">
              <a:solidFill>
                <a:srgbClr val="000000"/>
              </a:solidFill>
              <a:latin typeface="Calibri"/>
            </a:endParaRPr>
          </a:p>
          <a:p>
            <a:pPr marL="285840" indent="-285840" defTabSz="914400">
              <a:lnSpc>
                <a:spcPct val="100000"/>
              </a:lnSpc>
              <a:buClr>
                <a:srgbClr val="ffffff"/>
              </a:buClr>
              <a:buFont typeface="Wingdings" charset="2"/>
              <a:buChar char=""/>
            </a:pPr>
            <a:r>
              <a:rPr b="0" lang="fr-FR" sz="1800" spc="-1" strike="noStrike">
                <a:solidFill>
                  <a:schemeClr val="lt1"/>
                </a:solidFill>
                <a:latin typeface="Aptos"/>
                <a:ea typeface="DejaVu Sans"/>
              </a:rPr>
              <a:t>Il aurait fallu spécifier dans le prompt à quelle personne les phrases devaient être rédigées. Perplexity a choisi la 3 personne du singulier contrairement à Chat GPT qui a choisi la 1</a:t>
            </a:r>
            <a:r>
              <a:rPr b="0" lang="fr-FR" sz="1800" spc="-1" strike="noStrike" baseline="30000">
                <a:solidFill>
                  <a:schemeClr val="lt1"/>
                </a:solidFill>
                <a:latin typeface="Aptos"/>
                <a:ea typeface="DejaVu Sans"/>
              </a:rPr>
              <a:t>ère</a:t>
            </a:r>
            <a:r>
              <a:rPr b="0" lang="fr-FR" sz="1800" spc="-1" strike="noStrike">
                <a:solidFill>
                  <a:schemeClr val="lt1"/>
                </a:solidFill>
                <a:latin typeface="Aptos"/>
                <a:ea typeface="DejaVu Sans"/>
              </a:rPr>
              <a:t> personne du singulier.</a:t>
            </a:r>
            <a:endParaRPr b="0" lang="fr-FR" sz="1800" spc="-1" strike="noStrike">
              <a:solidFill>
                <a:srgbClr val="000000"/>
              </a:solidFill>
              <a:latin typeface="Calibri"/>
            </a:endParaRPr>
          </a:p>
        </p:txBody>
      </p:sp>
      <p:pic>
        <p:nvPicPr>
          <p:cNvPr id="218" name="Image 1" descr="Une image contenant texte, capture d’écran, Police, document&#10;&#10;Description générée automatiquement"/>
          <p:cNvPicPr/>
          <p:nvPr/>
        </p:nvPicPr>
        <p:blipFill>
          <a:blip r:embed="rId2"/>
          <a:stretch/>
        </p:blipFill>
        <p:spPr>
          <a:xfrm>
            <a:off x="68400" y="3255840"/>
            <a:ext cx="5077800" cy="3600720"/>
          </a:xfrm>
          <a:prstGeom prst="rect">
            <a:avLst/>
          </a:prstGeom>
          <a:ln w="0">
            <a:noFill/>
          </a:ln>
        </p:spPr>
      </p:pic>
      <p:pic>
        <p:nvPicPr>
          <p:cNvPr id="219" name="Image 5" descr="Une image contenant Symétrie, symbole, art, ligne&#10;&#10;Description générée automatiquement"/>
          <p:cNvPicPr/>
          <p:nvPr/>
        </p:nvPicPr>
        <p:blipFill>
          <a:blip r:embed="rId3"/>
          <a:stretch/>
        </p:blipFill>
        <p:spPr>
          <a:xfrm>
            <a:off x="4292640" y="748080"/>
            <a:ext cx="921600" cy="9216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Rectangle : coins arrondis 3"/>
          <p:cNvSpPr/>
          <p:nvPr/>
        </p:nvSpPr>
        <p:spPr>
          <a:xfrm>
            <a:off x="172440" y="608040"/>
            <a:ext cx="11572200" cy="1982520"/>
          </a:xfrm>
          <a:prstGeom prst="roundRect">
            <a:avLst>
              <a:gd name="adj"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7000"/>
              </a:lnSpc>
              <a:spcAft>
                <a:spcPts val="799"/>
              </a:spcAft>
            </a:pPr>
            <a:endParaRPr b="0" lang="fr-FR" sz="1800" spc="-1" strike="noStrike">
              <a:solidFill>
                <a:srgbClr val="000000"/>
              </a:solidFill>
              <a:latin typeface="Calibri"/>
            </a:endParaRPr>
          </a:p>
          <a:p>
            <a:pPr defTabSz="914400">
              <a:lnSpc>
                <a:spcPct val="107000"/>
              </a:lnSpc>
              <a:spcAft>
                <a:spcPts val="799"/>
              </a:spcAft>
            </a:pPr>
            <a:r>
              <a:rPr b="0" lang="en-US" sz="1800" spc="-1" strike="noStrike">
                <a:solidFill>
                  <a:schemeClr val="lt1"/>
                </a:solidFill>
                <a:latin typeface="Aptos"/>
                <a:ea typeface="Yu Gothic"/>
              </a:rPr>
              <a:t>PROMPT : </a:t>
            </a:r>
            <a:r>
              <a:rPr b="0" lang="fr-FR" sz="1800" spc="-1" strike="noStrike">
                <a:solidFill>
                  <a:schemeClr val="lt1"/>
                </a:solidFill>
                <a:latin typeface="Aptos"/>
                <a:ea typeface="Yu Gothic"/>
              </a:rPr>
              <a:t>Ecris 10 phrases en anglais pour créer une devinette sur Albert Einstein basée sur sa biographie. Cette devinette est destinée à des élèves de 5</a:t>
            </a:r>
            <a:r>
              <a:rPr b="0" lang="fr-FR" sz="1800" spc="-1" strike="noStrike" baseline="30000">
                <a:solidFill>
                  <a:schemeClr val="lt1"/>
                </a:solidFill>
                <a:latin typeface="Aptos"/>
                <a:ea typeface="Yu Gothic"/>
              </a:rPr>
              <a:t>e</a:t>
            </a:r>
            <a:r>
              <a:rPr b="0" lang="fr-FR" sz="1800" spc="-1" strike="noStrike">
                <a:solidFill>
                  <a:schemeClr val="lt1"/>
                </a:solidFill>
                <a:latin typeface="Aptos"/>
                <a:ea typeface="Yu Gothic"/>
              </a:rPr>
              <a:t> qui apprennent l’anglais. Le temps à utiliser est le prétérit simple. Les phrases doivent être courtes et très simples. Il faut mentionner des dates clés et mentionner qu’il a émigré aux Etats-Unis en 1933. Une des phrases doit faire apparaitre la formule </a:t>
            </a:r>
            <a:r>
              <a:rPr b="0" lang="fr-FR" sz="1800" spc="-1" strike="noStrike">
                <a:solidFill>
                  <a:srgbClr val="040c28"/>
                </a:solidFill>
                <a:latin typeface="Arial"/>
                <a:ea typeface="Yu Gothic"/>
              </a:rPr>
              <a:t>E = mc</a:t>
            </a:r>
            <a:r>
              <a:rPr b="0" lang="fr-FR" sz="1800" spc="-1" strike="noStrike" baseline="30000">
                <a:solidFill>
                  <a:srgbClr val="040c28"/>
                </a:solidFill>
                <a:latin typeface="Arial"/>
                <a:ea typeface="Yu Gothic"/>
              </a:rPr>
              <a:t>2</a:t>
            </a:r>
            <a:r>
              <a:rPr b="0" lang="fr-FR" sz="1800" spc="-1" strike="noStrike">
                <a:solidFill>
                  <a:schemeClr val="lt1"/>
                </a:solidFill>
                <a:latin typeface="Aptos"/>
                <a:ea typeface="Yu Gothic"/>
              </a:rPr>
              <a:t>. Il faut ordonner les phrases avec les indices les plus vagues au début jusqu’aux indices plus précis à la fin.  Il ne faut jamais mentionner le nom de la personne.</a:t>
            </a:r>
            <a:endParaRPr b="0" lang="fr-FR" sz="1800" spc="-1" strike="noStrike">
              <a:solidFill>
                <a:srgbClr val="000000"/>
              </a:solidFill>
              <a:latin typeface="Calibri"/>
            </a:endParaRPr>
          </a:p>
          <a:p>
            <a:pPr defTabSz="914400">
              <a:lnSpc>
                <a:spcPct val="107000"/>
              </a:lnSpc>
              <a:spcAft>
                <a:spcPts val="799"/>
              </a:spcAft>
            </a:pPr>
            <a:endParaRPr b="0" lang="fr-FR" sz="1800" spc="-1" strike="noStrike">
              <a:solidFill>
                <a:srgbClr val="000000"/>
              </a:solidFill>
              <a:latin typeface="Calibri"/>
            </a:endParaRPr>
          </a:p>
        </p:txBody>
      </p:sp>
      <p:sp>
        <p:nvSpPr>
          <p:cNvPr id="221" name="Rectangle 5"/>
          <p:cNvSpPr/>
          <p:nvPr/>
        </p:nvSpPr>
        <p:spPr>
          <a:xfrm>
            <a:off x="5959440" y="2682360"/>
            <a:ext cx="5552280" cy="3837240"/>
          </a:xfrm>
          <a:prstGeom prst="rect">
            <a:avLst/>
          </a:prstGeom>
          <a:solidFill>
            <a:srgbClr val="196b24"/>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3"/>
          </a:fillRef>
          <a:effectRef idx="1">
            <a:schemeClr val="accent3"/>
          </a:effectRef>
          <a:fontRef idx="minor"/>
        </p:style>
        <p:txBody>
          <a:bodyPr lIns="90000" rIns="90000" tIns="45000" bIns="45000" anchor="ctr">
            <a:noAutofit/>
          </a:bodyPr>
          <a:p>
            <a:pPr defTabSz="914400">
              <a:lnSpc>
                <a:spcPct val="100000"/>
              </a:lnSpc>
            </a:pPr>
            <a:endParaRPr b="0" lang="fr-FR" sz="1800" spc="-1" strike="noStrike">
              <a:solidFill>
                <a:srgbClr val="000000"/>
              </a:solidFill>
              <a:latin typeface="Calibri"/>
            </a:endParaRPr>
          </a:p>
          <a:p>
            <a:pPr defTabSz="914400">
              <a:lnSpc>
                <a:spcPct val="100000"/>
              </a:lnSpc>
            </a:pPr>
            <a:r>
              <a:rPr b="0" lang="fr-FR" sz="1800" spc="-1" strike="noStrike">
                <a:solidFill>
                  <a:schemeClr val="lt1"/>
                </a:solidFill>
                <a:latin typeface="Aptos"/>
                <a:ea typeface="DejaVu Sans"/>
              </a:rPr>
              <a:t>Constat : </a:t>
            </a:r>
            <a:endParaRPr b="0" lang="fr-FR" sz="1800" spc="-1" strike="noStrike">
              <a:solidFill>
                <a:srgbClr val="000000"/>
              </a:solidFill>
              <a:latin typeface="Calibri"/>
            </a:endParaRPr>
          </a:p>
          <a:p>
            <a:pPr marL="285840" indent="-285840" defTabSz="914400">
              <a:lnSpc>
                <a:spcPct val="100000"/>
              </a:lnSpc>
              <a:buClr>
                <a:srgbClr val="ffffff"/>
              </a:buClr>
              <a:buFont typeface="Wingdings" charset="2"/>
              <a:buChar char=""/>
            </a:pPr>
            <a:r>
              <a:rPr b="0" lang="fr-FR" sz="1800" spc="-1" strike="noStrike">
                <a:solidFill>
                  <a:schemeClr val="lt1"/>
                </a:solidFill>
                <a:latin typeface="Aptos"/>
                <a:ea typeface="DejaVu Sans"/>
              </a:rPr>
              <a:t>Il n’y a pas de différence de résultat que le prompt soit rédigé en anglais ou en français.</a:t>
            </a:r>
            <a:endParaRPr b="0" lang="fr-FR" sz="1800" spc="-1" strike="noStrike">
              <a:solidFill>
                <a:srgbClr val="000000"/>
              </a:solidFill>
              <a:latin typeface="Calibri"/>
            </a:endParaRPr>
          </a:p>
          <a:p>
            <a:pPr marL="285840" indent="-285840" defTabSz="914400">
              <a:lnSpc>
                <a:spcPct val="100000"/>
              </a:lnSpc>
              <a:buClr>
                <a:srgbClr val="ffffff"/>
              </a:buClr>
              <a:buFont typeface="Wingdings" charset="2"/>
              <a:buChar char=""/>
            </a:pPr>
            <a:r>
              <a:rPr b="0" lang="fr-FR" sz="1800" spc="-1" strike="noStrike">
                <a:solidFill>
                  <a:schemeClr val="lt1"/>
                </a:solidFill>
                <a:latin typeface="Aptos"/>
                <a:ea typeface="DejaVu Sans"/>
              </a:rPr>
              <a:t>Comme précédemment, l’ordre des phrases avec l’indice le plus vague au début et l’indice le plus explicite à la fin ne peut pas être pris en compte par l’IA. L’enseignant doit modifier l’ordre à sa convenance.</a:t>
            </a:r>
            <a:endParaRPr b="0" lang="fr-FR" sz="1800" spc="-1" strike="noStrike">
              <a:solidFill>
                <a:srgbClr val="000000"/>
              </a:solidFill>
              <a:latin typeface="Calibri"/>
            </a:endParaRPr>
          </a:p>
          <a:p>
            <a:pPr marL="285840" indent="-285840" defTabSz="914400">
              <a:lnSpc>
                <a:spcPct val="100000"/>
              </a:lnSpc>
              <a:buClr>
                <a:srgbClr val="ffffff"/>
              </a:buClr>
              <a:buFont typeface="Wingdings" charset="2"/>
              <a:buChar char=""/>
            </a:pPr>
            <a:r>
              <a:rPr b="0" lang="fr-FR" sz="1800" spc="-1" strike="noStrike">
                <a:solidFill>
                  <a:schemeClr val="lt1"/>
                </a:solidFill>
                <a:latin typeface="Aptos"/>
                <a:ea typeface="DejaVu Sans"/>
              </a:rPr>
              <a:t>Les verbes au prétérit et le vocabulaire sont accessibles à des élèves de 5</a:t>
            </a:r>
            <a:r>
              <a:rPr b="0" lang="fr-FR" sz="1800" spc="-1" strike="noStrike" baseline="30000">
                <a:solidFill>
                  <a:schemeClr val="lt1"/>
                </a:solidFill>
                <a:latin typeface="Aptos"/>
                <a:ea typeface="DejaVu Sans"/>
              </a:rPr>
              <a:t>e</a:t>
            </a:r>
            <a:r>
              <a:rPr b="0" lang="fr-FR" sz="1800" spc="-1" strike="noStrike">
                <a:solidFill>
                  <a:schemeClr val="lt1"/>
                </a:solidFill>
                <a:latin typeface="Aptos"/>
                <a:ea typeface="DejaVu Sans"/>
              </a:rPr>
              <a:t>.</a:t>
            </a: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p:txBody>
      </p:sp>
      <p:sp>
        <p:nvSpPr>
          <p:cNvPr id="222" name="ZoneTexte 8"/>
          <p:cNvSpPr/>
          <p:nvPr/>
        </p:nvSpPr>
        <p:spPr>
          <a:xfrm>
            <a:off x="-525240" y="149760"/>
            <a:ext cx="1245708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rgbClr val="000000"/>
                </a:solidFill>
                <a:latin typeface="Aptos"/>
                <a:ea typeface="DejaVu Sans"/>
              </a:rPr>
              <a:t>Requête n° 2 : choix de rédiger la requête (prompt) en français / résultat obtenu avec ChatGPT</a:t>
            </a:r>
            <a:endParaRPr b="0" lang="fr-FR" sz="1800" spc="-1" strike="noStrike">
              <a:solidFill>
                <a:srgbClr val="000000"/>
              </a:solidFill>
              <a:latin typeface="Calibri"/>
            </a:endParaRPr>
          </a:p>
        </p:txBody>
      </p:sp>
      <p:pic>
        <p:nvPicPr>
          <p:cNvPr id="223" name="Image 11" descr=""/>
          <p:cNvPicPr/>
          <p:nvPr/>
        </p:nvPicPr>
        <p:blipFill>
          <a:blip r:embed="rId1"/>
          <a:stretch/>
        </p:blipFill>
        <p:spPr>
          <a:xfrm>
            <a:off x="443880" y="2686320"/>
            <a:ext cx="4588560" cy="3833280"/>
          </a:xfrm>
          <a:prstGeom prst="rect">
            <a:avLst/>
          </a:prstGeom>
          <a:ln w="0">
            <a:noFill/>
          </a:ln>
        </p:spPr>
      </p:pic>
      <p:pic>
        <p:nvPicPr>
          <p:cNvPr id="224" name="Picture 2" descr=""/>
          <p:cNvPicPr/>
          <p:nvPr/>
        </p:nvPicPr>
        <p:blipFill>
          <a:blip r:embed="rId2"/>
          <a:stretch/>
        </p:blipFill>
        <p:spPr>
          <a:xfrm>
            <a:off x="4713480" y="2774160"/>
            <a:ext cx="781560" cy="7815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Rectangle : coins arrondis 3"/>
          <p:cNvSpPr/>
          <p:nvPr/>
        </p:nvSpPr>
        <p:spPr>
          <a:xfrm>
            <a:off x="172440" y="608040"/>
            <a:ext cx="11572200" cy="762120"/>
          </a:xfrm>
          <a:prstGeom prst="roundRect">
            <a:avLst>
              <a:gd name="adj"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7000"/>
              </a:lnSpc>
              <a:spcAft>
                <a:spcPts val="799"/>
              </a:spcAft>
            </a:pPr>
            <a:r>
              <a:rPr b="0" lang="en-US" sz="1800" spc="-1" strike="noStrike">
                <a:solidFill>
                  <a:schemeClr val="lt1"/>
                </a:solidFill>
                <a:latin typeface="Aptos"/>
                <a:ea typeface="Yu Gothic"/>
              </a:rPr>
              <a:t>PROMPT : reprendre ces phrases à la 1ère personne du singulier</a:t>
            </a:r>
            <a:endParaRPr b="0" lang="fr-FR" sz="1800" spc="-1" strike="noStrike">
              <a:solidFill>
                <a:srgbClr val="000000"/>
              </a:solidFill>
              <a:latin typeface="Calibri"/>
            </a:endParaRPr>
          </a:p>
        </p:txBody>
      </p:sp>
      <p:sp>
        <p:nvSpPr>
          <p:cNvPr id="226" name="Rectangle 5"/>
          <p:cNvSpPr/>
          <p:nvPr/>
        </p:nvSpPr>
        <p:spPr>
          <a:xfrm>
            <a:off x="5769720" y="1666800"/>
            <a:ext cx="5552280" cy="1573920"/>
          </a:xfrm>
          <a:prstGeom prst="rect">
            <a:avLst/>
          </a:prstGeom>
          <a:solidFill>
            <a:srgbClr val="196b24"/>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3"/>
          </a:fillRef>
          <a:effectRef idx="1">
            <a:schemeClr val="accent3"/>
          </a:effectRef>
          <a:fontRef idx="minor"/>
        </p:style>
        <p:txBody>
          <a:bodyPr lIns="90000" rIns="90000" tIns="45000" bIns="45000" anchor="ctr">
            <a:noAutofit/>
          </a:bodyPr>
          <a:p>
            <a:pPr defTabSz="914400">
              <a:lnSpc>
                <a:spcPct val="100000"/>
              </a:lnSpc>
            </a:pPr>
            <a:endParaRPr b="0" lang="fr-FR" sz="1800" spc="-1" strike="noStrike">
              <a:solidFill>
                <a:srgbClr val="000000"/>
              </a:solidFill>
              <a:latin typeface="Calibri"/>
            </a:endParaRPr>
          </a:p>
          <a:p>
            <a:pPr defTabSz="914400">
              <a:lnSpc>
                <a:spcPct val="100000"/>
              </a:lnSpc>
            </a:pPr>
            <a:r>
              <a:rPr b="0" lang="fr-FR" sz="1800" spc="-1" strike="noStrike">
                <a:solidFill>
                  <a:schemeClr val="lt1"/>
                </a:solidFill>
                <a:latin typeface="Aptos"/>
                <a:ea typeface="DejaVu Sans"/>
              </a:rPr>
              <a:t>Constat : </a:t>
            </a:r>
            <a:endParaRPr b="0" lang="fr-FR" sz="1800" spc="-1" strike="noStrike">
              <a:solidFill>
                <a:srgbClr val="000000"/>
              </a:solidFill>
              <a:latin typeface="Calibri"/>
            </a:endParaRPr>
          </a:p>
          <a:p>
            <a:pPr marL="285840" indent="-285840" defTabSz="914400">
              <a:lnSpc>
                <a:spcPct val="100000"/>
              </a:lnSpc>
              <a:buClr>
                <a:srgbClr val="ffffff"/>
              </a:buClr>
              <a:buFont typeface="Wingdings" charset="2"/>
              <a:buChar char=""/>
            </a:pPr>
            <a:r>
              <a:rPr b="0" lang="fr-FR" sz="1800" spc="-1" strike="noStrike">
                <a:solidFill>
                  <a:schemeClr val="lt1"/>
                </a:solidFill>
                <a:latin typeface="Aptos"/>
                <a:ea typeface="DejaVu Sans"/>
              </a:rPr>
              <a:t>On peut à chaque fois demander des modifications sur les réponses obtenues (ici, un changement de personne mais également une reformulation)</a:t>
            </a: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p:txBody>
      </p:sp>
      <p:sp>
        <p:nvSpPr>
          <p:cNvPr id="227" name="ZoneTexte 8"/>
          <p:cNvSpPr/>
          <p:nvPr/>
        </p:nvSpPr>
        <p:spPr>
          <a:xfrm>
            <a:off x="-437400" y="149760"/>
            <a:ext cx="1235808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rgbClr val="000000"/>
                </a:solidFill>
                <a:latin typeface="Aptos"/>
                <a:ea typeface="DejaVu Sans"/>
              </a:rPr>
              <a:t>Requête n° 2 : modification de la requête (prompt) en français / résultat obtenu avec ChatGPT</a:t>
            </a:r>
            <a:endParaRPr b="0" lang="fr-FR" sz="1800" spc="-1" strike="noStrike">
              <a:solidFill>
                <a:srgbClr val="000000"/>
              </a:solidFill>
              <a:latin typeface="Calibri"/>
            </a:endParaRPr>
          </a:p>
        </p:txBody>
      </p:sp>
      <p:pic>
        <p:nvPicPr>
          <p:cNvPr id="228" name="Image 3" descr=""/>
          <p:cNvPicPr/>
          <p:nvPr/>
        </p:nvPicPr>
        <p:blipFill>
          <a:blip r:embed="rId1"/>
          <a:stretch/>
        </p:blipFill>
        <p:spPr>
          <a:xfrm>
            <a:off x="172440" y="1666800"/>
            <a:ext cx="5263560" cy="4503960"/>
          </a:xfrm>
          <a:prstGeom prst="rect">
            <a:avLst/>
          </a:prstGeom>
          <a:ln w="0">
            <a:noFill/>
          </a:ln>
        </p:spPr>
      </p:pic>
      <p:pic>
        <p:nvPicPr>
          <p:cNvPr id="229" name="Picture 2" descr=""/>
          <p:cNvPicPr/>
          <p:nvPr/>
        </p:nvPicPr>
        <p:blipFill>
          <a:blip r:embed="rId2"/>
          <a:stretch/>
        </p:blipFill>
        <p:spPr>
          <a:xfrm>
            <a:off x="3870720" y="2431080"/>
            <a:ext cx="781560" cy="781560"/>
          </a:xfrm>
          <a:prstGeom prst="rect">
            <a:avLst/>
          </a:prstGeom>
          <a:ln w="0">
            <a:noFill/>
          </a:ln>
        </p:spPr>
      </p:pic>
      <p:pic>
        <p:nvPicPr>
          <p:cNvPr id="230" name="Image 4" descr=""/>
          <p:cNvPicPr/>
          <p:nvPr/>
        </p:nvPicPr>
        <p:blipFill>
          <a:blip r:embed="rId3"/>
          <a:stretch/>
        </p:blipFill>
        <p:spPr>
          <a:xfrm>
            <a:off x="5713560" y="4048200"/>
            <a:ext cx="6286680" cy="17370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ZoneTexte 8"/>
          <p:cNvSpPr/>
          <p:nvPr/>
        </p:nvSpPr>
        <p:spPr>
          <a:xfrm>
            <a:off x="-614520" y="149760"/>
            <a:ext cx="973512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rgbClr val="000000"/>
                </a:solidFill>
                <a:latin typeface="Aptos"/>
                <a:ea typeface="DejaVu Sans"/>
              </a:rPr>
              <a:t>Requête n° 2 : résultat de la requête (prompt) en français avec Perplexity</a:t>
            </a:r>
            <a:endParaRPr b="0" lang="fr-FR" sz="1800" spc="-1" strike="noStrike">
              <a:solidFill>
                <a:srgbClr val="000000"/>
              </a:solidFill>
              <a:latin typeface="Calibri"/>
            </a:endParaRPr>
          </a:p>
        </p:txBody>
      </p:sp>
      <p:pic>
        <p:nvPicPr>
          <p:cNvPr id="232" name="Image 2" descr=""/>
          <p:cNvPicPr/>
          <p:nvPr/>
        </p:nvPicPr>
        <p:blipFill>
          <a:blip r:embed="rId1"/>
          <a:stretch/>
        </p:blipFill>
        <p:spPr>
          <a:xfrm>
            <a:off x="361440" y="1186200"/>
            <a:ext cx="5530320" cy="3911040"/>
          </a:xfrm>
          <a:prstGeom prst="rect">
            <a:avLst/>
          </a:prstGeom>
          <a:ln w="0">
            <a:noFill/>
          </a:ln>
        </p:spPr>
      </p:pic>
      <p:pic>
        <p:nvPicPr>
          <p:cNvPr id="233" name="Image 4" descr="Une image contenant Symétrie, symbole, art, ligne&#10;&#10;Description générée automatiquement"/>
          <p:cNvPicPr/>
          <p:nvPr/>
        </p:nvPicPr>
        <p:blipFill>
          <a:blip r:embed="rId2"/>
          <a:stretch/>
        </p:blipFill>
        <p:spPr>
          <a:xfrm>
            <a:off x="4970160" y="724680"/>
            <a:ext cx="921600" cy="921600"/>
          </a:xfrm>
          <a:prstGeom prst="rect">
            <a:avLst/>
          </a:prstGeom>
          <a:ln w="0">
            <a:noFill/>
          </a:ln>
        </p:spPr>
      </p:pic>
      <p:sp>
        <p:nvSpPr>
          <p:cNvPr id="234" name="Rectangle 5"/>
          <p:cNvSpPr/>
          <p:nvPr/>
        </p:nvSpPr>
        <p:spPr>
          <a:xfrm>
            <a:off x="6316560" y="1269000"/>
            <a:ext cx="5552280" cy="3745440"/>
          </a:xfrm>
          <a:prstGeom prst="rect">
            <a:avLst/>
          </a:prstGeom>
          <a:solidFill>
            <a:srgbClr val="196b24"/>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3"/>
          </a:fillRef>
          <a:effectRef idx="1">
            <a:schemeClr val="accent3"/>
          </a:effectRef>
          <a:fontRef idx="minor"/>
        </p:style>
        <p:txBody>
          <a:bodyPr lIns="90000" rIns="90000" tIns="45000" bIns="45000" anchor="ctr">
            <a:noAutofit/>
          </a:bodyPr>
          <a:p>
            <a:pPr defTabSz="914400">
              <a:lnSpc>
                <a:spcPct val="100000"/>
              </a:lnSpc>
            </a:pPr>
            <a:endParaRPr b="0" lang="fr-FR" sz="1800" spc="-1" strike="noStrike">
              <a:solidFill>
                <a:srgbClr val="000000"/>
              </a:solidFill>
              <a:latin typeface="Calibri"/>
            </a:endParaRPr>
          </a:p>
          <a:p>
            <a:pPr defTabSz="914400">
              <a:lnSpc>
                <a:spcPct val="100000"/>
              </a:lnSpc>
            </a:pPr>
            <a:r>
              <a:rPr b="0" lang="fr-FR" sz="1800" spc="-1" strike="noStrike">
                <a:solidFill>
                  <a:schemeClr val="lt1"/>
                </a:solidFill>
                <a:latin typeface="Aptos"/>
                <a:ea typeface="DejaVu Sans"/>
              </a:rPr>
              <a:t>Constat : </a:t>
            </a:r>
            <a:endParaRPr b="0" lang="fr-FR" sz="1800" spc="-1" strike="noStrike">
              <a:solidFill>
                <a:srgbClr val="000000"/>
              </a:solidFill>
              <a:latin typeface="Calibri"/>
            </a:endParaRPr>
          </a:p>
          <a:p>
            <a:pPr marL="285840" indent="-285840" defTabSz="914400">
              <a:lnSpc>
                <a:spcPct val="100000"/>
              </a:lnSpc>
              <a:buClr>
                <a:srgbClr val="ffffff"/>
              </a:buClr>
              <a:buFont typeface="Wingdings" charset="2"/>
              <a:buChar char=""/>
            </a:pPr>
            <a:r>
              <a:rPr b="0" lang="fr-FR" sz="1800" spc="-1" strike="noStrike">
                <a:solidFill>
                  <a:schemeClr val="lt1"/>
                </a:solidFill>
                <a:latin typeface="Aptos"/>
                <a:ea typeface="DejaVu Sans"/>
              </a:rPr>
              <a:t>Il n’y a pas de différence de résultat que le prompt soit rédigé en anglais ou en français.</a:t>
            </a:r>
            <a:endParaRPr b="0" lang="fr-FR" sz="1800" spc="-1" strike="noStrike">
              <a:solidFill>
                <a:srgbClr val="000000"/>
              </a:solidFill>
              <a:latin typeface="Calibri"/>
            </a:endParaRPr>
          </a:p>
          <a:p>
            <a:pPr marL="285840" indent="-285840" defTabSz="914400">
              <a:lnSpc>
                <a:spcPct val="100000"/>
              </a:lnSpc>
              <a:buClr>
                <a:srgbClr val="ffffff"/>
              </a:buClr>
              <a:buFont typeface="Wingdings" charset="2"/>
              <a:buChar char=""/>
            </a:pPr>
            <a:r>
              <a:rPr b="0" lang="fr-FR" sz="1800" spc="-1" strike="noStrike">
                <a:solidFill>
                  <a:schemeClr val="lt1"/>
                </a:solidFill>
                <a:latin typeface="Aptos"/>
                <a:ea typeface="DejaVu Sans"/>
              </a:rPr>
              <a:t>Comme précédemment, l’ordre des phrases avec l’indice le plus vague au début et l’indice le plus explicite à la fin ne peut pas être pris en compte par l’IA. L’enseignant doit modifier l’ordre à sa convenance.</a:t>
            </a:r>
            <a:endParaRPr b="0" lang="fr-FR" sz="1800" spc="-1" strike="noStrike">
              <a:solidFill>
                <a:srgbClr val="000000"/>
              </a:solidFill>
              <a:latin typeface="Calibri"/>
            </a:endParaRPr>
          </a:p>
          <a:p>
            <a:pPr marL="285840" indent="-285840" defTabSz="914400">
              <a:lnSpc>
                <a:spcPct val="100000"/>
              </a:lnSpc>
              <a:buClr>
                <a:srgbClr val="ffffff"/>
              </a:buClr>
              <a:buFont typeface="Wingdings" charset="2"/>
              <a:buChar char=""/>
            </a:pPr>
            <a:r>
              <a:rPr b="0" lang="fr-FR" sz="1800" spc="-1" strike="noStrike">
                <a:solidFill>
                  <a:schemeClr val="lt1"/>
                </a:solidFill>
                <a:latin typeface="Aptos"/>
                <a:ea typeface="DejaVu Sans"/>
              </a:rPr>
              <a:t>Les verbes au prétérit et le vocabulaire sont accessibles à des élèves de 5</a:t>
            </a:r>
            <a:r>
              <a:rPr b="0" lang="fr-FR" sz="1800" spc="-1" strike="noStrike" baseline="30000">
                <a:solidFill>
                  <a:schemeClr val="lt1"/>
                </a:solidFill>
                <a:latin typeface="Aptos"/>
                <a:ea typeface="DejaVu Sans"/>
              </a:rPr>
              <a:t>e</a:t>
            </a:r>
            <a:r>
              <a:rPr b="0" lang="fr-FR" sz="1800" spc="-1" strike="noStrike">
                <a:solidFill>
                  <a:schemeClr val="lt1"/>
                </a:solidFill>
                <a:latin typeface="Aptos"/>
                <a:ea typeface="DejaVu Sans"/>
              </a:rPr>
              <a:t>.</a:t>
            </a:r>
            <a:endParaRPr b="0" lang="fr-FR" sz="1800" spc="-1" strike="noStrike">
              <a:solidFill>
                <a:srgbClr val="000000"/>
              </a:solidFill>
              <a:latin typeface="Calibri"/>
            </a:endParaRPr>
          </a:p>
          <a:p>
            <a:pPr marL="285840" indent="-285840" defTabSz="914400">
              <a:lnSpc>
                <a:spcPct val="100000"/>
              </a:lnSpc>
              <a:buClr>
                <a:srgbClr val="ffffff"/>
              </a:buClr>
              <a:buFont typeface="Wingdings" charset="2"/>
              <a:buChar char=""/>
            </a:pPr>
            <a:r>
              <a:rPr b="0" lang="fr-FR" sz="1800" spc="-1" strike="noStrike">
                <a:solidFill>
                  <a:schemeClr val="lt1"/>
                </a:solidFill>
                <a:latin typeface="Aptos"/>
                <a:ea typeface="DejaVu Sans"/>
              </a:rPr>
              <a:t>La question 10 ne parait pas très pertinente, elle n’apporte pas d’information précise.</a:t>
            </a: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5.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6.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7.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8.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9.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0.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5.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439</TotalTime>
  <Application>Collabora_Office/23.05.10.1$Linux_X86_64 LibreOffice_project/c8fa7c01aa8a3e263c07b5cf4f72ace70f1d9308</Application>
  <AppVersion>15.0000</AppVersion>
  <Words>1340</Words>
  <Paragraphs>81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2024-03-24T11:45:41Z</dcterms:created>
  <dc:creator>Sue Frazier</dc:creator>
  <dc:description/>
  <dc:language>fr-FR</dc:language>
  <cp:lastModifiedBy/>
  <dcterms:modified xsi:type="dcterms:W3CDTF">2024-06-12T13:13:36Z</dcterms:modified>
  <cp:revision>44</cp:revision>
  <dc:subject/>
  <dc:title>TraAM langues vivantes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vt:i4>
  </property>
  <property fmtid="{D5CDD505-2E9C-101B-9397-08002B2CF9AE}" pid="3" name="PresentationFormat">
    <vt:lpwstr>Grand écran</vt:lpwstr>
  </property>
  <property fmtid="{D5CDD505-2E9C-101B-9397-08002B2CF9AE}" pid="4" name="Slides">
    <vt:i4>11</vt:i4>
  </property>
</Properties>
</file>