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28.xml" ContentType="application/vnd.openxmlformats-officedocument.presentationml.slideMaster+xml"/>
  <Override PartName="/ppt/slideMasters/slideMaster27.xml" ContentType="application/vnd.openxmlformats-officedocument.presentationml.slideMaster+xml"/>
  <Override PartName="/ppt/slideMasters/slideMaster19.xml" ContentType="application/vnd.openxmlformats-officedocument.presentationml.slideMaster+xml"/>
  <Override PartName="/ppt/slideMasters/slideMaster36.xml" ContentType="application/vnd.openxmlformats-officedocument.presentationml.slideMaster+xml"/>
  <Override PartName="/ppt/slideMasters/slideMaster26.xml" ContentType="application/vnd.openxmlformats-officedocument.presentationml.slideMaster+xml"/>
  <Override PartName="/ppt/slideMasters/slideMaster18.xml" ContentType="application/vnd.openxmlformats-officedocument.presentationml.slideMaster+xml"/>
  <Override PartName="/ppt/slideMasters/slideMaster35.xml" ContentType="application/vnd.openxmlformats-officedocument.presentationml.slideMaster+xml"/>
  <Override PartName="/ppt/slideMasters/slideMaster1.xml" ContentType="application/vnd.openxmlformats-officedocument.presentationml.slideMaster+xml"/>
  <Override PartName="/ppt/slideMasters/slideMaster29.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_rels/slideMaster9.xml.rels" ContentType="application/vnd.openxmlformats-package.relationships+xml"/>
  <Override PartName="/ppt/slideMasters/_rels/slideMaster34.xml.rels" ContentType="application/vnd.openxmlformats-package.relationships+xml"/>
  <Override PartName="/ppt/slideMasters/_rels/slideMaster17.xml.rels" ContentType="application/vnd.openxmlformats-package.relationships+xml"/>
  <Override PartName="/ppt/slideMasters/_rels/slideMaster8.xml.rels" ContentType="application/vnd.openxmlformats-package.relationships+xml"/>
  <Override PartName="/ppt/slideMasters/_rels/slideMaster25.xml.rels" ContentType="application/vnd.openxmlformats-package.relationships+xml"/>
  <Override PartName="/ppt/slideMasters/_rels/slideMaster33.xml.rels" ContentType="application/vnd.openxmlformats-package.relationships+xml"/>
  <Override PartName="/ppt/slideMasters/_rels/slideMaster16.xml.rels" ContentType="application/vnd.openxmlformats-package.relationships+xml"/>
  <Override PartName="/ppt/slideMasters/_rels/slideMaster11.xml.rels" ContentType="application/vnd.openxmlformats-package.relationships+xml"/>
  <Override PartName="/ppt/slideMasters/_rels/slideMaster2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27.xml.rels" ContentType="application/vnd.openxmlformats-package.relationships+xml"/>
  <Override PartName="/ppt/slideMasters/_rels/slideMaster35.xml.rels" ContentType="application/vnd.openxmlformats-package.relationships+xml"/>
  <Override PartName="/ppt/slideMasters/_rels/slideMaster18.xml.rels" ContentType="application/vnd.openxmlformats-package.relationships+xml"/>
  <Override PartName="/ppt/slideMasters/_rels/slideMaster26.xml.rels" ContentType="application/vnd.openxmlformats-package.relationships+xml"/>
  <Override PartName="/ppt/slideMasters/_rels/slideMaster19.xml.rels" ContentType="application/vnd.openxmlformats-package.relationships+xml"/>
  <Override PartName="/ppt/slideMasters/_rels/slideMaster36.xml.rels" ContentType="application/vnd.openxmlformats-package.relationships+xml"/>
  <Override PartName="/ppt/slideMasters/_rels/slideMaster28.xml.rels" ContentType="application/vnd.openxmlformats-package.relationships+xml"/>
  <Override PartName="/ppt/slideMasters/_rels/slideMaster10.xml.rels" ContentType="application/vnd.openxmlformats-package.relationships+xml"/>
  <Override PartName="/ppt/slideMasters/_rels/slideMaster5.xml.rels" ContentType="application/vnd.openxmlformats-package.relationships+xml"/>
  <Override PartName="/ppt/slideMasters/_rels/slideMaster21.xml.rels" ContentType="application/vnd.openxmlformats-package.relationships+xml"/>
  <Override PartName="/ppt/slideMasters/_rels/slideMaster13.xml.rels" ContentType="application/vnd.openxmlformats-package.relationships+xml"/>
  <Override PartName="/ppt/slideMasters/_rels/slideMaster30.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14.xml.rels" ContentType="application/vnd.openxmlformats-package.relationships+xml"/>
  <Override PartName="/ppt/slideMasters/_rels/slideMaster31.xml.rels" ContentType="application/vnd.openxmlformats-package.relationships+xml"/>
  <Override PartName="/ppt/slideMasters/_rels/slideMaster23.xml.rels" ContentType="application/vnd.openxmlformats-package.relationships+xml"/>
  <Override PartName="/ppt/slideMasters/_rels/slideMaster6.xml.rels" ContentType="application/vnd.openxmlformats-package.relationships+xml"/>
  <Override PartName="/ppt/slideMasters/_rels/slideMaster15.xml.rels" ContentType="application/vnd.openxmlformats-package.relationships+xml"/>
  <Override PartName="/ppt/slideMasters/_rels/slideMaster32.xml.rels" ContentType="application/vnd.openxmlformats-package.relationships+xml"/>
  <Override PartName="/ppt/slideMasters/_rels/slideMaster24.xml.rels" ContentType="application/vnd.openxmlformats-package.relationships+xml"/>
  <Override PartName="/ppt/slideMasters/_rels/slideMaster7.xml.rels" ContentType="application/vnd.openxmlformats-package.relationships+xml"/>
  <Override PartName="/ppt/slideMasters/slideMaster5.xml" ContentType="application/vnd.openxmlformats-officedocument.presentationml.slideMaster+xml"/>
  <Override PartName="/ppt/slideMasters/slideMaster13.xml" ContentType="application/vnd.openxmlformats-officedocument.presentationml.slideMaster+xml"/>
  <Override PartName="/ppt/slideMasters/slideMaster30.xml" ContentType="application/vnd.openxmlformats-officedocument.presentationml.slideMaster+xml"/>
  <Override PartName="/ppt/slideMasters/slideMaster22.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4.xml" ContentType="application/vnd.openxmlformats-officedocument.presentationml.slideMaster+xml"/>
  <Override PartName="/ppt/slideMasters/slideMaster31.xml" ContentType="application/vnd.openxmlformats-officedocument.presentationml.slideMaster+xml"/>
  <Override PartName="/ppt/slideMasters/slideMaster6.xml" ContentType="application/vnd.openxmlformats-officedocument.presentationml.slideMaster+xml"/>
  <Override PartName="/ppt/slideMasters/slideMaster24.xml" ContentType="application/vnd.openxmlformats-officedocument.presentationml.slideMaster+xml"/>
  <Override PartName="/ppt/slideMasters/slideMaster15.xml" ContentType="application/vnd.openxmlformats-officedocument.presentationml.slideMaster+xml"/>
  <Override PartName="/ppt/slideMasters/slideMaster32.xml" ContentType="application/vnd.openxmlformats-officedocument.presentationml.slideMaster+xml"/>
  <Override PartName="/ppt/slideMasters/slideMaster7.xml" ContentType="application/vnd.openxmlformats-officedocument.presentationml.slideMaster+xml"/>
  <Override PartName="/ppt/slideMasters/slideMaster25.xml" ContentType="application/vnd.openxmlformats-officedocument.presentationml.slideMaster+xml"/>
  <Override PartName="/ppt/slideMasters/slideMaster16.xml" ContentType="application/vnd.openxmlformats-officedocument.presentationml.slideMaster+xml"/>
  <Override PartName="/ppt/slideMasters/slideMaster33.xml" ContentType="application/vnd.openxmlformats-officedocument.presentationml.slideMaster+xml"/>
  <Override PartName="/ppt/slideMasters/slideMaster8.xml" ContentType="application/vnd.openxmlformats-officedocument.presentationml.slideMaster+xml"/>
  <Override PartName="/ppt/slideMasters/slideMaster17.xml" ContentType="application/vnd.openxmlformats-officedocument.presentationml.slideMaster+xml"/>
  <Override PartName="/ppt/slideMasters/slideMaster34.xml" ContentType="application/vnd.openxmlformats-officedocument.presentationml.slideMaster+xml"/>
  <Override PartName="/ppt/slideMasters/slideMaster9.xml" ContentType="application/vnd.openxmlformats-officedocument.presentationml.slideMaster+xml"/>
  <Override PartName="/ppt/slideLayouts/_rels/slideLayout33.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26.xml.rels" ContentType="application/vnd.openxmlformats-package.relationships+xml"/>
  <Override PartName="/ppt/slideLayouts/_rels/slideLayout34.xml.rels" ContentType="application/vnd.openxmlformats-package.relationships+xml"/>
  <Override PartName="/ppt/slideLayouts/_rels/slideLayout17.xml.rels" ContentType="application/vnd.openxmlformats-package.relationships+xml"/>
  <Override PartName="/ppt/slideLayouts/_rels/slideLayout25.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27.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31.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2.xml.rels" ContentType="application/vnd.openxmlformats-package.relationships+xml"/>
  <Override PartName="/ppt/slideLayouts/_rels/slideLayout28.xml.rels" ContentType="application/vnd.openxmlformats-package.relationships+xml"/>
  <Override PartName="/ppt/slideLayouts/_rels/slideLayout1.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theme/theme29.xml" ContentType="application/vnd.openxmlformats-officedocument.theme+xml"/>
  <Override PartName="/ppt/theme/theme6.xml" ContentType="application/vnd.openxmlformats-officedocument.theme+xml"/>
  <Override PartName="/ppt/theme/theme28.xml" ContentType="application/vnd.openxmlformats-officedocument.theme+xml"/>
  <Override PartName="/ppt/theme/theme5.xml" ContentType="application/vnd.openxmlformats-officedocument.theme+xml"/>
  <Override PartName="/ppt/theme/theme27.xml" ContentType="application/vnd.openxmlformats-officedocument.theme+xml"/>
  <Override PartName="/ppt/theme/theme4.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31.xml" ContentType="application/vnd.openxmlformats-officedocument.theme+xml"/>
  <Override PartName="/ppt/theme/theme2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theme/theme30.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15.xml" ContentType="application/vnd.openxmlformats-officedocument.theme+xml"/>
  <Override PartName="/ppt/theme/theme32.xml" ContentType="application/vnd.openxmlformats-officedocument.theme+xml"/>
  <Override PartName="/ppt/theme/theme16.xml" ContentType="application/vnd.openxmlformats-officedocument.theme+xml"/>
  <Override PartName="/ppt/theme/theme33.xml" ContentType="application/vnd.openxmlformats-officedocument.theme+xml"/>
  <Override PartName="/ppt/theme/theme24.xml" ContentType="application/vnd.openxmlformats-officedocument.theme+xml"/>
  <Override PartName="/ppt/theme/theme1.xml" ContentType="application/vnd.openxmlformats-officedocument.theme+xml"/>
  <Override PartName="/ppt/theme/theme17.xml" ContentType="application/vnd.openxmlformats-officedocument.theme+xml"/>
  <Override PartName="/ppt/theme/theme34.xml" ContentType="application/vnd.openxmlformats-officedocument.theme+xml"/>
  <Override PartName="/ppt/theme/theme25.xml" ContentType="application/vnd.openxmlformats-officedocument.theme+xml"/>
  <Override PartName="/ppt/theme/theme2.xml" ContentType="application/vnd.openxmlformats-officedocument.theme+xml"/>
  <Override PartName="/ppt/theme/theme18.xml" ContentType="application/vnd.openxmlformats-officedocument.theme+xml"/>
  <Override PartName="/ppt/theme/theme35.xml" ContentType="application/vnd.openxmlformats-officedocument.theme+xml"/>
  <Override PartName="/ppt/theme/theme26.xml" ContentType="application/vnd.openxmlformats-officedocument.theme+xml"/>
  <Override PartName="/ppt/theme/theme3.xml" ContentType="application/vnd.openxmlformats-officedocument.theme+xml"/>
  <Override PartName="/ppt/theme/theme19.xml" ContentType="application/vnd.openxmlformats-officedocument.theme+xml"/>
  <Override PartName="/ppt/theme/theme36.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_rels/slide14.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3.xml.rels" ContentType="application/vnd.openxmlformats-package.relationships+xml"/>
  <Override PartName="/ppt/slides/_rels/slide16.xml.rels" ContentType="application/vnd.openxmlformats-package.relationships+xml"/>
  <Override PartName="/ppt/slides/_rels/slide24.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25.xml.rels" ContentType="application/vnd.openxmlformats-package.relationships+xml"/>
  <Override PartName="/ppt/slides/_rels/slide5.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media/image57.png" ContentType="image/png"/>
  <Override PartName="/ppt/media/image14.png" ContentType="image/png"/>
  <Override PartName="/ppt/media/image49.png" ContentType="image/png"/>
  <Override PartName="/ppt/media/image1.png" ContentType="image/png"/>
  <Override PartName="/ppt/media/image48.png" ContentType="image/png"/>
  <Override PartName="/ppt/media/image47.png" ContentType="image/png"/>
  <Override PartName="/ppt/media/image56.png" ContentType="image/png"/>
  <Override PartName="/ppt/media/image13.png" ContentType="image/png"/>
  <Override PartName="/ppt/media/image99.png" ContentType="image/png"/>
  <Override PartName="/ppt/media/image39.png" ContentType="image/png"/>
  <Override PartName="/ppt/media/image55.png" ContentType="image/png"/>
  <Override PartName="/ppt/media/image12.png" ContentType="image/png"/>
  <Override PartName="/ppt/media/image98.png" ContentType="image/png"/>
  <Override PartName="/ppt/media/image38.png" ContentType="image/png"/>
  <Override PartName="/ppt/media/image54.png" ContentType="image/png"/>
  <Override PartName="/ppt/media/image11.png" ContentType="image/png"/>
  <Override PartName="/ppt/media/image97.png" ContentType="image/png"/>
  <Override PartName="/ppt/media/image37.png" ContentType="image/png"/>
  <Override PartName="/ppt/media/image9.png" ContentType="image/png"/>
  <Override PartName="/ppt/media/image10.png" ContentType="image/png"/>
  <Override PartName="/ppt/media/image53.png" ContentType="image/png"/>
  <Override PartName="/ppt/media/image96.png" ContentType="image/png"/>
  <Override PartName="/ppt/media/image30.png" ContentType="image/png"/>
  <Override PartName="/ppt/media/image73.png" ContentType="image/png"/>
  <Override PartName="/ppt/media/image21.png" ContentType="image/png"/>
  <Override PartName="/ppt/media/image64.png" ContentType="image/png"/>
  <Override PartName="/ppt/media/image8.png" ContentType="image/png"/>
  <Override PartName="/ppt/media/image20.png" ContentType="image/png"/>
  <Override PartName="/ppt/media/image63.png" ContentType="image/png"/>
  <Override PartName="/ppt/media/image7.png" ContentType="image/png"/>
  <Override PartName="/ppt/media/image31.png" ContentType="image/png"/>
  <Override PartName="/ppt/media/image74.png" ContentType="image/png"/>
  <Override PartName="/ppt/media/image22.png" ContentType="image/png"/>
  <Override PartName="/ppt/media/image65.png" ContentType="image/png"/>
  <Override PartName="/ppt/media/image5.png" ContentType="image/png"/>
  <Override PartName="/ppt/media/image4.png" ContentType="image/png"/>
  <Override PartName="/ppt/media/image3.png" ContentType="image/png"/>
  <Override PartName="/ppt/media/image59.png" ContentType="image/png"/>
  <Override PartName="/ppt/media/image16.png" ContentType="image/png"/>
  <Override PartName="/ppt/media/image2.png" ContentType="image/png"/>
  <Override PartName="/ppt/media/image58.png" ContentType="image/png"/>
  <Override PartName="/ppt/media/image15.png" ContentType="image/png"/>
  <Override PartName="/ppt/media/image32.png" ContentType="image/png"/>
  <Override PartName="/ppt/media/image75.png" ContentType="image/png"/>
  <Override PartName="/ppt/media/image19.png" ContentType="image/png"/>
  <Override PartName="/ppt/media/image70.png" ContentType="image/png"/>
  <Override PartName="/ppt/media/image79.png" ContentType="image/png"/>
  <Override PartName="/ppt/media/image36.png" ContentType="image/png"/>
  <Override PartName="/ppt/media/image27.png" ContentType="image/png"/>
  <Override PartName="/ppt/media/image44.png" ContentType="image/png"/>
  <Override PartName="/ppt/media/image61.png" ContentType="image/png"/>
  <Override PartName="/ppt/media/image100.png" ContentType="image/png"/>
  <Override PartName="/ppt/media/image28.png" ContentType="image/png"/>
  <Override PartName="/ppt/media/image88.png" ContentType="image/png"/>
  <Override PartName="/ppt/media/image45.png" ContentType="image/png"/>
  <Override PartName="/ppt/media/image62.png" ContentType="image/png"/>
  <Override PartName="/ppt/media/image101.png" ContentType="image/png"/>
  <Override PartName="/ppt/media/image60.png" ContentType="image/png"/>
  <Override PartName="/ppt/media/image29.png" ContentType="image/png"/>
  <Override PartName="/ppt/media/image46.png" ContentType="image/png"/>
  <Override PartName="/ppt/media/image80.png" ContentType="image/png"/>
  <Override PartName="/ppt/media/image102.png" ContentType="image/png"/>
  <Override PartName="/ppt/media/image71.png" ContentType="image/png"/>
  <Override PartName="/ppt/media/image72.png" ContentType="image/png"/>
  <Override PartName="/ppt/media/image103.png" ContentType="image/png"/>
  <Override PartName="/ppt/media/image81.png" ContentType="image/png"/>
  <Override PartName="/ppt/media/image83.svg" ContentType="image/svg"/>
  <Override PartName="/ppt/media/image91.svg" ContentType="image/svg"/>
  <Override PartName="/ppt/media/image89.svg" ContentType="image/svg"/>
  <Override PartName="/ppt/media/image92.png" ContentType="image/png"/>
  <Override PartName="/ppt/media/image90.png" ContentType="image/png"/>
  <Override PartName="/ppt/media/image87.svg" ContentType="image/svg"/>
  <Override PartName="/ppt/media/image17.png" ContentType="image/png"/>
  <Override PartName="/ppt/media/image93.svg" ContentType="image/svg"/>
  <Override PartName="/ppt/media/image40.png" ContentType="image/png"/>
  <Override PartName="/ppt/media/image85.svg" ContentType="image/svg"/>
  <Override PartName="/ppt/media/image26.png" ContentType="image/png"/>
  <Override PartName="/ppt/media/image69.png" ContentType="image/png"/>
  <Override PartName="/ppt/media/image43.png" ContentType="image/png"/>
  <Override PartName="/ppt/media/image86.png" ContentType="image/png"/>
  <Override PartName="/ppt/media/image18.png" ContentType="image/png"/>
  <Override PartName="/ppt/media/image35.png" ContentType="image/png"/>
  <Override PartName="/ppt/media/image78.png" ContentType="image/png"/>
  <Override PartName="/ppt/media/image52.png" ContentType="image/png"/>
  <Override PartName="/ppt/media/image95.png" ContentType="image/png"/>
  <Override PartName="/ppt/media/image68.png" ContentType="image/png"/>
  <Override PartName="/ppt/media/image25.png" ContentType="image/png"/>
  <Override PartName="/ppt/media/image42.png" ContentType="image/png"/>
  <Override PartName="/ppt/media/image34.png" ContentType="image/png"/>
  <Override PartName="/ppt/media/image77.png" ContentType="image/png"/>
  <Override PartName="/ppt/media/image51.png" ContentType="image/png"/>
  <Override PartName="/ppt/media/image94.png" ContentType="image/png"/>
  <Override PartName="/ppt/media/image67.png" ContentType="image/png"/>
  <Override PartName="/ppt/media/image24.png" ContentType="image/png"/>
  <Override PartName="/ppt/media/image84.png" ContentType="image/png"/>
  <Override PartName="/ppt/media/image41.png" ContentType="image/png"/>
  <Override PartName="/ppt/media/image76.png" ContentType="image/png"/>
  <Override PartName="/ppt/media/image33.png" ContentType="image/png"/>
  <Override PartName="/ppt/media/image50.png" ContentType="image/png"/>
  <Override PartName="/ppt/media/image23.png" ContentType="image/png"/>
  <Override PartName="/ppt/media/image66.png" ContentType="image/png"/>
  <Override PartName="/ppt/media/image6.wmf" ContentType="image/x-wmf"/>
  <Override PartName="/ppt/media/image82.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Lst>
  <p:sldIdLst>
    <p:sldId id="256" r:id="rId38"/>
    <p:sldId id="257" r:id="rId39"/>
    <p:sldId id="258"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 Target="slides/slide1.xml"/><Relationship Id="rId39" Type="http://schemas.openxmlformats.org/officeDocument/2006/relationships/slide" Target="slides/slide2.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slide" Target="slides/slide18.xml"/><Relationship Id="rId56" Type="http://schemas.openxmlformats.org/officeDocument/2006/relationships/slide" Target="slides/slide19.xml"/><Relationship Id="rId57" Type="http://schemas.openxmlformats.org/officeDocument/2006/relationships/slide" Target="slides/slide20.xml"/><Relationship Id="rId58" Type="http://schemas.openxmlformats.org/officeDocument/2006/relationships/slide" Target="slides/slide21.xml"/><Relationship Id="rId59" Type="http://schemas.openxmlformats.org/officeDocument/2006/relationships/slide" Target="slides/slide22.xml"/><Relationship Id="rId60" Type="http://schemas.openxmlformats.org/officeDocument/2006/relationships/slide" Target="slides/slide23.xml"/><Relationship Id="rId61" Type="http://schemas.openxmlformats.org/officeDocument/2006/relationships/slide" Target="slides/slide24.xml"/><Relationship Id="rId62" Type="http://schemas.openxmlformats.org/officeDocument/2006/relationships/slide" Target="slides/slide25.xml"/><Relationship Id="rId63" Type="http://schemas.openxmlformats.org/officeDocument/2006/relationships/slide" Target="slides/slide26.xml"/><Relationship Id="rId64" Type="http://schemas.openxmlformats.org/officeDocument/2006/relationships/slide" Target="slides/slide27.xml"/><Relationship Id="rId65" Type="http://schemas.openxmlformats.org/officeDocument/2006/relationships/slide" Target="slides/slide28.xml"/><Relationship Id="rId6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78A8595-0EA7-4331-A4D4-786E2CF3BC3C}"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F52414B9-2D9F-463B-AF64-8A5F1993CDE1}"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FD65B1C7-7DB2-45B1-AA81-0750FD2C65CB}"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4681884E-8553-492F-B576-E003D82C1099}"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B9D5D7AF-F57E-4803-A044-3FA20EFE4CF1}"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FEB28585-219A-4FEA-BD0D-52D5BC5B937C}"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1F345D04-2962-4E1E-B865-6FD0D8D82610}"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A0154767-67FD-42B3-8D66-96B19C68583C}"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D15796F0-127A-4EA7-958F-07360A82A84E}"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52DB827B-D18B-4E6B-9385-2E74E551F71E}"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489B99B2-F3CD-4CF5-893E-A7EEF56917E3}"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80BA9FE-0C43-4114-AD12-356202F353EB}"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05CAA621-61B3-4F5E-993E-46B97C0895B0}"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EB4B4613-7971-4739-A08A-E900DEA1DDD2}"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3F3BD9FB-68B4-4CA7-99CF-9960F6853219}"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1B81FF52-4E16-4154-B99D-13470A975FEA}"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4ECB08DC-18E9-44CF-A624-7D89A78E1940}"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2">
    <p:spTree>
      <p:nvGrpSpPr>
        <p:cNvPr id="1" name=""/>
        <p:cNvGrpSpPr/>
        <p:nvPr/>
      </p:nvGrpSpPr>
      <p:grpSpPr>
        <a:xfrm>
          <a:off x="0" y="0"/>
          <a:ext cx="0" cy="0"/>
          <a:chOff x="0" y="0"/>
          <a:chExt cx="0" cy="0"/>
        </a:xfrm>
      </p:grpSpPr>
      <p:sp>
        <p:nvSpPr>
          <p:cNvPr id="2" name="PlaceHolder 1"/>
          <p:cNvSpPr>
            <a:spLocks noGrp="1"/>
          </p:cNvSpPr>
          <p:nvPr>
            <p:ph type="ftr" idx="73"/>
          </p:nvPr>
        </p:nvSpPr>
        <p:spPr/>
        <p:txBody>
          <a:bodyPr/>
          <a:p>
            <a:r>
              <a:t>Footer</a:t>
            </a:r>
          </a:p>
        </p:txBody>
      </p:sp>
      <p:sp>
        <p:nvSpPr>
          <p:cNvPr id="3" name="PlaceHolder 2"/>
          <p:cNvSpPr>
            <a:spLocks noGrp="1"/>
          </p:cNvSpPr>
          <p:nvPr>
            <p:ph type="sldNum" idx="74"/>
          </p:nvPr>
        </p:nvSpPr>
        <p:spPr/>
        <p:txBody>
          <a:bodyPr/>
          <a:p>
            <a:fld id="{2C931B0B-039E-46B9-A62A-751BFB3FF749}" type="slidenum">
              <a:t>&lt;#&gt;</a:t>
            </a:fld>
          </a:p>
        </p:txBody>
      </p:sp>
      <p:sp>
        <p:nvSpPr>
          <p:cNvPr id="4" name="PlaceHolder 3"/>
          <p:cNvSpPr>
            <a:spLocks noGrp="1"/>
          </p:cNvSpPr>
          <p:nvPr>
            <p:ph type="dt" idx="75"/>
          </p:nvPr>
        </p:nvSpPr>
        <p:spPr/>
        <p:txBody>
          <a:bodyPr/>
          <a:p>
            <a:r>
              <a:rPr lang="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00"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01"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76"/>
          </p:nvPr>
        </p:nvSpPr>
        <p:spPr/>
        <p:txBody>
          <a:bodyPr/>
          <a:p>
            <a:r>
              <a:t>Footer</a:t>
            </a:r>
          </a:p>
        </p:txBody>
      </p:sp>
      <p:sp>
        <p:nvSpPr>
          <p:cNvPr id="6" name="PlaceHolder 5"/>
          <p:cNvSpPr>
            <a:spLocks noGrp="1"/>
          </p:cNvSpPr>
          <p:nvPr>
            <p:ph type="sldNum" idx="77"/>
          </p:nvPr>
        </p:nvSpPr>
        <p:spPr/>
        <p:txBody>
          <a:bodyPr/>
          <a:p>
            <a:fld id="{4934DA3B-1BA1-43AC-A449-F71F199D654B}" type="slidenum">
              <a:t>&lt;#&gt;</a:t>
            </a:fld>
          </a:p>
        </p:txBody>
      </p:sp>
      <p:sp>
        <p:nvSpPr>
          <p:cNvPr id="7" name="PlaceHolder 6"/>
          <p:cNvSpPr>
            <a:spLocks noGrp="1"/>
          </p:cNvSpPr>
          <p:nvPr>
            <p:ph type="dt" idx="78"/>
          </p:nvPr>
        </p:nvSpPr>
        <p:spPr/>
        <p:txBody>
          <a:bodyPr/>
          <a:p>
            <a:r>
              <a:rPr lang="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1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9"/>
          </p:nvPr>
        </p:nvSpPr>
        <p:spPr/>
        <p:txBody>
          <a:bodyPr/>
          <a:p>
            <a:r>
              <a:t>Footer</a:t>
            </a:r>
          </a:p>
        </p:txBody>
      </p:sp>
      <p:sp>
        <p:nvSpPr>
          <p:cNvPr id="8" name="PlaceHolder 7"/>
          <p:cNvSpPr>
            <a:spLocks noGrp="1"/>
          </p:cNvSpPr>
          <p:nvPr>
            <p:ph type="sldNum" idx="80"/>
          </p:nvPr>
        </p:nvSpPr>
        <p:spPr/>
        <p:txBody>
          <a:bodyPr/>
          <a:p>
            <a:fld id="{4DABEBEA-ED1C-444A-B1C9-77D02E9C573B}" type="slidenum">
              <a:t>&lt;#&gt;</a:t>
            </a:fld>
          </a:p>
        </p:txBody>
      </p:sp>
      <p:sp>
        <p:nvSpPr>
          <p:cNvPr id="9" name="PlaceHolder 8"/>
          <p:cNvSpPr>
            <a:spLocks noGrp="1"/>
          </p:cNvSpPr>
          <p:nvPr>
            <p:ph type="dt" idx="81"/>
          </p:nvPr>
        </p:nvSpPr>
        <p:spPr/>
        <p:txBody>
          <a:bodyPr/>
          <a:p>
            <a:r>
              <a:rPr lang="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
        <p:nvSpPr>
          <p:cNvPr id="2" name="PlaceHolder 1"/>
          <p:cNvSpPr>
            <a:spLocks noGrp="1"/>
          </p:cNvSpPr>
          <p:nvPr>
            <p:ph type="ftr" idx="82"/>
          </p:nvPr>
        </p:nvSpPr>
        <p:spPr/>
        <p:txBody>
          <a:bodyPr/>
          <a:p>
            <a:r>
              <a:t>Footer</a:t>
            </a:r>
          </a:p>
        </p:txBody>
      </p:sp>
      <p:sp>
        <p:nvSpPr>
          <p:cNvPr id="3" name="PlaceHolder 2"/>
          <p:cNvSpPr>
            <a:spLocks noGrp="1"/>
          </p:cNvSpPr>
          <p:nvPr>
            <p:ph type="sldNum" idx="83"/>
          </p:nvPr>
        </p:nvSpPr>
        <p:spPr/>
        <p:txBody>
          <a:bodyPr/>
          <a:p>
            <a:fld id="{19D2A5A5-C9D6-4D12-A623-2204CBDBF6AD}" type="slidenum">
              <a:t>&lt;#&gt;</a:t>
            </a:fld>
          </a:p>
        </p:txBody>
      </p:sp>
      <p:sp>
        <p:nvSpPr>
          <p:cNvPr id="4" name="PlaceHolder 3"/>
          <p:cNvSpPr>
            <a:spLocks noGrp="1"/>
          </p:cNvSpPr>
          <p:nvPr>
            <p:ph type="dt" idx="84"/>
          </p:nvPr>
        </p:nvSpPr>
        <p:spPr/>
        <p:txBody>
          <a:bodyPr/>
          <a:p>
            <a:r>
              <a:rPr lang="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6">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24"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85"/>
          </p:nvPr>
        </p:nvSpPr>
        <p:spPr/>
        <p:txBody>
          <a:bodyPr/>
          <a:p>
            <a:r>
              <a:t>Footer</a:t>
            </a:r>
          </a:p>
        </p:txBody>
      </p:sp>
      <p:sp>
        <p:nvSpPr>
          <p:cNvPr id="5" name="PlaceHolder 4"/>
          <p:cNvSpPr>
            <a:spLocks noGrp="1"/>
          </p:cNvSpPr>
          <p:nvPr>
            <p:ph type="sldNum" idx="86"/>
          </p:nvPr>
        </p:nvSpPr>
        <p:spPr/>
        <p:txBody>
          <a:bodyPr/>
          <a:p>
            <a:fld id="{A121EE39-D785-4B04-B207-2A71113AC169}" type="slidenum">
              <a:t>&lt;#&gt;</a:t>
            </a:fld>
          </a:p>
        </p:txBody>
      </p:sp>
      <p:sp>
        <p:nvSpPr>
          <p:cNvPr id="6" name="PlaceHolder 5"/>
          <p:cNvSpPr>
            <a:spLocks noGrp="1"/>
          </p:cNvSpPr>
          <p:nvPr>
            <p:ph type="dt" idx="87"/>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502F46B-B1AC-485B-A156-C8F817830A3B}"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7">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88"/>
          </p:nvPr>
        </p:nvSpPr>
        <p:spPr/>
        <p:txBody>
          <a:bodyPr/>
          <a:p>
            <a:r>
              <a:t>Footer</a:t>
            </a:r>
          </a:p>
        </p:txBody>
      </p:sp>
      <p:sp>
        <p:nvSpPr>
          <p:cNvPr id="5" name="PlaceHolder 4"/>
          <p:cNvSpPr>
            <a:spLocks noGrp="1"/>
          </p:cNvSpPr>
          <p:nvPr>
            <p:ph type="sldNum" idx="89"/>
          </p:nvPr>
        </p:nvSpPr>
        <p:spPr/>
        <p:txBody>
          <a:bodyPr/>
          <a:p>
            <a:fld id="{1C8B7422-5F62-46AE-8062-6E66BAD5BBC4}" type="slidenum">
              <a:t>&lt;#&gt;</a:t>
            </a:fld>
          </a:p>
        </p:txBody>
      </p:sp>
      <p:sp>
        <p:nvSpPr>
          <p:cNvPr id="6" name="PlaceHolder 5"/>
          <p:cNvSpPr>
            <a:spLocks noGrp="1"/>
          </p:cNvSpPr>
          <p:nvPr>
            <p:ph type="dt" idx="90"/>
          </p:nvPr>
        </p:nvSpPr>
        <p:spPr/>
        <p:txBody>
          <a:bodyPr/>
          <a:p>
            <a:r>
              <a:rPr lang="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8">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9"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91"/>
          </p:nvPr>
        </p:nvSpPr>
        <p:spPr/>
        <p:txBody>
          <a:bodyPr/>
          <a:p>
            <a:r>
              <a:t>Footer</a:t>
            </a:r>
          </a:p>
        </p:txBody>
      </p:sp>
      <p:sp>
        <p:nvSpPr>
          <p:cNvPr id="6" name="PlaceHolder 5"/>
          <p:cNvSpPr>
            <a:spLocks noGrp="1"/>
          </p:cNvSpPr>
          <p:nvPr>
            <p:ph type="sldNum" idx="92"/>
          </p:nvPr>
        </p:nvSpPr>
        <p:spPr/>
        <p:txBody>
          <a:bodyPr/>
          <a:p>
            <a:fld id="{BACB404B-DAD0-477B-A9DA-34B9115E3134}" type="slidenum">
              <a:t>&lt;#&gt;</a:t>
            </a:fld>
          </a:p>
        </p:txBody>
      </p:sp>
      <p:sp>
        <p:nvSpPr>
          <p:cNvPr id="7" name="PlaceHolder 6"/>
          <p:cNvSpPr>
            <a:spLocks noGrp="1"/>
          </p:cNvSpPr>
          <p:nvPr>
            <p:ph type="dt" idx="93"/>
          </p:nvPr>
        </p:nvSpPr>
        <p:spPr/>
        <p:txBody>
          <a:bodyPr/>
          <a:p>
            <a:r>
              <a:rPr lang="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9">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94"/>
          </p:nvPr>
        </p:nvSpPr>
        <p:spPr/>
        <p:txBody>
          <a:bodyPr/>
          <a:p>
            <a:r>
              <a:t>Footer</a:t>
            </a:r>
          </a:p>
        </p:txBody>
      </p:sp>
      <p:sp>
        <p:nvSpPr>
          <p:cNvPr id="4" name="PlaceHolder 3"/>
          <p:cNvSpPr>
            <a:spLocks noGrp="1"/>
          </p:cNvSpPr>
          <p:nvPr>
            <p:ph type="sldNum" idx="95"/>
          </p:nvPr>
        </p:nvSpPr>
        <p:spPr/>
        <p:txBody>
          <a:bodyPr/>
          <a:p>
            <a:fld id="{6CF68604-77D0-49D4-A21E-45CD498AB6CF}" type="slidenum">
              <a:t>&lt;#&gt;</a:t>
            </a:fld>
          </a:p>
        </p:txBody>
      </p:sp>
      <p:sp>
        <p:nvSpPr>
          <p:cNvPr id="5" name="PlaceHolder 4"/>
          <p:cNvSpPr>
            <a:spLocks noGrp="1"/>
          </p:cNvSpPr>
          <p:nvPr>
            <p:ph type="dt" idx="96"/>
          </p:nvPr>
        </p:nvSpPr>
        <p:spPr/>
        <p:txBody>
          <a:bodyPr/>
          <a:p>
            <a:r>
              <a:rPr lang="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0">
    <p:spTree>
      <p:nvGrpSpPr>
        <p:cNvPr id="1" name=""/>
        <p:cNvGrpSpPr/>
        <p:nvPr/>
      </p:nvGrpSpPr>
      <p:grpSpPr>
        <a:xfrm>
          <a:off x="0" y="0"/>
          <a:ext cx="0" cy="0"/>
          <a:chOff x="0" y="0"/>
          <a:chExt cx="0" cy="0"/>
        </a:xfrm>
      </p:grpSpPr>
      <p:sp>
        <p:nvSpPr>
          <p:cNvPr id="2" name="PlaceHolder 1"/>
          <p:cNvSpPr>
            <a:spLocks noGrp="1"/>
          </p:cNvSpPr>
          <p:nvPr>
            <p:ph type="ftr" idx="97"/>
          </p:nvPr>
        </p:nvSpPr>
        <p:spPr/>
        <p:txBody>
          <a:bodyPr/>
          <a:p>
            <a:r>
              <a:t>Footer</a:t>
            </a:r>
          </a:p>
        </p:txBody>
      </p:sp>
      <p:sp>
        <p:nvSpPr>
          <p:cNvPr id="3" name="PlaceHolder 2"/>
          <p:cNvSpPr>
            <a:spLocks noGrp="1"/>
          </p:cNvSpPr>
          <p:nvPr>
            <p:ph type="sldNum" idx="98"/>
          </p:nvPr>
        </p:nvSpPr>
        <p:spPr/>
        <p:txBody>
          <a:bodyPr/>
          <a:p>
            <a:fld id="{C4CE9238-FDC2-4105-9060-7A2AA6B5BF24}" type="slidenum">
              <a:t>&lt;#&gt;</a:t>
            </a:fld>
          </a:p>
        </p:txBody>
      </p:sp>
      <p:sp>
        <p:nvSpPr>
          <p:cNvPr id="4" name="PlaceHolder 3"/>
          <p:cNvSpPr>
            <a:spLocks noGrp="1"/>
          </p:cNvSpPr>
          <p:nvPr>
            <p:ph type="dt" idx="99"/>
          </p:nvPr>
        </p:nvSpPr>
        <p:spPr/>
        <p:txBody>
          <a:bodyPr/>
          <a:p>
            <a:r>
              <a:rPr lang="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1">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8"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100"/>
          </p:nvPr>
        </p:nvSpPr>
        <p:spPr/>
        <p:txBody>
          <a:bodyPr/>
          <a:p>
            <a:r>
              <a:t>Footer</a:t>
            </a:r>
          </a:p>
        </p:txBody>
      </p:sp>
      <p:sp>
        <p:nvSpPr>
          <p:cNvPr id="7" name="PlaceHolder 6"/>
          <p:cNvSpPr>
            <a:spLocks noGrp="1"/>
          </p:cNvSpPr>
          <p:nvPr>
            <p:ph type="sldNum" idx="101"/>
          </p:nvPr>
        </p:nvSpPr>
        <p:spPr/>
        <p:txBody>
          <a:bodyPr/>
          <a:p>
            <a:fld id="{5342C7F2-A2C0-4DC8-BB5A-EB828EA98314}" type="slidenum">
              <a:t>&lt;#&gt;</a:t>
            </a:fld>
          </a:p>
        </p:txBody>
      </p:sp>
      <p:sp>
        <p:nvSpPr>
          <p:cNvPr id="8" name="PlaceHolder 7"/>
          <p:cNvSpPr>
            <a:spLocks noGrp="1"/>
          </p:cNvSpPr>
          <p:nvPr>
            <p:ph type="dt" idx="102"/>
          </p:nvPr>
        </p:nvSpPr>
        <p:spPr/>
        <p:txBody>
          <a:bodyPr/>
          <a:p>
            <a:r>
              <a:rPr lang="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2">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68"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7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103"/>
          </p:nvPr>
        </p:nvSpPr>
        <p:spPr/>
        <p:txBody>
          <a:bodyPr/>
          <a:p>
            <a:r>
              <a:t>Footer</a:t>
            </a:r>
          </a:p>
        </p:txBody>
      </p:sp>
      <p:sp>
        <p:nvSpPr>
          <p:cNvPr id="7" name="PlaceHolder 6"/>
          <p:cNvSpPr>
            <a:spLocks noGrp="1"/>
          </p:cNvSpPr>
          <p:nvPr>
            <p:ph type="sldNum" idx="104"/>
          </p:nvPr>
        </p:nvSpPr>
        <p:spPr/>
        <p:txBody>
          <a:bodyPr/>
          <a:p>
            <a:fld id="{37F91BAE-9B36-4B0D-9F46-4CD2C13525E6}" type="slidenum">
              <a:t>&lt;#&gt;</a:t>
            </a:fld>
          </a:p>
        </p:txBody>
      </p:sp>
      <p:sp>
        <p:nvSpPr>
          <p:cNvPr id="8" name="PlaceHolder 7"/>
          <p:cNvSpPr>
            <a:spLocks noGrp="1"/>
          </p:cNvSpPr>
          <p:nvPr>
            <p:ph type="dt" idx="105"/>
          </p:nvPr>
        </p:nvSpPr>
        <p:spPr/>
        <p:txBody>
          <a:bodyPr/>
          <a:p>
            <a:r>
              <a:rPr lang="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3">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7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8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81"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106"/>
          </p:nvPr>
        </p:nvSpPr>
        <p:spPr/>
        <p:txBody>
          <a:bodyPr/>
          <a:p>
            <a:r>
              <a:t>Footer</a:t>
            </a:r>
          </a:p>
        </p:txBody>
      </p:sp>
      <p:sp>
        <p:nvSpPr>
          <p:cNvPr id="7" name="PlaceHolder 6"/>
          <p:cNvSpPr>
            <a:spLocks noGrp="1"/>
          </p:cNvSpPr>
          <p:nvPr>
            <p:ph type="sldNum" idx="107"/>
          </p:nvPr>
        </p:nvSpPr>
        <p:spPr/>
        <p:txBody>
          <a:bodyPr/>
          <a:p>
            <a:fld id="{F9312EC2-0CB8-406D-90AC-0B10CE939C3E}" type="slidenum">
              <a:t>&lt;#&gt;</a:t>
            </a:fld>
          </a:p>
        </p:txBody>
      </p:sp>
      <p:sp>
        <p:nvSpPr>
          <p:cNvPr id="8" name="PlaceHolder 7"/>
          <p:cNvSpPr>
            <a:spLocks noGrp="1"/>
          </p:cNvSpPr>
          <p:nvPr>
            <p:ph type="dt" idx="108"/>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283F5249-918D-46E7-ACA3-47ECC24C9D5E}"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AC36990C-0041-486F-BB52-3A30CA583C2A}"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AC8A2687-9FD4-4027-BD0A-3CCC1A60BCBC}"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902B5620-06A5-466B-B503-397B0122F411}"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7EFD8FDE-0F23-46A4-8397-A6DF80A17FF9}"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25DA35B9-C7F5-4E3F-9722-70CA39FC89CB}"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6659BC8-6319-4C41-931F-75A88E1E8E7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05CA8E4-12B8-463B-8D03-18238B57873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3DBA933-BCB4-4EFD-8B16-E7063D5FBC3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60364D7-4ACF-47F7-945E-6A5B374710C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94DB3FE-5F4D-47D1-BF8A-615204887D3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A4A2E04-4B5D-44BF-8862-D833DECB722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AB43508-B1C9-4EB7-A5F9-03F9305D52C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859A385-ED86-40AA-AA7E-D56A1472CA9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959CB1D-7E7D-4ECD-8898-08F5FC018E2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87E38F5-ACAD-4172-9F05-8BE24334171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A8D2A56-8DC9-47F0-A565-6820A5BF675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3AE765F-1D04-4CC1-86E6-A9B64C82F17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924428E-F7CB-43E4-93BC-CF7D93212F7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BF94E30-7766-4036-A94D-06FFB602576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C45FF47-22EF-401C-A434-60E529B4145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B865E4F-85DC-4BB5-B5CB-9C3476B3777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F943D08-6297-4C4D-910A-0B2D6B22B53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PlaceHolder 1"/>
          <p:cNvSpPr>
            <a:spLocks noGrp="1"/>
          </p:cNvSpPr>
          <p:nvPr>
            <p:ph type="ftr" idx="7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9" name="PlaceHolder 2"/>
          <p:cNvSpPr>
            <a:spLocks noGrp="1"/>
          </p:cNvSpPr>
          <p:nvPr>
            <p:ph type="sldNum" idx="7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B788B89-E7D2-4A24-9D29-30201104A50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90" name="PlaceHolder 3"/>
          <p:cNvSpPr>
            <a:spLocks noGrp="1"/>
          </p:cNvSpPr>
          <p:nvPr>
            <p:ph type="dt" idx="7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191"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19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94"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5"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6" name="PlaceHolder 4"/>
          <p:cNvSpPr>
            <a:spLocks noGrp="1"/>
          </p:cNvSpPr>
          <p:nvPr>
            <p:ph type="ftr" idx="7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97" name="PlaceHolder 5"/>
          <p:cNvSpPr>
            <a:spLocks noGrp="1"/>
          </p:cNvSpPr>
          <p:nvPr>
            <p:ph type="sldNum" idx="7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49D5D37-EA40-4C57-9B15-494ECD549A1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98" name="PlaceHolder 6"/>
          <p:cNvSpPr>
            <a:spLocks noGrp="1"/>
          </p:cNvSpPr>
          <p:nvPr>
            <p:ph type="dt" idx="7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03"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0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05"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06"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07" name="PlaceHolder 6"/>
          <p:cNvSpPr>
            <a:spLocks noGrp="1"/>
          </p:cNvSpPr>
          <p:nvPr>
            <p:ph type="ftr" idx="7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8" name="PlaceHolder 7"/>
          <p:cNvSpPr>
            <a:spLocks noGrp="1"/>
          </p:cNvSpPr>
          <p:nvPr>
            <p:ph type="sldNum" idx="8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F33A312-40A0-429C-89BF-C5BC51D512D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09" name="PlaceHolder 8"/>
          <p:cNvSpPr>
            <a:spLocks noGrp="1"/>
          </p:cNvSpPr>
          <p:nvPr>
            <p:ph type="dt" idx="8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PlaceHolder 1"/>
          <p:cNvSpPr>
            <a:spLocks noGrp="1"/>
          </p:cNvSpPr>
          <p:nvPr>
            <p:ph type="ftr" idx="8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16" name="PlaceHolder 2"/>
          <p:cNvSpPr>
            <a:spLocks noGrp="1"/>
          </p:cNvSpPr>
          <p:nvPr>
            <p:ph type="sldNum" idx="8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35B5932-2645-4899-81BC-3C656377D25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7" name="PlaceHolder 3"/>
          <p:cNvSpPr>
            <a:spLocks noGrp="1"/>
          </p:cNvSpPr>
          <p:nvPr>
            <p:ph type="dt" idx="8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19"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20" name="PlaceHolder 3"/>
          <p:cNvSpPr>
            <a:spLocks noGrp="1"/>
          </p:cNvSpPr>
          <p:nvPr>
            <p:ph type="ftr" idx="8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21" name="PlaceHolder 4"/>
          <p:cNvSpPr>
            <a:spLocks noGrp="1"/>
          </p:cNvSpPr>
          <p:nvPr>
            <p:ph type="sldNum" idx="8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D2FA8FB-1EE9-49EB-BF9D-7DC5B064A25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22" name="PlaceHolder 5"/>
          <p:cNvSpPr>
            <a:spLocks noGrp="1"/>
          </p:cNvSpPr>
          <p:nvPr>
            <p:ph type="dt" idx="8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10B3B72-C2DC-4EFE-AFAF-26E17C3504D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2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27" name="PlaceHolder 3"/>
          <p:cNvSpPr>
            <a:spLocks noGrp="1"/>
          </p:cNvSpPr>
          <p:nvPr>
            <p:ph type="ftr" idx="8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28" name="PlaceHolder 4"/>
          <p:cNvSpPr>
            <a:spLocks noGrp="1"/>
          </p:cNvSpPr>
          <p:nvPr>
            <p:ph type="sldNum" idx="8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4FA6E67-E3C6-4A55-A5F2-9D5473460FA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29" name="PlaceHolder 5"/>
          <p:cNvSpPr>
            <a:spLocks noGrp="1"/>
          </p:cNvSpPr>
          <p:nvPr>
            <p:ph type="dt" idx="9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3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34"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35" name="PlaceHolder 4"/>
          <p:cNvSpPr>
            <a:spLocks noGrp="1"/>
          </p:cNvSpPr>
          <p:nvPr>
            <p:ph type="ftr" idx="9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36" name="PlaceHolder 5"/>
          <p:cNvSpPr>
            <a:spLocks noGrp="1"/>
          </p:cNvSpPr>
          <p:nvPr>
            <p:ph type="sldNum" idx="9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601206C-3049-4E96-8B04-D6E3FF78613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37" name="PlaceHolder 6"/>
          <p:cNvSpPr>
            <a:spLocks noGrp="1"/>
          </p:cNvSpPr>
          <p:nvPr>
            <p:ph type="dt" idx="9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42" name="PlaceHolder 2"/>
          <p:cNvSpPr>
            <a:spLocks noGrp="1"/>
          </p:cNvSpPr>
          <p:nvPr>
            <p:ph type="ftr" idx="9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43" name="PlaceHolder 3"/>
          <p:cNvSpPr>
            <a:spLocks noGrp="1"/>
          </p:cNvSpPr>
          <p:nvPr>
            <p:ph type="sldNum" idx="9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4AA9814-9E62-45FA-8F1E-B096BAEF000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44" name="PlaceHolder 4"/>
          <p:cNvSpPr>
            <a:spLocks noGrp="1"/>
          </p:cNvSpPr>
          <p:nvPr>
            <p:ph type="dt" idx="9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6" name="PlaceHolder 1"/>
          <p:cNvSpPr>
            <a:spLocks noGrp="1"/>
          </p:cNvSpPr>
          <p:nvPr>
            <p:ph type="ftr" idx="9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47" name="PlaceHolder 2"/>
          <p:cNvSpPr>
            <a:spLocks noGrp="1"/>
          </p:cNvSpPr>
          <p:nvPr>
            <p:ph type="sldNum" idx="9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EDACBA3-7FEE-4674-B966-2D679AF20EF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48" name="PlaceHolder 3"/>
          <p:cNvSpPr>
            <a:spLocks noGrp="1"/>
          </p:cNvSpPr>
          <p:nvPr>
            <p:ph type="dt" idx="9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50"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51"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52"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53" name="PlaceHolder 5"/>
          <p:cNvSpPr>
            <a:spLocks noGrp="1"/>
          </p:cNvSpPr>
          <p:nvPr>
            <p:ph type="ftr" idx="10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54" name="PlaceHolder 6"/>
          <p:cNvSpPr>
            <a:spLocks noGrp="1"/>
          </p:cNvSpPr>
          <p:nvPr>
            <p:ph type="sldNum" idx="10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B0883D6-1375-4AFD-A859-341040FADF6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55" name="PlaceHolder 7"/>
          <p:cNvSpPr>
            <a:spLocks noGrp="1"/>
          </p:cNvSpPr>
          <p:nvPr>
            <p:ph type="dt" idx="10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6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6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63"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64" name="PlaceHolder 5"/>
          <p:cNvSpPr>
            <a:spLocks noGrp="1"/>
          </p:cNvSpPr>
          <p:nvPr>
            <p:ph type="ftr" idx="10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65" name="PlaceHolder 6"/>
          <p:cNvSpPr>
            <a:spLocks noGrp="1"/>
          </p:cNvSpPr>
          <p:nvPr>
            <p:ph type="sldNum" idx="10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D03D2D9-41E6-46E6-9595-32B380BE357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66" name="PlaceHolder 7"/>
          <p:cNvSpPr>
            <a:spLocks noGrp="1"/>
          </p:cNvSpPr>
          <p:nvPr>
            <p:ph type="dt" idx="10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7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7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7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275" name="PlaceHolder 5"/>
          <p:cNvSpPr>
            <a:spLocks noGrp="1"/>
          </p:cNvSpPr>
          <p:nvPr>
            <p:ph type="ftr" idx="10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76" name="PlaceHolder 6"/>
          <p:cNvSpPr>
            <a:spLocks noGrp="1"/>
          </p:cNvSpPr>
          <p:nvPr>
            <p:ph type="sldNum" idx="10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E2B3C39-B3C9-4281-ABFE-0B813E9145F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77" name="PlaceHolder 7"/>
          <p:cNvSpPr>
            <a:spLocks noGrp="1"/>
          </p:cNvSpPr>
          <p:nvPr>
            <p:ph type="dt" idx="10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1411A0C-2E43-469E-93E3-24A2D63025F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11EEE28-52F2-48AE-A5A1-D8C40B5AFE3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15E550D-EF91-46B8-B4A3-87F10615796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0208A07-407E-47CB-9CB7-3F6A0BE63AC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D6D8DDB-900A-41D2-8115-BB0BDD5C6E8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B3ECFD1-9A7D-491E-9CC9-03E8B9A407D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package" Target="../embeddings/oleObject1.docx"/><Relationship Id="rId7" Type="http://schemas.openxmlformats.org/officeDocument/2006/relationships/image" Target="../media/image6.wmf"/><Relationship Id="rId8"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1.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18.png"/><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png"/><Relationship Id="rId11" Type="http://schemas.openxmlformats.org/officeDocument/2006/relationships/image" Target="../media/image9.png"/><Relationship Id="rId1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3.png"/><Relationship Id="rId10" Type="http://schemas.openxmlformats.org/officeDocument/2006/relationships/image" Target="../media/image9.png"/><Relationship Id="rId1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3.png"/><Relationship Id="rId10" Type="http://schemas.openxmlformats.org/officeDocument/2006/relationships/image" Target="../media/image9.png"/><Relationship Id="rId1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5.xml"/><Relationship Id="rId3" Type="http://schemas.openxmlformats.org/officeDocument/2006/relationships/slide" Target="slide6.xml"/><Relationship Id="rId4" Type="http://schemas.openxmlformats.org/officeDocument/2006/relationships/slide" Target="slide7.xml"/><Relationship Id="rId5" Type="http://schemas.openxmlformats.org/officeDocument/2006/relationships/slide" Target="slide11.xml"/><Relationship Id="rId6" Type="http://schemas.openxmlformats.org/officeDocument/2006/relationships/slide" Target="slide23.xml"/><Relationship Id="rId7" Type="http://schemas.openxmlformats.org/officeDocument/2006/relationships/slide" Target="slide28.xml"/><Relationship Id="rId8" Type="http://schemas.openxmlformats.org/officeDocument/2006/relationships/slide" Target="slide23.xml"/><Relationship Id="rId9" Type="http://schemas.openxmlformats.org/officeDocument/2006/relationships/image" Target="../media/image7.png"/><Relationship Id="rId10" Type="http://schemas.openxmlformats.org/officeDocument/2006/relationships/slide" Target="slide28.xml"/><Relationship Id="rId11" Type="http://schemas.openxmlformats.org/officeDocument/2006/relationships/image" Target="../media/image8.png"/><Relationship Id="rId12" Type="http://schemas.openxmlformats.org/officeDocument/2006/relationships/slide" Target="slide11.xml"/><Relationship Id="rId13" Type="http://schemas.openxmlformats.org/officeDocument/2006/relationships/image" Target="../media/image9.png"/><Relationship Id="rId14" Type="http://schemas.openxmlformats.org/officeDocument/2006/relationships/slide" Target="slide7.xml"/><Relationship Id="rId15" Type="http://schemas.openxmlformats.org/officeDocument/2006/relationships/image" Target="../media/image10.png"/><Relationship Id="rId16" Type="http://schemas.openxmlformats.org/officeDocument/2006/relationships/slide" Target="slide6.xml"/><Relationship Id="rId17" Type="http://schemas.openxmlformats.org/officeDocument/2006/relationships/image" Target="../media/image11.png"/><Relationship Id="rId18" Type="http://schemas.openxmlformats.org/officeDocument/2006/relationships/slide" Target="slide5.xml"/><Relationship Id="rId19" Type="http://schemas.openxmlformats.org/officeDocument/2006/relationships/image" Target="../media/image12.png"/><Relationship Id="rId20" Type="http://schemas.openxmlformats.org/officeDocument/2006/relationships/slide" Target="slide4.xml"/><Relationship Id="rId21" Type="http://schemas.openxmlformats.org/officeDocument/2006/relationships/image" Target="../media/image13.png"/><Relationship Id="rId22" Type="http://schemas.openxmlformats.org/officeDocument/2006/relationships/image" Target="../media/image14.png"/><Relationship Id="rId23"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21.png"/><Relationship Id="rId6" Type="http://schemas.openxmlformats.org/officeDocument/2006/relationships/image" Target="../media/image7.png"/><Relationship Id="rId7"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svg"/><Relationship Id="rId7" Type="http://schemas.openxmlformats.org/officeDocument/2006/relationships/image" Target="../media/image84.png"/><Relationship Id="rId8" Type="http://schemas.openxmlformats.org/officeDocument/2006/relationships/image" Target="../media/image85.svg"/><Relationship Id="rId9" Type="http://schemas.openxmlformats.org/officeDocument/2006/relationships/image" Target="../media/image86.png"/><Relationship Id="rId10" Type="http://schemas.openxmlformats.org/officeDocument/2006/relationships/image" Target="../media/image87.svg"/><Relationship Id="rId11" Type="http://schemas.openxmlformats.org/officeDocument/2006/relationships/image" Target="../media/image88.png"/><Relationship Id="rId12" Type="http://schemas.openxmlformats.org/officeDocument/2006/relationships/image" Target="../media/image89.svg"/><Relationship Id="rId13" Type="http://schemas.openxmlformats.org/officeDocument/2006/relationships/image" Target="../media/image90.png"/><Relationship Id="rId14" Type="http://schemas.openxmlformats.org/officeDocument/2006/relationships/image" Target="../media/image91.svg"/><Relationship Id="rId15" Type="http://schemas.openxmlformats.org/officeDocument/2006/relationships/image" Target="../media/image92.png"/><Relationship Id="rId16" Type="http://schemas.openxmlformats.org/officeDocument/2006/relationships/image" Target="../media/image93.svg"/><Relationship Id="rId17" Type="http://schemas.openxmlformats.org/officeDocument/2006/relationships/image" Target="../media/image7.png"/><Relationship Id="rId18"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image" Target="../media/image7.png"/><Relationship Id="rId5"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image" Target="../media/image82.png"/><Relationship Id="rId4" Type="http://schemas.openxmlformats.org/officeDocument/2006/relationships/image" Target="../media/image83.svg"/><Relationship Id="rId5" Type="http://schemas.openxmlformats.org/officeDocument/2006/relationships/image" Target="../media/image84.png"/><Relationship Id="rId6" Type="http://schemas.openxmlformats.org/officeDocument/2006/relationships/image" Target="../media/image85.svg"/><Relationship Id="rId7" Type="http://schemas.openxmlformats.org/officeDocument/2006/relationships/image" Target="../media/image86.png"/><Relationship Id="rId8" Type="http://schemas.openxmlformats.org/officeDocument/2006/relationships/image" Target="../media/image87.svg"/><Relationship Id="rId9" Type="http://schemas.openxmlformats.org/officeDocument/2006/relationships/image" Target="../media/image99.png"/><Relationship Id="rId10" Type="http://schemas.openxmlformats.org/officeDocument/2006/relationships/image" Target="../media/image7.png"/><Relationship Id="rId1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image" Target="../media/image101.png"/><Relationship Id="rId3" Type="http://schemas.openxmlformats.org/officeDocument/2006/relationships/image" Target="../media/image102.png"/><Relationship Id="rId4" Type="http://schemas.openxmlformats.org/officeDocument/2006/relationships/image" Target="../media/image103.png"/><Relationship Id="rId5" Type="http://schemas.openxmlformats.org/officeDocument/2006/relationships/image" Target="../media/image7.png"/><Relationship Id="rId6"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png"/><Relationship Id="rId4" Type="http://schemas.openxmlformats.org/officeDocument/2006/relationships/hyperlink" Target="https://chatgpt.com/share/65f208af-c837-480e-8a20-7848266fd889" TargetMode="External"/><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1.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subTitle"/>
          </p:nvPr>
        </p:nvSpPr>
        <p:spPr>
          <a:xfrm>
            <a:off x="488160" y="3248280"/>
            <a:ext cx="10960200" cy="3220920"/>
          </a:xfrm>
          <a:prstGeom prst="rect">
            <a:avLst/>
          </a:prstGeom>
          <a:noFill/>
          <a:ln w="0">
            <a:noFill/>
          </a:ln>
        </p:spPr>
        <p:txBody>
          <a:bodyPr lIns="0" rIns="0" tIns="0" bIns="0" anchor="t">
            <a:normAutofit/>
          </a:bodyPr>
          <a:p>
            <a:pPr marL="228600" indent="-228600" defTabSz="914400">
              <a:lnSpc>
                <a:spcPct val="90000"/>
              </a:lnSpc>
              <a:spcBef>
                <a:spcPts val="1001"/>
              </a:spcBef>
              <a:tabLst>
                <a:tab algn="l" pos="0"/>
              </a:tabLst>
            </a:pPr>
            <a:endParaRPr b="0" lang="fr-FR" sz="2400" spc="-1" strike="noStrike">
              <a:solidFill>
                <a:srgbClr val="000000"/>
              </a:solidFill>
              <a:latin typeface="Calibri"/>
            </a:endParaRPr>
          </a:p>
          <a:p>
            <a:pPr marL="228600" defTabSz="914400">
              <a:lnSpc>
                <a:spcPct val="90000"/>
              </a:lnSpc>
              <a:spcBef>
                <a:spcPts val="1001"/>
              </a:spcBef>
              <a:tabLst>
                <a:tab algn="l" pos="0"/>
              </a:tabLst>
            </a:pPr>
            <a:r>
              <a:rPr b="0" lang="fr-FR" sz="2400" spc="-1" strike="noStrike">
                <a:solidFill>
                  <a:srgbClr val="000000"/>
                </a:solidFill>
                <a:latin typeface="Aptos"/>
                <a:ea typeface="DejaVu Sans"/>
              </a:rPr>
              <a:t>Utilisation de ChatGPT, Perplexity, Quiz Wizard et Nolej AI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Créer des questionnaires (à choix multiples) basés sur un extrait littéraire (autobiographie de Muhammad Ali)</a:t>
            </a:r>
            <a:endParaRPr b="0" lang="fr-FR" sz="2400" spc="-1" strike="noStrike">
              <a:solidFill>
                <a:srgbClr val="000000"/>
              </a:solidFill>
              <a:latin typeface="Calibri"/>
            </a:endParaRPr>
          </a:p>
        </p:txBody>
      </p:sp>
      <p:pic>
        <p:nvPicPr>
          <p:cNvPr id="283" name="Picture 2" descr=""/>
          <p:cNvPicPr/>
          <p:nvPr/>
        </p:nvPicPr>
        <p:blipFill>
          <a:blip r:embed="rId1"/>
          <a:stretch/>
        </p:blipFill>
        <p:spPr>
          <a:xfrm>
            <a:off x="2495880" y="5117040"/>
            <a:ext cx="782280" cy="782280"/>
          </a:xfrm>
          <a:prstGeom prst="rect">
            <a:avLst/>
          </a:prstGeom>
          <a:ln w="0">
            <a:noFill/>
          </a:ln>
        </p:spPr>
      </p:pic>
      <p:pic>
        <p:nvPicPr>
          <p:cNvPr id="284" name="Image 6" descr="Une image contenant Symétrie, symbole, art, ligne&#10;&#10;Description générée automatiquement"/>
          <p:cNvPicPr/>
          <p:nvPr/>
        </p:nvPicPr>
        <p:blipFill>
          <a:blip r:embed="rId2"/>
          <a:stretch/>
        </p:blipFill>
        <p:spPr>
          <a:xfrm>
            <a:off x="4042800" y="5046840"/>
            <a:ext cx="922320" cy="922320"/>
          </a:xfrm>
          <a:prstGeom prst="rect">
            <a:avLst/>
          </a:prstGeom>
          <a:ln w="0">
            <a:noFill/>
          </a:ln>
        </p:spPr>
      </p:pic>
      <p:pic>
        <p:nvPicPr>
          <p:cNvPr id="285" name="Image 8" descr=""/>
          <p:cNvPicPr/>
          <p:nvPr/>
        </p:nvPicPr>
        <p:blipFill>
          <a:blip r:embed="rId3"/>
          <a:stretch/>
        </p:blipFill>
        <p:spPr>
          <a:xfrm>
            <a:off x="8084880" y="5247000"/>
            <a:ext cx="1797840" cy="407160"/>
          </a:xfrm>
          <a:prstGeom prst="rect">
            <a:avLst/>
          </a:prstGeom>
          <a:ln w="0">
            <a:noFill/>
          </a:ln>
        </p:spPr>
      </p:pic>
      <p:sp>
        <p:nvSpPr>
          <p:cNvPr id="286" name="ZoneTexte 1"/>
          <p:cNvSpPr/>
          <p:nvPr/>
        </p:nvSpPr>
        <p:spPr>
          <a:xfrm>
            <a:off x="361800" y="1784520"/>
            <a:ext cx="6106680" cy="1461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 pour créer des activités destinées au élèves au sein d’une séquence. La génération automatique de questions basées sur un extrait littéraire offre un gain de temps de travail à l’enseignant.</a:t>
            </a:r>
            <a:endParaRPr b="0" lang="fr-FR" sz="1800" spc="-1" strike="noStrike">
              <a:solidFill>
                <a:srgbClr val="000000"/>
              </a:solidFill>
              <a:latin typeface="Calibri"/>
            </a:endParaRPr>
          </a:p>
        </p:txBody>
      </p:sp>
      <p:sp>
        <p:nvSpPr>
          <p:cNvPr id="287" name="PlaceHolder 1"/>
          <p:cNvSpPr/>
          <p:nvPr/>
        </p:nvSpPr>
        <p:spPr>
          <a:xfrm>
            <a:off x="107640" y="193680"/>
            <a:ext cx="7035480" cy="1393920"/>
          </a:xfrm>
          <a:prstGeom prst="rect">
            <a:avLst/>
          </a:prstGeom>
          <a:noFill/>
          <a:ln w="0">
            <a:noFill/>
          </a:ln>
        </p:spPr>
        <p:style>
          <a:lnRef idx="0"/>
          <a:fillRef idx="0"/>
          <a:effectRef idx="0"/>
          <a:fontRef idx="minor"/>
        </p:style>
        <p:txBody>
          <a:bodyPr lIns="0" rIns="0" tIns="0" bIns="0" anchor="b">
            <a:noAutofit/>
          </a:bodyPr>
          <a:p>
            <a:pPr algn="ctr" defTabSz="914400">
              <a:lnSpc>
                <a:spcPct val="90000"/>
              </a:lnSpc>
            </a:pPr>
            <a:r>
              <a:rPr b="0" lang="fr-FR" sz="4400" spc="-1" strike="noStrike">
                <a:solidFill>
                  <a:srgbClr val="000000"/>
                </a:solidFill>
                <a:latin typeface="Aptos Display"/>
                <a:ea typeface="DejaVu Sans"/>
              </a:rPr>
              <a:t>TraAM langues vivantes</a:t>
            </a:r>
            <a:br>
              <a:rPr sz="4400"/>
            </a:br>
            <a:r>
              <a:rPr b="0" lang="fr-FR" sz="4400" spc="-1" strike="noStrike">
                <a:solidFill>
                  <a:srgbClr val="000000"/>
                </a:solidFill>
                <a:latin typeface="Aptos Display"/>
                <a:ea typeface="DejaVu Sans"/>
              </a:rPr>
              <a:t>2023-2024</a:t>
            </a:r>
            <a:endParaRPr b="0" lang="fr-FR" sz="4400" spc="-1" strike="noStrike">
              <a:solidFill>
                <a:srgbClr val="000000"/>
              </a:solidFill>
              <a:latin typeface="Calibri"/>
            </a:endParaRPr>
          </a:p>
        </p:txBody>
      </p:sp>
      <p:pic>
        <p:nvPicPr>
          <p:cNvPr id="288" name="Image 2" descr=""/>
          <p:cNvPicPr/>
          <p:nvPr/>
        </p:nvPicPr>
        <p:blipFill>
          <a:blip r:embed="rId4"/>
          <a:stretch/>
        </p:blipFill>
        <p:spPr>
          <a:xfrm>
            <a:off x="7312680" y="79200"/>
            <a:ext cx="4856040" cy="3444840"/>
          </a:xfrm>
          <a:prstGeom prst="rect">
            <a:avLst/>
          </a:prstGeom>
          <a:ln w="0">
            <a:noFill/>
          </a:ln>
        </p:spPr>
      </p:pic>
      <p:pic>
        <p:nvPicPr>
          <p:cNvPr id="289" name="Image 4" descr=""/>
          <p:cNvPicPr/>
          <p:nvPr/>
        </p:nvPicPr>
        <p:blipFill>
          <a:blip r:embed="rId5"/>
          <a:stretch/>
        </p:blipFill>
        <p:spPr>
          <a:xfrm>
            <a:off x="5358240" y="5184720"/>
            <a:ext cx="2323440" cy="504000"/>
          </a:xfrm>
          <a:prstGeom prst="rect">
            <a:avLst/>
          </a:prstGeom>
          <a:ln w="0">
            <a:noFill/>
          </a:ln>
        </p:spPr>
      </p:pic>
      <p:graphicFrame>
        <p:nvGraphicFramePr>
          <p:cNvPr id="290" name=""/>
          <p:cNvGraphicFramePr/>
          <p:nvPr/>
        </p:nvGraphicFramePr>
        <p:xfrm>
          <a:off x="6073200" y="2355840"/>
          <a:ext cx="6119280" cy="1079280"/>
        </p:xfrm>
        <a:graphic>
          <a:graphicData uri="http://schemas.openxmlformats.org/presentationml/2006/ole">
            <p:oleObj progId="Word.Document.12" r:id="rId6" spid="">
              <p:embed/>
              <p:pic>
                <p:nvPicPr>
                  <p:cNvPr id="291" name="" descr=""/>
                  <p:cNvPicPr/>
                  <p:nvPr/>
                </p:nvPicPr>
                <p:blipFill>
                  <a:blip r:embed="rId7"/>
                  <a:stretch/>
                </p:blipFill>
                <p:spPr>
                  <a:xfrm>
                    <a:off x="6073200" y="2355840"/>
                    <a:ext cx="6119280" cy="10792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7" name="Image 2" descr=""/>
          <p:cNvPicPr/>
          <p:nvPr/>
        </p:nvPicPr>
        <p:blipFill>
          <a:blip r:embed="rId1"/>
          <a:stretch/>
        </p:blipFill>
        <p:spPr>
          <a:xfrm>
            <a:off x="95760" y="817920"/>
            <a:ext cx="5294160" cy="5931000"/>
          </a:xfrm>
          <a:prstGeom prst="rect">
            <a:avLst/>
          </a:prstGeom>
          <a:ln w="0">
            <a:noFill/>
          </a:ln>
        </p:spPr>
      </p:pic>
      <p:sp>
        <p:nvSpPr>
          <p:cNvPr id="358" name="Rectangle 3"/>
          <p:cNvSpPr/>
          <p:nvPr/>
        </p:nvSpPr>
        <p:spPr>
          <a:xfrm>
            <a:off x="6777720" y="180720"/>
            <a:ext cx="5151240" cy="520200"/>
          </a:xfrm>
          <a:prstGeom prst="rect">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Voici les questions générées par Quiz Wizard</a:t>
            </a:r>
            <a:endParaRPr b="0" lang="fr-FR" sz="1800" spc="-1" strike="noStrike">
              <a:solidFill>
                <a:srgbClr val="000000"/>
              </a:solidFill>
              <a:latin typeface="Calibri"/>
            </a:endParaRPr>
          </a:p>
        </p:txBody>
      </p:sp>
      <p:sp>
        <p:nvSpPr>
          <p:cNvPr id="359" name="Ellipse 4"/>
          <p:cNvSpPr/>
          <p:nvPr/>
        </p:nvSpPr>
        <p:spPr>
          <a:xfrm>
            <a:off x="2828160" y="817920"/>
            <a:ext cx="573480" cy="358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60" name="Ellipse 5"/>
          <p:cNvSpPr/>
          <p:nvPr/>
        </p:nvSpPr>
        <p:spPr>
          <a:xfrm>
            <a:off x="3912840" y="1956240"/>
            <a:ext cx="573480" cy="358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61" name="Ellipse 6"/>
          <p:cNvSpPr/>
          <p:nvPr/>
        </p:nvSpPr>
        <p:spPr>
          <a:xfrm>
            <a:off x="4816440" y="3069720"/>
            <a:ext cx="573480" cy="358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62" name="Bulle narrative : rectangle à coins arrondis 8"/>
          <p:cNvSpPr/>
          <p:nvPr/>
        </p:nvSpPr>
        <p:spPr>
          <a:xfrm>
            <a:off x="7421400" y="1177200"/>
            <a:ext cx="3656880" cy="3045240"/>
          </a:xfrm>
          <a:prstGeom prst="wedgeRoundRectCallout">
            <a:avLst>
              <a:gd name="adj1" fmla="val -42773"/>
              <a:gd name="adj2" fmla="val -16823"/>
              <a:gd name="adj3" fmla="val 16667"/>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Certaines questions comportent quelques erreurs ou demandent à être reformulées pour être plus compréhensibles. Ces dernière sont toutefois facilement modifiables.</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rial"/>
                <a:ea typeface="DejaVu Sans"/>
              </a:rPr>
              <a:t>L’enseignant devra également juger de la pertinence des questions.</a:t>
            </a:r>
            <a:endParaRPr b="0" lang="fr-FR" sz="1800" spc="-1" strike="noStrike">
              <a:solidFill>
                <a:srgbClr val="000000"/>
              </a:solidFill>
              <a:latin typeface="Calibri"/>
            </a:endParaRPr>
          </a:p>
        </p:txBody>
      </p:sp>
      <p:sp>
        <p:nvSpPr>
          <p:cNvPr id="363" name="ZoneTexte 11"/>
          <p:cNvSpPr/>
          <p:nvPr/>
        </p:nvSpPr>
        <p:spPr>
          <a:xfrm>
            <a:off x="316800" y="9828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5) Résultats du QCM généré avec Quiz wizard</a:t>
            </a:r>
            <a:endParaRPr b="0" lang="fr-FR" sz="2000" spc="-1" strike="noStrike">
              <a:solidFill>
                <a:srgbClr val="000000"/>
              </a:solidFill>
              <a:latin typeface="Calibri"/>
            </a:endParaRPr>
          </a:p>
        </p:txBody>
      </p:sp>
      <p:pic>
        <p:nvPicPr>
          <p:cNvPr id="364" name="Image 12" descr=""/>
          <p:cNvPicPr/>
          <p:nvPr/>
        </p:nvPicPr>
        <p:blipFill>
          <a:blip r:embed="rId2"/>
          <a:stretch/>
        </p:blipFill>
        <p:spPr>
          <a:xfrm>
            <a:off x="5129280" y="86760"/>
            <a:ext cx="1799640" cy="476280"/>
          </a:xfrm>
          <a:prstGeom prst="rect">
            <a:avLst/>
          </a:prstGeom>
          <a:ln w="0">
            <a:noFill/>
          </a:ln>
        </p:spPr>
      </p:pic>
      <p:pic>
        <p:nvPicPr>
          <p:cNvPr id="365" name="Image 13" descr=""/>
          <p:cNvPicPr/>
          <p:nvPr/>
        </p:nvPicPr>
        <p:blipFill>
          <a:blip r:embed="rId3"/>
          <a:stretch/>
        </p:blipFill>
        <p:spPr>
          <a:xfrm>
            <a:off x="151920" y="741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6" name="Image 4" descr=""/>
          <p:cNvPicPr/>
          <p:nvPr/>
        </p:nvPicPr>
        <p:blipFill>
          <a:blip r:embed="rId1"/>
          <a:stretch/>
        </p:blipFill>
        <p:spPr>
          <a:xfrm>
            <a:off x="434160" y="1783080"/>
            <a:ext cx="10874160" cy="5024880"/>
          </a:xfrm>
          <a:prstGeom prst="rect">
            <a:avLst/>
          </a:prstGeom>
          <a:ln w="0">
            <a:noFill/>
          </a:ln>
        </p:spPr>
      </p:pic>
      <p:sp>
        <p:nvSpPr>
          <p:cNvPr id="367" name="Rectangle 3"/>
          <p:cNvSpPr/>
          <p:nvPr/>
        </p:nvSpPr>
        <p:spPr>
          <a:xfrm>
            <a:off x="201240" y="710640"/>
            <a:ext cx="11107080" cy="152280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7000"/>
              </a:lnSpc>
              <a:spcAft>
                <a:spcPts val="799"/>
              </a:spcAft>
            </a:pPr>
            <a:r>
              <a:rPr b="0" lang="fr-FR" sz="1800" spc="-1" strike="noStrike">
                <a:solidFill>
                  <a:srgbClr val="ffffff"/>
                </a:solidFill>
                <a:latin typeface="Aptos"/>
                <a:ea typeface="Yu Gothic"/>
              </a:rPr>
              <a:t>Nolej AI a créé plusieurs activités basées sur l’extrait. Ces activités sont directement importables dans Moodle sous forme de package STORM pour être directement mises à disposition des élèves. L’extrait est toutefois un peu court. Nolej offre la possibilité d’importer plusieurs documents (audio, vidéos, texte..) pour créer du contenu (ce n’était pas le cas ici car il s’agit juste de comparer 4 générateurs de QCM).</a:t>
            </a:r>
            <a:endParaRPr b="0" lang="fr-FR" sz="1800" spc="-1" strike="noStrike">
              <a:solidFill>
                <a:srgbClr val="000000"/>
              </a:solidFill>
              <a:latin typeface="Calibri"/>
            </a:endParaRPr>
          </a:p>
        </p:txBody>
      </p:sp>
      <p:sp>
        <p:nvSpPr>
          <p:cNvPr id="368" name="ZoneTexte 3"/>
          <p:cNvSpPr/>
          <p:nvPr/>
        </p:nvSpPr>
        <p:spPr>
          <a:xfrm>
            <a:off x="331560" y="18864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369" name="Image 4" descr=""/>
          <p:cNvPicPr/>
          <p:nvPr/>
        </p:nvPicPr>
        <p:blipFill>
          <a:blip r:embed="rId2"/>
          <a:stretch/>
        </p:blipFill>
        <p:spPr>
          <a:xfrm>
            <a:off x="11106720" y="588960"/>
            <a:ext cx="664560" cy="650520"/>
          </a:xfrm>
          <a:prstGeom prst="rect">
            <a:avLst/>
          </a:prstGeom>
          <a:ln w="0">
            <a:noFill/>
          </a:ln>
        </p:spPr>
      </p:pic>
      <p:pic>
        <p:nvPicPr>
          <p:cNvPr id="370" name="Image 2" descr=""/>
          <p:cNvPicPr/>
          <p:nvPr/>
        </p:nvPicPr>
        <p:blipFill>
          <a:blip r:embed="rId3"/>
          <a:stretch/>
        </p:blipFill>
        <p:spPr>
          <a:xfrm>
            <a:off x="5755680" y="181080"/>
            <a:ext cx="1797840" cy="407160"/>
          </a:xfrm>
          <a:prstGeom prst="rect">
            <a:avLst/>
          </a:prstGeom>
          <a:ln w="0">
            <a:noFill/>
          </a:ln>
        </p:spPr>
      </p:pic>
      <p:pic>
        <p:nvPicPr>
          <p:cNvPr id="371" name="Image 6" descr=""/>
          <p:cNvPicPr/>
          <p:nvPr/>
        </p:nvPicPr>
        <p:blipFill>
          <a:blip r:embed="rId4"/>
          <a:stretch/>
        </p:blipFill>
        <p:spPr>
          <a:xfrm>
            <a:off x="201240" y="14040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2" name="Image 3" descr=""/>
          <p:cNvPicPr/>
          <p:nvPr/>
        </p:nvPicPr>
        <p:blipFill>
          <a:blip r:embed="rId1"/>
          <a:stretch/>
        </p:blipFill>
        <p:spPr>
          <a:xfrm>
            <a:off x="99360" y="620280"/>
            <a:ext cx="4172760" cy="1221480"/>
          </a:xfrm>
          <a:prstGeom prst="rect">
            <a:avLst/>
          </a:prstGeom>
          <a:ln w="0">
            <a:noFill/>
          </a:ln>
        </p:spPr>
      </p:pic>
      <p:pic>
        <p:nvPicPr>
          <p:cNvPr id="373" name="Image 4" descr=""/>
          <p:cNvPicPr/>
          <p:nvPr/>
        </p:nvPicPr>
        <p:blipFill>
          <a:blip r:embed="rId2"/>
          <a:stretch/>
        </p:blipFill>
        <p:spPr>
          <a:xfrm>
            <a:off x="146160" y="1874160"/>
            <a:ext cx="3566160" cy="1310040"/>
          </a:xfrm>
          <a:prstGeom prst="rect">
            <a:avLst/>
          </a:prstGeom>
          <a:ln w="0">
            <a:noFill/>
          </a:ln>
        </p:spPr>
      </p:pic>
      <p:pic>
        <p:nvPicPr>
          <p:cNvPr id="374" name="Image 5" descr=""/>
          <p:cNvPicPr/>
          <p:nvPr/>
        </p:nvPicPr>
        <p:blipFill>
          <a:blip r:embed="rId3"/>
          <a:stretch/>
        </p:blipFill>
        <p:spPr>
          <a:xfrm>
            <a:off x="0" y="3546000"/>
            <a:ext cx="5501520" cy="1595880"/>
          </a:xfrm>
          <a:prstGeom prst="rect">
            <a:avLst/>
          </a:prstGeom>
          <a:ln w="0">
            <a:noFill/>
          </a:ln>
        </p:spPr>
      </p:pic>
      <p:pic>
        <p:nvPicPr>
          <p:cNvPr id="375" name="Image 6" descr=""/>
          <p:cNvPicPr/>
          <p:nvPr/>
        </p:nvPicPr>
        <p:blipFill>
          <a:blip r:embed="rId4"/>
          <a:stretch/>
        </p:blipFill>
        <p:spPr>
          <a:xfrm>
            <a:off x="2972160" y="2139120"/>
            <a:ext cx="2920680" cy="1314000"/>
          </a:xfrm>
          <a:prstGeom prst="rect">
            <a:avLst/>
          </a:prstGeom>
          <a:ln w="0">
            <a:noFill/>
          </a:ln>
        </p:spPr>
      </p:pic>
      <p:pic>
        <p:nvPicPr>
          <p:cNvPr id="376" name="Image 7" descr=""/>
          <p:cNvPicPr/>
          <p:nvPr/>
        </p:nvPicPr>
        <p:blipFill>
          <a:blip r:embed="rId5"/>
          <a:stretch/>
        </p:blipFill>
        <p:spPr>
          <a:xfrm>
            <a:off x="6913800" y="0"/>
            <a:ext cx="4319640" cy="1397880"/>
          </a:xfrm>
          <a:prstGeom prst="rect">
            <a:avLst/>
          </a:prstGeom>
          <a:ln w="0">
            <a:noFill/>
          </a:ln>
        </p:spPr>
      </p:pic>
      <p:pic>
        <p:nvPicPr>
          <p:cNvPr id="377" name="Image 8" descr=""/>
          <p:cNvPicPr/>
          <p:nvPr/>
        </p:nvPicPr>
        <p:blipFill>
          <a:blip r:embed="rId6"/>
          <a:stretch/>
        </p:blipFill>
        <p:spPr>
          <a:xfrm>
            <a:off x="6913800" y="1817640"/>
            <a:ext cx="5178240" cy="1578600"/>
          </a:xfrm>
          <a:prstGeom prst="rect">
            <a:avLst/>
          </a:prstGeom>
          <a:ln w="0">
            <a:noFill/>
          </a:ln>
        </p:spPr>
      </p:pic>
      <p:pic>
        <p:nvPicPr>
          <p:cNvPr id="378" name="Image 9" descr=""/>
          <p:cNvPicPr/>
          <p:nvPr/>
        </p:nvPicPr>
        <p:blipFill>
          <a:blip r:embed="rId7"/>
          <a:stretch/>
        </p:blipFill>
        <p:spPr>
          <a:xfrm>
            <a:off x="7678080" y="3197160"/>
            <a:ext cx="4178880" cy="1831680"/>
          </a:xfrm>
          <a:prstGeom prst="rect">
            <a:avLst/>
          </a:prstGeom>
          <a:ln w="0">
            <a:noFill/>
          </a:ln>
        </p:spPr>
      </p:pic>
      <p:pic>
        <p:nvPicPr>
          <p:cNvPr id="379" name="Image 10" descr=""/>
          <p:cNvPicPr/>
          <p:nvPr/>
        </p:nvPicPr>
        <p:blipFill>
          <a:blip r:embed="rId8"/>
          <a:stretch/>
        </p:blipFill>
        <p:spPr>
          <a:xfrm>
            <a:off x="146160" y="5092200"/>
            <a:ext cx="4471920" cy="1763280"/>
          </a:xfrm>
          <a:prstGeom prst="rect">
            <a:avLst/>
          </a:prstGeom>
          <a:ln w="0">
            <a:noFill/>
          </a:ln>
        </p:spPr>
      </p:pic>
      <p:pic>
        <p:nvPicPr>
          <p:cNvPr id="380" name="Image 11" descr=""/>
          <p:cNvPicPr/>
          <p:nvPr/>
        </p:nvPicPr>
        <p:blipFill>
          <a:blip r:embed="rId9"/>
          <a:stretch/>
        </p:blipFill>
        <p:spPr>
          <a:xfrm>
            <a:off x="7678080" y="5158080"/>
            <a:ext cx="3283920" cy="1631160"/>
          </a:xfrm>
          <a:prstGeom prst="rect">
            <a:avLst/>
          </a:prstGeom>
          <a:ln w="0">
            <a:noFill/>
          </a:ln>
        </p:spPr>
      </p:pic>
      <p:sp>
        <p:nvSpPr>
          <p:cNvPr id="381" name="Rectangle 12"/>
          <p:cNvSpPr/>
          <p:nvPr/>
        </p:nvSpPr>
        <p:spPr>
          <a:xfrm>
            <a:off x="4840200" y="4810680"/>
            <a:ext cx="2616120" cy="19785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propose plusieurs types de questions :</a:t>
            </a:r>
            <a:endParaRPr b="0" lang="fr-FR" sz="1800" spc="-1" strike="noStrike">
              <a:solidFill>
                <a:srgbClr val="000000"/>
              </a:solidFill>
              <a:latin typeface="Calibri"/>
            </a:endParaRPr>
          </a:p>
          <a:p>
            <a:pPr marL="285840" indent="-285840" defTabSz="914400">
              <a:lnSpc>
                <a:spcPct val="100000"/>
              </a:lnSpc>
              <a:buClr>
                <a:srgbClr val="ffffff"/>
              </a:buClr>
              <a:buFont typeface="Arial"/>
              <a:buChar char="•"/>
            </a:pPr>
            <a:r>
              <a:rPr b="0" lang="fr-FR" sz="1800" spc="-1" strike="noStrike">
                <a:solidFill>
                  <a:schemeClr val="lt1"/>
                </a:solidFill>
                <a:latin typeface="Arial"/>
                <a:ea typeface="DejaVu Sans"/>
              </a:rPr>
              <a:t>Vrai/faux</a:t>
            </a:r>
            <a:endParaRPr b="0" lang="fr-FR" sz="1800" spc="-1" strike="noStrike">
              <a:solidFill>
                <a:srgbClr val="000000"/>
              </a:solidFill>
              <a:latin typeface="Calibri"/>
            </a:endParaRPr>
          </a:p>
          <a:p>
            <a:pPr marL="285840" indent="-285840" defTabSz="914400">
              <a:lnSpc>
                <a:spcPct val="100000"/>
              </a:lnSpc>
              <a:buClr>
                <a:srgbClr val="ffffff"/>
              </a:buClr>
              <a:buFont typeface="Arial"/>
              <a:buChar char="•"/>
            </a:pPr>
            <a:r>
              <a:rPr b="0" lang="fr-FR" sz="1800" spc="-1" strike="noStrike">
                <a:solidFill>
                  <a:schemeClr val="lt1"/>
                </a:solidFill>
                <a:latin typeface="Arial"/>
                <a:ea typeface="DejaVu Sans"/>
              </a:rPr>
              <a:t>Phrase à compléter</a:t>
            </a:r>
            <a:endParaRPr b="0" lang="fr-FR" sz="1800" spc="-1" strike="noStrike">
              <a:solidFill>
                <a:srgbClr val="000000"/>
              </a:solidFill>
              <a:latin typeface="Calibri"/>
            </a:endParaRPr>
          </a:p>
          <a:p>
            <a:pPr marL="285840" indent="-285840" defTabSz="914400">
              <a:lnSpc>
                <a:spcPct val="100000"/>
              </a:lnSpc>
              <a:buClr>
                <a:srgbClr val="ffffff"/>
              </a:buClr>
              <a:buFont typeface="Arial"/>
              <a:buChar char="•"/>
            </a:pPr>
            <a:r>
              <a:rPr b="0" lang="fr-FR" sz="1800" spc="-1" strike="noStrike">
                <a:solidFill>
                  <a:schemeClr val="lt1"/>
                </a:solidFill>
                <a:latin typeface="Arial"/>
                <a:ea typeface="DejaVu Sans"/>
              </a:rPr>
              <a:t>QCM</a:t>
            </a:r>
            <a:endParaRPr b="0" lang="fr-FR" sz="1800" spc="-1" strike="noStrike">
              <a:solidFill>
                <a:srgbClr val="000000"/>
              </a:solidFill>
              <a:latin typeface="Calibri"/>
            </a:endParaRPr>
          </a:p>
        </p:txBody>
      </p:sp>
      <p:pic>
        <p:nvPicPr>
          <p:cNvPr id="382" name="Image 2" descr=""/>
          <p:cNvPicPr/>
          <p:nvPr/>
        </p:nvPicPr>
        <p:blipFill>
          <a:blip r:embed="rId10"/>
          <a:stretch/>
        </p:blipFill>
        <p:spPr>
          <a:xfrm>
            <a:off x="5353200" y="188640"/>
            <a:ext cx="1485000" cy="302400"/>
          </a:xfrm>
          <a:prstGeom prst="rect">
            <a:avLst/>
          </a:prstGeom>
          <a:ln w="0">
            <a:noFill/>
          </a:ln>
        </p:spPr>
      </p:pic>
      <p:sp>
        <p:nvSpPr>
          <p:cNvPr id="383" name="ZoneTexte 13"/>
          <p:cNvSpPr/>
          <p:nvPr/>
        </p:nvSpPr>
        <p:spPr>
          <a:xfrm>
            <a:off x="146160" y="6804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384" name="Image 14" descr=""/>
          <p:cNvPicPr/>
          <p:nvPr/>
        </p:nvPicPr>
        <p:blipFill>
          <a:blip r:embed="rId11"/>
          <a:stretch/>
        </p:blipFill>
        <p:spPr>
          <a:xfrm>
            <a:off x="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5" name="Image 1" descr=""/>
          <p:cNvPicPr/>
          <p:nvPr/>
        </p:nvPicPr>
        <p:blipFill>
          <a:blip r:embed="rId1"/>
          <a:stretch/>
        </p:blipFill>
        <p:spPr>
          <a:xfrm>
            <a:off x="159480" y="554400"/>
            <a:ext cx="4710240" cy="2265480"/>
          </a:xfrm>
          <a:prstGeom prst="rect">
            <a:avLst/>
          </a:prstGeom>
          <a:ln w="0">
            <a:noFill/>
          </a:ln>
        </p:spPr>
      </p:pic>
      <p:pic>
        <p:nvPicPr>
          <p:cNvPr id="386" name="Image 2" descr=""/>
          <p:cNvPicPr/>
          <p:nvPr/>
        </p:nvPicPr>
        <p:blipFill>
          <a:blip r:embed="rId2"/>
          <a:stretch/>
        </p:blipFill>
        <p:spPr>
          <a:xfrm>
            <a:off x="159480" y="2822400"/>
            <a:ext cx="2597760" cy="1645200"/>
          </a:xfrm>
          <a:prstGeom prst="rect">
            <a:avLst/>
          </a:prstGeom>
          <a:ln w="0">
            <a:noFill/>
          </a:ln>
        </p:spPr>
      </p:pic>
      <p:pic>
        <p:nvPicPr>
          <p:cNvPr id="387" name="Image 3" descr=""/>
          <p:cNvPicPr/>
          <p:nvPr/>
        </p:nvPicPr>
        <p:blipFill>
          <a:blip r:embed="rId3"/>
          <a:stretch/>
        </p:blipFill>
        <p:spPr>
          <a:xfrm>
            <a:off x="111960" y="4826520"/>
            <a:ext cx="4757760" cy="1908720"/>
          </a:xfrm>
          <a:prstGeom prst="rect">
            <a:avLst/>
          </a:prstGeom>
          <a:ln w="0">
            <a:noFill/>
          </a:ln>
        </p:spPr>
      </p:pic>
      <p:sp>
        <p:nvSpPr>
          <p:cNvPr id="388" name="Rectangle 4"/>
          <p:cNvSpPr/>
          <p:nvPr/>
        </p:nvSpPr>
        <p:spPr>
          <a:xfrm>
            <a:off x="7014960" y="59400"/>
            <a:ext cx="4700520" cy="16599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Certaines questions apparaissent comme peu pertinentes et redondantes. L’enseignant doit donc opérer un choix, il peut également les supprimer, les modifier ou en ajouter.</a:t>
            </a:r>
            <a:endParaRPr b="0" lang="fr-FR" sz="1800" spc="-1" strike="noStrike">
              <a:solidFill>
                <a:srgbClr val="000000"/>
              </a:solidFill>
              <a:latin typeface="Calibri"/>
            </a:endParaRPr>
          </a:p>
        </p:txBody>
      </p:sp>
      <p:pic>
        <p:nvPicPr>
          <p:cNvPr id="389" name="Image 6" descr=""/>
          <p:cNvPicPr/>
          <p:nvPr/>
        </p:nvPicPr>
        <p:blipFill>
          <a:blip r:embed="rId4"/>
          <a:stretch/>
        </p:blipFill>
        <p:spPr>
          <a:xfrm>
            <a:off x="2491920" y="2527200"/>
            <a:ext cx="3091320" cy="1597320"/>
          </a:xfrm>
          <a:prstGeom prst="rect">
            <a:avLst/>
          </a:prstGeom>
          <a:ln w="0">
            <a:noFill/>
          </a:ln>
        </p:spPr>
      </p:pic>
      <p:pic>
        <p:nvPicPr>
          <p:cNvPr id="390" name="Image 7" descr=""/>
          <p:cNvPicPr/>
          <p:nvPr/>
        </p:nvPicPr>
        <p:blipFill>
          <a:blip r:embed="rId5"/>
          <a:stretch/>
        </p:blipFill>
        <p:spPr>
          <a:xfrm>
            <a:off x="9159480" y="1951560"/>
            <a:ext cx="2416680" cy="1472760"/>
          </a:xfrm>
          <a:prstGeom prst="rect">
            <a:avLst/>
          </a:prstGeom>
          <a:ln w="0">
            <a:noFill/>
          </a:ln>
        </p:spPr>
      </p:pic>
      <p:pic>
        <p:nvPicPr>
          <p:cNvPr id="391" name="Image 8" descr=""/>
          <p:cNvPicPr/>
          <p:nvPr/>
        </p:nvPicPr>
        <p:blipFill>
          <a:blip r:embed="rId6"/>
          <a:stretch/>
        </p:blipFill>
        <p:spPr>
          <a:xfrm>
            <a:off x="5331240" y="3753000"/>
            <a:ext cx="4701600" cy="1256040"/>
          </a:xfrm>
          <a:prstGeom prst="rect">
            <a:avLst/>
          </a:prstGeom>
          <a:ln w="0">
            <a:noFill/>
          </a:ln>
        </p:spPr>
      </p:pic>
      <p:pic>
        <p:nvPicPr>
          <p:cNvPr id="392" name="Image 9" descr=""/>
          <p:cNvPicPr/>
          <p:nvPr/>
        </p:nvPicPr>
        <p:blipFill>
          <a:blip r:embed="rId7"/>
          <a:stretch/>
        </p:blipFill>
        <p:spPr>
          <a:xfrm>
            <a:off x="5331240" y="1859040"/>
            <a:ext cx="3366720" cy="1816920"/>
          </a:xfrm>
          <a:prstGeom prst="rect">
            <a:avLst/>
          </a:prstGeom>
          <a:ln w="0">
            <a:noFill/>
          </a:ln>
        </p:spPr>
      </p:pic>
      <p:pic>
        <p:nvPicPr>
          <p:cNvPr id="393" name="Image 10" descr=""/>
          <p:cNvPicPr/>
          <p:nvPr/>
        </p:nvPicPr>
        <p:blipFill>
          <a:blip r:embed="rId8"/>
          <a:stretch/>
        </p:blipFill>
        <p:spPr>
          <a:xfrm>
            <a:off x="7476480" y="4753080"/>
            <a:ext cx="4099680" cy="2055960"/>
          </a:xfrm>
          <a:prstGeom prst="rect">
            <a:avLst/>
          </a:prstGeom>
          <a:ln w="0">
            <a:noFill/>
          </a:ln>
        </p:spPr>
      </p:pic>
      <p:pic>
        <p:nvPicPr>
          <p:cNvPr id="394" name="Image 2" descr=""/>
          <p:cNvPicPr/>
          <p:nvPr/>
        </p:nvPicPr>
        <p:blipFill>
          <a:blip r:embed="rId9"/>
          <a:stretch/>
        </p:blipFill>
        <p:spPr>
          <a:xfrm>
            <a:off x="5353200" y="188640"/>
            <a:ext cx="1485000" cy="302400"/>
          </a:xfrm>
          <a:prstGeom prst="rect">
            <a:avLst/>
          </a:prstGeom>
          <a:ln w="0">
            <a:noFill/>
          </a:ln>
        </p:spPr>
      </p:pic>
      <p:sp>
        <p:nvSpPr>
          <p:cNvPr id="395" name="ZoneTexte 14"/>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396" name="Image 15" descr=""/>
          <p:cNvPicPr/>
          <p:nvPr/>
        </p:nvPicPr>
        <p:blipFill>
          <a:blip r:embed="rId10"/>
          <a:stretch/>
        </p:blipFill>
        <p:spPr>
          <a:xfrm>
            <a:off x="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Rectangle 2"/>
          <p:cNvSpPr/>
          <p:nvPr/>
        </p:nvSpPr>
        <p:spPr>
          <a:xfrm>
            <a:off x="207720" y="707040"/>
            <a:ext cx="11344320" cy="4924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Vous pouvez corriger, apporter d’autres éléments avant de générer définitivement les activités.</a:t>
            </a:r>
            <a:endParaRPr b="0" lang="fr-FR" sz="1800" spc="-1" strike="noStrike">
              <a:solidFill>
                <a:srgbClr val="000000"/>
              </a:solidFill>
              <a:latin typeface="Calibri"/>
            </a:endParaRPr>
          </a:p>
        </p:txBody>
      </p:sp>
      <p:pic>
        <p:nvPicPr>
          <p:cNvPr id="398" name="Image 3" descr=""/>
          <p:cNvPicPr/>
          <p:nvPr/>
        </p:nvPicPr>
        <p:blipFill>
          <a:blip r:embed="rId1"/>
          <a:stretch/>
        </p:blipFill>
        <p:spPr>
          <a:xfrm>
            <a:off x="207720" y="1371960"/>
            <a:ext cx="11595600" cy="4860000"/>
          </a:xfrm>
          <a:prstGeom prst="rect">
            <a:avLst/>
          </a:prstGeom>
          <a:ln w="0">
            <a:noFill/>
          </a:ln>
        </p:spPr>
      </p:pic>
      <p:pic>
        <p:nvPicPr>
          <p:cNvPr id="399" name="Image 2" descr=""/>
          <p:cNvPicPr/>
          <p:nvPr/>
        </p:nvPicPr>
        <p:blipFill>
          <a:blip r:embed="rId2"/>
          <a:stretch/>
        </p:blipFill>
        <p:spPr>
          <a:xfrm>
            <a:off x="5353200" y="188640"/>
            <a:ext cx="1485000" cy="302400"/>
          </a:xfrm>
          <a:prstGeom prst="rect">
            <a:avLst/>
          </a:prstGeom>
          <a:ln w="0">
            <a:noFill/>
          </a:ln>
        </p:spPr>
      </p:pic>
      <p:sp>
        <p:nvSpPr>
          <p:cNvPr id="400" name="ZoneTexte 6"/>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01" name="Image 7" descr=""/>
          <p:cNvPicPr/>
          <p:nvPr/>
        </p:nvPicPr>
        <p:blipFill>
          <a:blip r:embed="rId3"/>
          <a:stretch/>
        </p:blipFill>
        <p:spPr>
          <a:xfrm>
            <a:off x="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2" name="Image 3" descr=""/>
          <p:cNvPicPr/>
          <p:nvPr/>
        </p:nvPicPr>
        <p:blipFill>
          <a:blip r:embed="rId1"/>
          <a:stretch/>
        </p:blipFill>
        <p:spPr>
          <a:xfrm>
            <a:off x="0" y="595080"/>
            <a:ext cx="5617080" cy="3216960"/>
          </a:xfrm>
          <a:prstGeom prst="rect">
            <a:avLst/>
          </a:prstGeom>
          <a:ln w="0">
            <a:noFill/>
          </a:ln>
        </p:spPr>
      </p:pic>
      <p:pic>
        <p:nvPicPr>
          <p:cNvPr id="403" name="Image 4" descr=""/>
          <p:cNvPicPr/>
          <p:nvPr/>
        </p:nvPicPr>
        <p:blipFill>
          <a:blip r:embed="rId2"/>
          <a:stretch/>
        </p:blipFill>
        <p:spPr>
          <a:xfrm>
            <a:off x="5719320" y="595080"/>
            <a:ext cx="2588400" cy="3597840"/>
          </a:xfrm>
          <a:prstGeom prst="rect">
            <a:avLst/>
          </a:prstGeom>
          <a:ln w="0">
            <a:noFill/>
          </a:ln>
        </p:spPr>
      </p:pic>
      <p:pic>
        <p:nvPicPr>
          <p:cNvPr id="404" name="Image 5" descr=""/>
          <p:cNvPicPr/>
          <p:nvPr/>
        </p:nvPicPr>
        <p:blipFill>
          <a:blip r:embed="rId3"/>
          <a:stretch/>
        </p:blipFill>
        <p:spPr>
          <a:xfrm>
            <a:off x="141120" y="3812760"/>
            <a:ext cx="8855640" cy="1407240"/>
          </a:xfrm>
          <a:prstGeom prst="rect">
            <a:avLst/>
          </a:prstGeom>
          <a:ln w="0">
            <a:noFill/>
          </a:ln>
        </p:spPr>
      </p:pic>
      <p:pic>
        <p:nvPicPr>
          <p:cNvPr id="405" name="Image 6" descr=""/>
          <p:cNvPicPr/>
          <p:nvPr/>
        </p:nvPicPr>
        <p:blipFill>
          <a:blip r:embed="rId4"/>
          <a:stretch/>
        </p:blipFill>
        <p:spPr>
          <a:xfrm>
            <a:off x="141120" y="5398920"/>
            <a:ext cx="8769960" cy="1350000"/>
          </a:xfrm>
          <a:prstGeom prst="rect">
            <a:avLst/>
          </a:prstGeom>
          <a:ln w="0">
            <a:noFill/>
          </a:ln>
        </p:spPr>
      </p:pic>
      <p:sp>
        <p:nvSpPr>
          <p:cNvPr id="406" name="Rectangle 7"/>
          <p:cNvSpPr/>
          <p:nvPr/>
        </p:nvSpPr>
        <p:spPr>
          <a:xfrm>
            <a:off x="8409600" y="159480"/>
            <a:ext cx="3264480" cy="38242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génère également automatiquement un glossaire. Ce glossaire enrichit le texte en apportant des précisions et analyses culturelles qui ne sont pas dans le texte initial mais cela peut ajouter des difficultés de compréhension pour les élèves plus fragiles car les explications sont assez longues.</a:t>
            </a:r>
            <a:endParaRPr b="0" lang="fr-FR" sz="1800" spc="-1" strike="noStrike">
              <a:solidFill>
                <a:srgbClr val="000000"/>
              </a:solidFill>
              <a:latin typeface="Calibri"/>
            </a:endParaRPr>
          </a:p>
        </p:txBody>
      </p:sp>
      <p:pic>
        <p:nvPicPr>
          <p:cNvPr id="407" name="Image 2" descr=""/>
          <p:cNvPicPr/>
          <p:nvPr/>
        </p:nvPicPr>
        <p:blipFill>
          <a:blip r:embed="rId5"/>
          <a:stretch/>
        </p:blipFill>
        <p:spPr>
          <a:xfrm>
            <a:off x="5353200" y="188640"/>
            <a:ext cx="1485000" cy="302400"/>
          </a:xfrm>
          <a:prstGeom prst="rect">
            <a:avLst/>
          </a:prstGeom>
          <a:ln w="0">
            <a:noFill/>
          </a:ln>
        </p:spPr>
      </p:pic>
      <p:sp>
        <p:nvSpPr>
          <p:cNvPr id="408" name="ZoneTexte 9"/>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09" name="Image 10" descr=""/>
          <p:cNvPicPr/>
          <p:nvPr/>
        </p:nvPicPr>
        <p:blipFill>
          <a:blip r:embed="rId6"/>
          <a:stretch/>
        </p:blipFill>
        <p:spPr>
          <a:xfrm>
            <a:off x="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0" name="Image 1" descr=""/>
          <p:cNvPicPr/>
          <p:nvPr/>
        </p:nvPicPr>
        <p:blipFill>
          <a:blip r:embed="rId1"/>
          <a:stretch/>
        </p:blipFill>
        <p:spPr>
          <a:xfrm>
            <a:off x="0" y="1202040"/>
            <a:ext cx="12189600" cy="4451400"/>
          </a:xfrm>
          <a:prstGeom prst="rect">
            <a:avLst/>
          </a:prstGeom>
          <a:ln w="0">
            <a:noFill/>
          </a:ln>
        </p:spPr>
      </p:pic>
      <p:sp>
        <p:nvSpPr>
          <p:cNvPr id="411" name="Rectangle 2"/>
          <p:cNvSpPr/>
          <p:nvPr/>
        </p:nvSpPr>
        <p:spPr>
          <a:xfrm>
            <a:off x="207720" y="725760"/>
            <a:ext cx="11344320" cy="4737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Vous pouvez corriger, apporter d’autres éléments avant de générer définitivement les activités.</a:t>
            </a:r>
            <a:endParaRPr b="0" lang="fr-FR" sz="1800" spc="-1" strike="noStrike">
              <a:solidFill>
                <a:srgbClr val="000000"/>
              </a:solidFill>
              <a:latin typeface="Calibri"/>
            </a:endParaRPr>
          </a:p>
        </p:txBody>
      </p:sp>
      <p:pic>
        <p:nvPicPr>
          <p:cNvPr id="412" name="Image 2" descr=""/>
          <p:cNvPicPr/>
          <p:nvPr/>
        </p:nvPicPr>
        <p:blipFill>
          <a:blip r:embed="rId2"/>
          <a:stretch/>
        </p:blipFill>
        <p:spPr>
          <a:xfrm>
            <a:off x="5353200" y="188640"/>
            <a:ext cx="1485000" cy="302400"/>
          </a:xfrm>
          <a:prstGeom prst="rect">
            <a:avLst/>
          </a:prstGeom>
          <a:ln w="0">
            <a:noFill/>
          </a:ln>
        </p:spPr>
      </p:pic>
      <p:sp>
        <p:nvSpPr>
          <p:cNvPr id="413" name="ZoneTexte 6"/>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14" name="Image 7" descr=""/>
          <p:cNvPicPr/>
          <p:nvPr/>
        </p:nvPicPr>
        <p:blipFill>
          <a:blip r:embed="rId3"/>
          <a:stretch/>
        </p:blipFill>
        <p:spPr>
          <a:xfrm>
            <a:off x="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5" name="Image 3" descr=""/>
          <p:cNvPicPr/>
          <p:nvPr/>
        </p:nvPicPr>
        <p:blipFill>
          <a:blip r:embed="rId1"/>
          <a:stretch/>
        </p:blipFill>
        <p:spPr>
          <a:xfrm>
            <a:off x="149760" y="1068480"/>
            <a:ext cx="2169360" cy="3007440"/>
          </a:xfrm>
          <a:prstGeom prst="rect">
            <a:avLst/>
          </a:prstGeom>
          <a:ln w="0">
            <a:noFill/>
          </a:ln>
        </p:spPr>
      </p:pic>
      <p:pic>
        <p:nvPicPr>
          <p:cNvPr id="416" name="Image 4" descr=""/>
          <p:cNvPicPr/>
          <p:nvPr/>
        </p:nvPicPr>
        <p:blipFill>
          <a:blip r:embed="rId2"/>
          <a:stretch/>
        </p:blipFill>
        <p:spPr>
          <a:xfrm>
            <a:off x="2620080" y="490320"/>
            <a:ext cx="8722440" cy="1370880"/>
          </a:xfrm>
          <a:prstGeom prst="rect">
            <a:avLst/>
          </a:prstGeom>
          <a:ln w="0">
            <a:noFill/>
          </a:ln>
        </p:spPr>
      </p:pic>
      <p:pic>
        <p:nvPicPr>
          <p:cNvPr id="417" name="Image 5" descr=""/>
          <p:cNvPicPr/>
          <p:nvPr/>
        </p:nvPicPr>
        <p:blipFill>
          <a:blip r:embed="rId3"/>
          <a:stretch/>
        </p:blipFill>
        <p:spPr>
          <a:xfrm>
            <a:off x="2757600" y="2059200"/>
            <a:ext cx="8808120" cy="2016720"/>
          </a:xfrm>
          <a:prstGeom prst="rect">
            <a:avLst/>
          </a:prstGeom>
          <a:ln w="0">
            <a:noFill/>
          </a:ln>
        </p:spPr>
      </p:pic>
      <p:sp>
        <p:nvSpPr>
          <p:cNvPr id="418" name="Rectangle 6"/>
          <p:cNvSpPr/>
          <p:nvPr/>
        </p:nvSpPr>
        <p:spPr>
          <a:xfrm>
            <a:off x="124560" y="4419720"/>
            <a:ext cx="4389480" cy="22971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génère également automatiquement un résumé du texte et des éléments clés. Vous pouvez y ajouter vos propres éléments notamment ceux que l’IA ne détecte pas forcément.</a:t>
            </a:r>
            <a:endParaRPr b="0" lang="fr-FR" sz="1800" spc="-1" strike="noStrike">
              <a:solidFill>
                <a:srgbClr val="000000"/>
              </a:solidFill>
              <a:latin typeface="Calibri"/>
            </a:endParaRPr>
          </a:p>
        </p:txBody>
      </p:sp>
      <p:pic>
        <p:nvPicPr>
          <p:cNvPr id="419" name="Image 8" descr=""/>
          <p:cNvPicPr/>
          <p:nvPr/>
        </p:nvPicPr>
        <p:blipFill>
          <a:blip r:embed="rId4"/>
          <a:stretch/>
        </p:blipFill>
        <p:spPr>
          <a:xfrm>
            <a:off x="5386680" y="4274280"/>
            <a:ext cx="4613760" cy="2403000"/>
          </a:xfrm>
          <a:prstGeom prst="rect">
            <a:avLst/>
          </a:prstGeom>
          <a:ln w="0">
            <a:noFill/>
          </a:ln>
        </p:spPr>
      </p:pic>
      <p:pic>
        <p:nvPicPr>
          <p:cNvPr id="420" name="Image 2" descr=""/>
          <p:cNvPicPr/>
          <p:nvPr/>
        </p:nvPicPr>
        <p:blipFill>
          <a:blip r:embed="rId5"/>
          <a:stretch/>
        </p:blipFill>
        <p:spPr>
          <a:xfrm>
            <a:off x="5353200" y="188640"/>
            <a:ext cx="1485000" cy="302400"/>
          </a:xfrm>
          <a:prstGeom prst="rect">
            <a:avLst/>
          </a:prstGeom>
          <a:ln w="0">
            <a:noFill/>
          </a:ln>
        </p:spPr>
      </p:pic>
      <p:sp>
        <p:nvSpPr>
          <p:cNvPr id="421" name="ZoneTexte 9"/>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22" name="Image 10" descr=""/>
          <p:cNvPicPr/>
          <p:nvPr/>
        </p:nvPicPr>
        <p:blipFill>
          <a:blip r:embed="rId6"/>
          <a:stretch/>
        </p:blipFill>
        <p:spPr>
          <a:xfrm>
            <a:off x="57240" y="705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3" name="Image 4" descr=""/>
          <p:cNvPicPr/>
          <p:nvPr/>
        </p:nvPicPr>
        <p:blipFill>
          <a:blip r:embed="rId1"/>
          <a:stretch/>
        </p:blipFill>
        <p:spPr>
          <a:xfrm>
            <a:off x="4210200" y="872640"/>
            <a:ext cx="3723840" cy="2095920"/>
          </a:xfrm>
          <a:prstGeom prst="rect">
            <a:avLst/>
          </a:prstGeom>
          <a:ln w="0">
            <a:solidFill>
              <a:srgbClr val="7030a0"/>
            </a:solidFill>
          </a:ln>
        </p:spPr>
      </p:pic>
      <p:pic>
        <p:nvPicPr>
          <p:cNvPr id="424" name="Image 5" descr=""/>
          <p:cNvPicPr/>
          <p:nvPr/>
        </p:nvPicPr>
        <p:blipFill>
          <a:blip r:embed="rId2"/>
          <a:stretch/>
        </p:blipFill>
        <p:spPr>
          <a:xfrm>
            <a:off x="4046040" y="3163680"/>
            <a:ext cx="3924360" cy="2234880"/>
          </a:xfrm>
          <a:prstGeom prst="rect">
            <a:avLst/>
          </a:prstGeom>
          <a:ln w="0">
            <a:solidFill>
              <a:srgbClr val="7030a0"/>
            </a:solidFill>
          </a:ln>
        </p:spPr>
      </p:pic>
      <p:pic>
        <p:nvPicPr>
          <p:cNvPr id="425" name="Image 8" descr=""/>
          <p:cNvPicPr/>
          <p:nvPr/>
        </p:nvPicPr>
        <p:blipFill>
          <a:blip r:embed="rId3"/>
          <a:stretch/>
        </p:blipFill>
        <p:spPr>
          <a:xfrm>
            <a:off x="8234640" y="872640"/>
            <a:ext cx="3700080" cy="2106000"/>
          </a:xfrm>
          <a:prstGeom prst="rect">
            <a:avLst/>
          </a:prstGeom>
          <a:ln w="0">
            <a:solidFill>
              <a:srgbClr val="7030a0"/>
            </a:solidFill>
          </a:ln>
        </p:spPr>
      </p:pic>
      <p:pic>
        <p:nvPicPr>
          <p:cNvPr id="426" name="Image 9" descr=""/>
          <p:cNvPicPr/>
          <p:nvPr/>
        </p:nvPicPr>
        <p:blipFill>
          <a:blip r:embed="rId4"/>
          <a:stretch/>
        </p:blipFill>
        <p:spPr>
          <a:xfrm>
            <a:off x="8106480" y="3173760"/>
            <a:ext cx="3954960" cy="2248920"/>
          </a:xfrm>
          <a:prstGeom prst="rect">
            <a:avLst/>
          </a:prstGeom>
          <a:ln w="0">
            <a:solidFill>
              <a:srgbClr val="7030a0"/>
            </a:solidFill>
          </a:ln>
        </p:spPr>
      </p:pic>
      <p:pic>
        <p:nvPicPr>
          <p:cNvPr id="427" name="Image 10" descr=""/>
          <p:cNvPicPr/>
          <p:nvPr/>
        </p:nvPicPr>
        <p:blipFill>
          <a:blip r:embed="rId5"/>
          <a:stretch/>
        </p:blipFill>
        <p:spPr>
          <a:xfrm>
            <a:off x="142920" y="3173760"/>
            <a:ext cx="3767040" cy="2145240"/>
          </a:xfrm>
          <a:prstGeom prst="rect">
            <a:avLst/>
          </a:prstGeom>
          <a:ln w="0">
            <a:solidFill>
              <a:srgbClr val="7030a0"/>
            </a:solidFill>
          </a:ln>
        </p:spPr>
      </p:pic>
      <p:pic>
        <p:nvPicPr>
          <p:cNvPr id="428" name="Image 11" descr=""/>
          <p:cNvPicPr/>
          <p:nvPr/>
        </p:nvPicPr>
        <p:blipFill>
          <a:blip r:embed="rId6"/>
          <a:stretch/>
        </p:blipFill>
        <p:spPr>
          <a:xfrm>
            <a:off x="164160" y="872640"/>
            <a:ext cx="3745800" cy="2106000"/>
          </a:xfrm>
          <a:prstGeom prst="rect">
            <a:avLst/>
          </a:prstGeom>
          <a:ln w="0">
            <a:solidFill>
              <a:srgbClr val="7030a0"/>
            </a:solidFill>
          </a:ln>
        </p:spPr>
      </p:pic>
      <p:sp>
        <p:nvSpPr>
          <p:cNvPr id="429" name="Flèche vers le bas 12"/>
          <p:cNvSpPr/>
          <p:nvPr/>
        </p:nvSpPr>
        <p:spPr>
          <a:xfrm>
            <a:off x="1860480" y="3008880"/>
            <a:ext cx="331560" cy="327600"/>
          </a:xfrm>
          <a:prstGeom prst="downArrow">
            <a:avLst>
              <a:gd name="adj1" fmla="val 50000"/>
              <a:gd name="adj2" fmla="val 50000"/>
            </a:avLst>
          </a:prstGeom>
          <a:solidFill>
            <a:srgbClr val="156082"/>
          </a:solidFill>
          <a:ln>
            <a:solidFill>
              <a:srgbClr val="0f476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30" name="Flèche vers le bas 13"/>
          <p:cNvSpPr/>
          <p:nvPr/>
        </p:nvSpPr>
        <p:spPr>
          <a:xfrm>
            <a:off x="5906520" y="2971080"/>
            <a:ext cx="331560" cy="327600"/>
          </a:xfrm>
          <a:prstGeom prst="downArrow">
            <a:avLst>
              <a:gd name="adj1" fmla="val 50000"/>
              <a:gd name="adj2" fmla="val 50000"/>
            </a:avLst>
          </a:prstGeom>
          <a:solidFill>
            <a:srgbClr val="156082"/>
          </a:solidFill>
          <a:ln>
            <a:solidFill>
              <a:srgbClr val="0f476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31" name="Flèche vers le bas 14"/>
          <p:cNvSpPr/>
          <p:nvPr/>
        </p:nvSpPr>
        <p:spPr>
          <a:xfrm>
            <a:off x="9952200" y="2857320"/>
            <a:ext cx="331560" cy="327600"/>
          </a:xfrm>
          <a:prstGeom prst="downArrow">
            <a:avLst>
              <a:gd name="adj1" fmla="val 50000"/>
              <a:gd name="adj2" fmla="val 50000"/>
            </a:avLst>
          </a:prstGeom>
          <a:solidFill>
            <a:srgbClr val="156082"/>
          </a:solidFill>
          <a:ln>
            <a:solidFill>
              <a:srgbClr val="0f476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32" name="Rectangle 15"/>
          <p:cNvSpPr/>
          <p:nvPr/>
        </p:nvSpPr>
        <p:spPr>
          <a:xfrm>
            <a:off x="304920" y="5425200"/>
            <a:ext cx="9446400" cy="107820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génère également automatiquement des cartes de concept avec des explications assez longues qui ne permettent pas à un élève en difficulté de mieux comprendre.</a:t>
            </a:r>
            <a:endParaRPr b="0" lang="fr-FR" sz="1800" spc="-1" strike="noStrike">
              <a:solidFill>
                <a:srgbClr val="000000"/>
              </a:solidFill>
              <a:latin typeface="Calibri"/>
            </a:endParaRPr>
          </a:p>
        </p:txBody>
      </p:sp>
      <p:pic>
        <p:nvPicPr>
          <p:cNvPr id="433" name="Image 7" descr=""/>
          <p:cNvPicPr/>
          <p:nvPr/>
        </p:nvPicPr>
        <p:blipFill>
          <a:blip r:embed="rId7"/>
          <a:stretch/>
        </p:blipFill>
        <p:spPr>
          <a:xfrm>
            <a:off x="256680" y="1026360"/>
            <a:ext cx="2016720" cy="416520"/>
          </a:xfrm>
          <a:prstGeom prst="rect">
            <a:avLst/>
          </a:prstGeom>
          <a:ln w="0">
            <a:noFill/>
          </a:ln>
        </p:spPr>
      </p:pic>
      <p:pic>
        <p:nvPicPr>
          <p:cNvPr id="434" name="Image 6" descr=""/>
          <p:cNvPicPr/>
          <p:nvPr/>
        </p:nvPicPr>
        <p:blipFill>
          <a:blip r:embed="rId8"/>
          <a:stretch/>
        </p:blipFill>
        <p:spPr>
          <a:xfrm>
            <a:off x="2954160" y="921960"/>
            <a:ext cx="8389080" cy="511920"/>
          </a:xfrm>
          <a:prstGeom prst="rect">
            <a:avLst/>
          </a:prstGeom>
          <a:ln w="0">
            <a:noFill/>
          </a:ln>
        </p:spPr>
      </p:pic>
      <p:pic>
        <p:nvPicPr>
          <p:cNvPr id="435" name="Image 2" descr=""/>
          <p:cNvPicPr/>
          <p:nvPr/>
        </p:nvPicPr>
        <p:blipFill>
          <a:blip r:embed="rId9"/>
          <a:stretch/>
        </p:blipFill>
        <p:spPr>
          <a:xfrm>
            <a:off x="5353200" y="188640"/>
            <a:ext cx="1485000" cy="302400"/>
          </a:xfrm>
          <a:prstGeom prst="rect">
            <a:avLst/>
          </a:prstGeom>
          <a:ln w="0">
            <a:noFill/>
          </a:ln>
        </p:spPr>
      </p:pic>
      <p:sp>
        <p:nvSpPr>
          <p:cNvPr id="436" name="ZoneTexte 16"/>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37" name="Image 17" descr=""/>
          <p:cNvPicPr/>
          <p:nvPr/>
        </p:nvPicPr>
        <p:blipFill>
          <a:blip r:embed="rId10"/>
          <a:stretch/>
        </p:blipFill>
        <p:spPr>
          <a:xfrm>
            <a:off x="0" y="921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8" name="Image 1" descr=""/>
          <p:cNvPicPr/>
          <p:nvPr/>
        </p:nvPicPr>
        <p:blipFill>
          <a:blip r:embed="rId1"/>
          <a:stretch/>
        </p:blipFill>
        <p:spPr>
          <a:xfrm>
            <a:off x="207360" y="1233000"/>
            <a:ext cx="6798240" cy="397440"/>
          </a:xfrm>
          <a:prstGeom prst="rect">
            <a:avLst/>
          </a:prstGeom>
          <a:ln w="0">
            <a:noFill/>
          </a:ln>
        </p:spPr>
      </p:pic>
      <p:pic>
        <p:nvPicPr>
          <p:cNvPr id="439" name="Image 2" descr=""/>
          <p:cNvPicPr/>
          <p:nvPr/>
        </p:nvPicPr>
        <p:blipFill>
          <a:blip r:embed="rId2"/>
          <a:stretch/>
        </p:blipFill>
        <p:spPr>
          <a:xfrm>
            <a:off x="207360" y="1922040"/>
            <a:ext cx="3425760" cy="1932840"/>
          </a:xfrm>
          <a:prstGeom prst="rect">
            <a:avLst/>
          </a:prstGeom>
          <a:ln w="0">
            <a:solidFill>
              <a:srgbClr val="7030a0"/>
            </a:solidFill>
          </a:ln>
        </p:spPr>
      </p:pic>
      <p:pic>
        <p:nvPicPr>
          <p:cNvPr id="440" name="Image 3" descr=""/>
          <p:cNvPicPr/>
          <p:nvPr/>
        </p:nvPicPr>
        <p:blipFill>
          <a:blip r:embed="rId3"/>
          <a:stretch/>
        </p:blipFill>
        <p:spPr>
          <a:xfrm>
            <a:off x="207360" y="4046040"/>
            <a:ext cx="3502440" cy="2005200"/>
          </a:xfrm>
          <a:prstGeom prst="rect">
            <a:avLst/>
          </a:prstGeom>
          <a:ln w="0">
            <a:solidFill>
              <a:srgbClr val="7030a0"/>
            </a:solidFill>
          </a:ln>
        </p:spPr>
      </p:pic>
      <p:sp>
        <p:nvSpPr>
          <p:cNvPr id="441" name="Rectangle 4"/>
          <p:cNvSpPr/>
          <p:nvPr/>
        </p:nvSpPr>
        <p:spPr>
          <a:xfrm>
            <a:off x="1745640" y="3726720"/>
            <a:ext cx="191520" cy="149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rgbClr val="ff0000"/>
              </a:solidFill>
              <a:latin typeface="Arial"/>
              <a:ea typeface="DejaVu Sans"/>
            </a:endParaRPr>
          </a:p>
        </p:txBody>
      </p:sp>
      <p:pic>
        <p:nvPicPr>
          <p:cNvPr id="442" name="Image 5" descr=""/>
          <p:cNvPicPr/>
          <p:nvPr/>
        </p:nvPicPr>
        <p:blipFill>
          <a:blip r:embed="rId4"/>
          <a:stretch/>
        </p:blipFill>
        <p:spPr>
          <a:xfrm>
            <a:off x="3712320" y="1821960"/>
            <a:ext cx="3474360" cy="1958400"/>
          </a:xfrm>
          <a:prstGeom prst="rect">
            <a:avLst/>
          </a:prstGeom>
          <a:ln w="0">
            <a:solidFill>
              <a:srgbClr val="7030a0"/>
            </a:solidFill>
          </a:ln>
        </p:spPr>
      </p:pic>
      <p:pic>
        <p:nvPicPr>
          <p:cNvPr id="443" name="Image 6" descr=""/>
          <p:cNvPicPr/>
          <p:nvPr/>
        </p:nvPicPr>
        <p:blipFill>
          <a:blip r:embed="rId5"/>
          <a:stretch/>
        </p:blipFill>
        <p:spPr>
          <a:xfrm>
            <a:off x="3804480" y="4034160"/>
            <a:ext cx="3382200" cy="1930680"/>
          </a:xfrm>
          <a:prstGeom prst="rect">
            <a:avLst/>
          </a:prstGeom>
          <a:ln w="0">
            <a:solidFill>
              <a:srgbClr val="7030a0"/>
            </a:solidFill>
          </a:ln>
        </p:spPr>
      </p:pic>
      <p:sp>
        <p:nvSpPr>
          <p:cNvPr id="444" name="Rectangle 9"/>
          <p:cNvSpPr/>
          <p:nvPr/>
        </p:nvSpPr>
        <p:spPr>
          <a:xfrm>
            <a:off x="7524720" y="4046040"/>
            <a:ext cx="3264480" cy="16390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Il est nécessaire de tout vérifier car il se cache parfois des erreurs comme ici avec « her » à la place de « his ».</a:t>
            </a:r>
            <a:endParaRPr b="0" lang="fr-FR" sz="1800" spc="-1" strike="noStrike">
              <a:solidFill>
                <a:srgbClr val="000000"/>
              </a:solidFill>
              <a:latin typeface="Calibri"/>
            </a:endParaRPr>
          </a:p>
        </p:txBody>
      </p:sp>
      <p:pic>
        <p:nvPicPr>
          <p:cNvPr id="445" name="Image 2" descr=""/>
          <p:cNvPicPr/>
          <p:nvPr/>
        </p:nvPicPr>
        <p:blipFill>
          <a:blip r:embed="rId6"/>
          <a:stretch/>
        </p:blipFill>
        <p:spPr>
          <a:xfrm>
            <a:off x="5353200" y="188640"/>
            <a:ext cx="1485000" cy="302400"/>
          </a:xfrm>
          <a:prstGeom prst="rect">
            <a:avLst/>
          </a:prstGeom>
          <a:ln w="0">
            <a:noFill/>
          </a:ln>
        </p:spPr>
      </p:pic>
      <p:sp>
        <p:nvSpPr>
          <p:cNvPr id="446" name="ZoneTexte 11"/>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47" name="Image 12" descr=""/>
          <p:cNvPicPr/>
          <p:nvPr/>
        </p:nvPicPr>
        <p:blipFill>
          <a:blip r:embed="rId7"/>
          <a:stretch/>
        </p:blipFill>
        <p:spPr>
          <a:xfrm>
            <a:off x="47520" y="5148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1720" cy="881640"/>
          </a:xfrm>
          <a:prstGeom prst="rect">
            <a:avLst/>
          </a:prstGeom>
          <a:noFill/>
          <a:ln w="0">
            <a:noFill/>
          </a:ln>
        </p:spPr>
        <p:txBody>
          <a:bodyPr lIns="0" rIns="0" tIns="0" bIns="0" anchor="ctr">
            <a:noAutofit/>
          </a:bodyPr>
          <a:p>
            <a:pPr indent="0" defTabSz="914400">
              <a:lnSpc>
                <a:spcPct val="90000"/>
              </a:lnSpc>
              <a:buNone/>
              <a:tabLst>
                <a:tab algn="l" pos="0"/>
              </a:tabLst>
            </a:pPr>
            <a:r>
              <a:rPr b="0"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293" name="PlaceHolder 2"/>
          <p:cNvSpPr>
            <a:spLocks noGrp="1"/>
          </p:cNvSpPr>
          <p:nvPr>
            <p:ph/>
          </p:nvPr>
        </p:nvSpPr>
        <p:spPr>
          <a:xfrm>
            <a:off x="512280" y="672480"/>
            <a:ext cx="10971720" cy="5840640"/>
          </a:xfrm>
          <a:prstGeom prst="rect">
            <a:avLst/>
          </a:prstGeom>
          <a:noFill/>
          <a:ln w="0">
            <a:noFill/>
          </a:ln>
        </p:spPr>
        <p:txBody>
          <a:bodyPr lIns="0" rIns="0" tIns="0" bIns="0" anchor="t">
            <a:noAutofit/>
          </a:bodyPr>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 action="ppaction://hlinkshowjump?jump=nextslide"/>
              </a:rPr>
              <a:t>Contexte</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1" action="ppaction://hlinksldjump"/>
              </a:rPr>
              <a:t>Prompt et extrait littéraire choisi</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2" action="ppaction://hlinksldjump"/>
              </a:rPr>
              <a:t>Résultats avec ChatGPT</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3" action="ppaction://hlinksldjump"/>
              </a:rPr>
              <a:t>Résultats avec Perplexity</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4" action="ppaction://hlinksldjump"/>
              </a:rPr>
              <a:t>Résultats avec Quiz Wizard</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5" action="ppaction://hlinksldjump"/>
              </a:rPr>
              <a:t>Résultats avec Nolej AI</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6" action="ppaction://hlinksldjump"/>
              </a:rPr>
              <a:t>Exporter les QCM dans Moodle ou Eléa</a:t>
            </a:r>
            <a:endParaRPr b="0" lang="fr-FR" sz="3600" spc="-1" strike="noStrike">
              <a:solidFill>
                <a:srgbClr val="000000"/>
              </a:solidFill>
              <a:latin typeface="Calibri"/>
            </a:endParaRPr>
          </a:p>
          <a:p>
            <a:pPr marL="514440" indent="-514440" defTabSz="914400">
              <a:lnSpc>
                <a:spcPct val="100000"/>
              </a:lnSpc>
              <a:buClr>
                <a:srgbClr val="000000"/>
              </a:buClr>
              <a:buFont typeface="Arial"/>
              <a:buAutoNum type="arabicParenR"/>
            </a:pPr>
            <a:r>
              <a:rPr b="0" lang="fr-FR" sz="3600" spc="-1" strike="noStrike" u="sng">
                <a:solidFill>
                  <a:schemeClr val="dk1"/>
                </a:solidFill>
                <a:uFillTx/>
                <a:latin typeface="Arial"/>
                <a:ea typeface="DejaVu Sans"/>
                <a:hlinkClick r:id="rId7" action="ppaction://hlinksldjump"/>
              </a:rPr>
              <a:t>Analyse : freins et plus-values</a:t>
            </a:r>
            <a:endParaRPr b="0" lang="fr-FR" sz="3600" spc="-1" strike="noStrike">
              <a:solidFill>
                <a:srgbClr val="000000"/>
              </a:solidFill>
              <a:latin typeface="Calibri"/>
            </a:endParaRPr>
          </a:p>
        </p:txBody>
      </p:sp>
      <p:pic>
        <p:nvPicPr>
          <p:cNvPr id="294" name="Image 4" descr="">
            <a:hlinkClick r:id="rId8" action="ppaction://hlinksldjump"/>
          </p:cNvPr>
          <p:cNvPicPr/>
          <p:nvPr/>
        </p:nvPicPr>
        <p:blipFill>
          <a:blip r:embed="rId9"/>
          <a:stretch/>
        </p:blipFill>
        <p:spPr>
          <a:xfrm>
            <a:off x="441000" y="4572360"/>
            <a:ext cx="504000" cy="504000"/>
          </a:xfrm>
          <a:prstGeom prst="rect">
            <a:avLst/>
          </a:prstGeom>
          <a:ln w="0">
            <a:noFill/>
          </a:ln>
        </p:spPr>
      </p:pic>
      <p:pic>
        <p:nvPicPr>
          <p:cNvPr id="295" name="Image 6" descr="">
            <a:hlinkClick r:id="rId10" action="ppaction://hlinksldjump"/>
          </p:cNvPr>
          <p:cNvPicPr/>
          <p:nvPr/>
        </p:nvPicPr>
        <p:blipFill>
          <a:blip r:embed="rId11"/>
          <a:stretch/>
        </p:blipFill>
        <p:spPr>
          <a:xfrm>
            <a:off x="475920" y="5077080"/>
            <a:ext cx="447840" cy="447840"/>
          </a:xfrm>
          <a:prstGeom prst="rect">
            <a:avLst/>
          </a:prstGeom>
          <a:ln w="0">
            <a:noFill/>
          </a:ln>
        </p:spPr>
      </p:pic>
      <p:pic>
        <p:nvPicPr>
          <p:cNvPr id="296" name="Image 8" descr="">
            <a:hlinkClick r:id="rId12" action="ppaction://hlinksldjump"/>
          </p:cNvPr>
          <p:cNvPicPr/>
          <p:nvPr/>
        </p:nvPicPr>
        <p:blipFill>
          <a:blip r:embed="rId13"/>
          <a:stretch/>
        </p:blipFill>
        <p:spPr>
          <a:xfrm>
            <a:off x="457560" y="4087800"/>
            <a:ext cx="522360" cy="522360"/>
          </a:xfrm>
          <a:prstGeom prst="rect">
            <a:avLst/>
          </a:prstGeom>
          <a:ln w="0">
            <a:noFill/>
          </a:ln>
        </p:spPr>
      </p:pic>
      <p:pic>
        <p:nvPicPr>
          <p:cNvPr id="297" name="Image 10" descr="">
            <a:hlinkClick r:id="rId14" action="ppaction://hlinksldjump"/>
          </p:cNvPr>
          <p:cNvPicPr/>
          <p:nvPr/>
        </p:nvPicPr>
        <p:blipFill>
          <a:blip r:embed="rId15"/>
          <a:stretch/>
        </p:blipFill>
        <p:spPr>
          <a:xfrm>
            <a:off x="486720" y="3620880"/>
            <a:ext cx="463680" cy="463680"/>
          </a:xfrm>
          <a:prstGeom prst="rect">
            <a:avLst/>
          </a:prstGeom>
          <a:ln w="0">
            <a:noFill/>
          </a:ln>
        </p:spPr>
      </p:pic>
      <p:pic>
        <p:nvPicPr>
          <p:cNvPr id="298" name="Image 12" descr="">
            <a:hlinkClick r:id="rId16" action="ppaction://hlinksldjump"/>
          </p:cNvPr>
          <p:cNvPicPr/>
          <p:nvPr/>
        </p:nvPicPr>
        <p:blipFill>
          <a:blip r:embed="rId17"/>
          <a:stretch/>
        </p:blipFill>
        <p:spPr>
          <a:xfrm>
            <a:off x="483120" y="3144600"/>
            <a:ext cx="482760" cy="482760"/>
          </a:xfrm>
          <a:prstGeom prst="rect">
            <a:avLst/>
          </a:prstGeom>
          <a:ln w="0">
            <a:noFill/>
          </a:ln>
        </p:spPr>
      </p:pic>
      <p:pic>
        <p:nvPicPr>
          <p:cNvPr id="299" name="Image 14" descr="">
            <a:hlinkClick r:id="rId18" action="ppaction://hlinksldjump"/>
          </p:cNvPr>
          <p:cNvPicPr/>
          <p:nvPr/>
        </p:nvPicPr>
        <p:blipFill>
          <a:blip r:embed="rId19"/>
          <a:stretch/>
        </p:blipFill>
        <p:spPr>
          <a:xfrm>
            <a:off x="471240" y="2638440"/>
            <a:ext cx="494640" cy="494640"/>
          </a:xfrm>
          <a:prstGeom prst="rect">
            <a:avLst/>
          </a:prstGeom>
          <a:ln w="0">
            <a:noFill/>
          </a:ln>
        </p:spPr>
      </p:pic>
      <p:pic>
        <p:nvPicPr>
          <p:cNvPr id="300" name="Image 16" descr="">
            <a:hlinkClick r:id="rId20" action="ppaction://hlinksldjump"/>
          </p:cNvPr>
          <p:cNvPicPr/>
          <p:nvPr/>
        </p:nvPicPr>
        <p:blipFill>
          <a:blip r:embed="rId21"/>
          <a:stretch/>
        </p:blipFill>
        <p:spPr>
          <a:xfrm>
            <a:off x="483120" y="2154600"/>
            <a:ext cx="474840" cy="474840"/>
          </a:xfrm>
          <a:prstGeom prst="rect">
            <a:avLst/>
          </a:prstGeom>
          <a:ln w="0">
            <a:noFill/>
          </a:ln>
        </p:spPr>
      </p:pic>
      <p:pic>
        <p:nvPicPr>
          <p:cNvPr id="301" name="Image 18" descr="">
            <a:hlinkClick r:id="" action="ppaction://hlinkshowjump?jump=nextslide"/>
          </p:cNvPr>
          <p:cNvPicPr/>
          <p:nvPr/>
        </p:nvPicPr>
        <p:blipFill>
          <a:blip r:embed="rId22"/>
          <a:stretch/>
        </p:blipFill>
        <p:spPr>
          <a:xfrm>
            <a:off x="485280" y="1636560"/>
            <a:ext cx="474840" cy="47484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8" name="Image 1" descr=""/>
          <p:cNvPicPr/>
          <p:nvPr/>
        </p:nvPicPr>
        <p:blipFill>
          <a:blip r:embed="rId1"/>
          <a:stretch/>
        </p:blipFill>
        <p:spPr>
          <a:xfrm>
            <a:off x="0" y="1621080"/>
            <a:ext cx="12094200" cy="3740760"/>
          </a:xfrm>
          <a:prstGeom prst="rect">
            <a:avLst/>
          </a:prstGeom>
          <a:ln w="0">
            <a:noFill/>
          </a:ln>
        </p:spPr>
      </p:pic>
      <p:sp>
        <p:nvSpPr>
          <p:cNvPr id="449" name="Rectangle 2"/>
          <p:cNvSpPr/>
          <p:nvPr/>
        </p:nvSpPr>
        <p:spPr>
          <a:xfrm>
            <a:off x="348480" y="961560"/>
            <a:ext cx="10803960" cy="3754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génère également automatiquement des activités « glisser-déposer » sur les concepts étudiés.</a:t>
            </a:r>
            <a:endParaRPr b="0" lang="fr-FR" sz="1800" spc="-1" strike="noStrike">
              <a:solidFill>
                <a:srgbClr val="000000"/>
              </a:solidFill>
              <a:latin typeface="Calibri"/>
            </a:endParaRPr>
          </a:p>
        </p:txBody>
      </p:sp>
      <p:pic>
        <p:nvPicPr>
          <p:cNvPr id="450" name="Image 2" descr=""/>
          <p:cNvPicPr/>
          <p:nvPr/>
        </p:nvPicPr>
        <p:blipFill>
          <a:blip r:embed="rId2"/>
          <a:stretch/>
        </p:blipFill>
        <p:spPr>
          <a:xfrm>
            <a:off x="5353200" y="188640"/>
            <a:ext cx="1485000" cy="302400"/>
          </a:xfrm>
          <a:prstGeom prst="rect">
            <a:avLst/>
          </a:prstGeom>
          <a:ln w="0">
            <a:noFill/>
          </a:ln>
        </p:spPr>
      </p:pic>
      <p:sp>
        <p:nvSpPr>
          <p:cNvPr id="451" name="ZoneTexte 6"/>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52" name="Image 7" descr=""/>
          <p:cNvPicPr/>
          <p:nvPr/>
        </p:nvPicPr>
        <p:blipFill>
          <a:blip r:embed="rId3"/>
          <a:stretch/>
        </p:blipFill>
        <p:spPr>
          <a:xfrm>
            <a:off x="36000" y="87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3" name="Image 1" descr=""/>
          <p:cNvPicPr/>
          <p:nvPr/>
        </p:nvPicPr>
        <p:blipFill>
          <a:blip r:embed="rId1"/>
          <a:stretch/>
        </p:blipFill>
        <p:spPr>
          <a:xfrm>
            <a:off x="0" y="710640"/>
            <a:ext cx="9812880" cy="2885400"/>
          </a:xfrm>
          <a:prstGeom prst="rect">
            <a:avLst/>
          </a:prstGeom>
          <a:ln w="0">
            <a:noFill/>
          </a:ln>
        </p:spPr>
      </p:pic>
      <p:pic>
        <p:nvPicPr>
          <p:cNvPr id="454" name="Image 2" descr=""/>
          <p:cNvPicPr/>
          <p:nvPr/>
        </p:nvPicPr>
        <p:blipFill>
          <a:blip r:embed="rId2"/>
          <a:stretch/>
        </p:blipFill>
        <p:spPr>
          <a:xfrm>
            <a:off x="180000" y="4548600"/>
            <a:ext cx="5123520" cy="2043720"/>
          </a:xfrm>
          <a:prstGeom prst="rect">
            <a:avLst/>
          </a:prstGeom>
          <a:ln w="0">
            <a:noFill/>
          </a:ln>
        </p:spPr>
      </p:pic>
      <p:pic>
        <p:nvPicPr>
          <p:cNvPr id="455" name="Image 3" descr=""/>
          <p:cNvPicPr/>
          <p:nvPr/>
        </p:nvPicPr>
        <p:blipFill>
          <a:blip r:embed="rId3"/>
          <a:stretch/>
        </p:blipFill>
        <p:spPr>
          <a:xfrm>
            <a:off x="6725520" y="4437720"/>
            <a:ext cx="5214600" cy="2460600"/>
          </a:xfrm>
          <a:prstGeom prst="rect">
            <a:avLst/>
          </a:prstGeom>
          <a:ln w="0">
            <a:noFill/>
          </a:ln>
        </p:spPr>
      </p:pic>
      <p:sp>
        <p:nvSpPr>
          <p:cNvPr id="456" name="Rectangle 4"/>
          <p:cNvSpPr/>
          <p:nvPr/>
        </p:nvSpPr>
        <p:spPr>
          <a:xfrm>
            <a:off x="7022880" y="57240"/>
            <a:ext cx="4619880" cy="69372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génère des activités à proposer aux élèves pour aller plus loin</a:t>
            </a:r>
            <a:endParaRPr b="0" lang="fr-FR" sz="1800" spc="-1" strike="noStrike">
              <a:solidFill>
                <a:srgbClr val="000000"/>
              </a:solidFill>
              <a:latin typeface="Calibri"/>
            </a:endParaRPr>
          </a:p>
        </p:txBody>
      </p:sp>
      <p:sp>
        <p:nvSpPr>
          <p:cNvPr id="457" name="Rectangle 5"/>
          <p:cNvSpPr/>
          <p:nvPr/>
        </p:nvSpPr>
        <p:spPr>
          <a:xfrm>
            <a:off x="5638680" y="4952880"/>
            <a:ext cx="3417120" cy="16390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Autres activités : mots croisés et fléchés ne présentant pas d’intérêt particulier ici car l’élève n’apprend rien .</a:t>
            </a:r>
            <a:endParaRPr b="0" lang="fr-FR" sz="1800" spc="-1" strike="noStrike">
              <a:solidFill>
                <a:srgbClr val="000000"/>
              </a:solidFill>
              <a:latin typeface="Calibri"/>
            </a:endParaRPr>
          </a:p>
        </p:txBody>
      </p:sp>
      <p:sp>
        <p:nvSpPr>
          <p:cNvPr id="458" name="Rectangle 6"/>
          <p:cNvSpPr/>
          <p:nvPr/>
        </p:nvSpPr>
        <p:spPr>
          <a:xfrm>
            <a:off x="7491240" y="2109600"/>
            <a:ext cx="4448520" cy="165960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marL="285840" indent="-285840" defTabSz="914400">
              <a:lnSpc>
                <a:spcPct val="100000"/>
              </a:lnSpc>
              <a:buClr>
                <a:srgbClr val="ffffff"/>
              </a:buClr>
              <a:buFont typeface="Arial"/>
              <a:buChar char="•"/>
            </a:pPr>
            <a:r>
              <a:rPr b="0" lang="fr-FR" sz="1100" spc="-1" strike="noStrike">
                <a:solidFill>
                  <a:schemeClr val="lt1"/>
                </a:solidFill>
                <a:latin typeface="Arial"/>
                <a:ea typeface="DejaVu Sans"/>
              </a:rPr>
              <a:t>Créer un livre pour enfants mettant en scène un superhéros noir en tant que personnage principal</a:t>
            </a:r>
            <a:endParaRPr b="0" lang="fr-FR" sz="1100" spc="-1" strike="noStrike">
              <a:solidFill>
                <a:srgbClr val="000000"/>
              </a:solidFill>
              <a:latin typeface="Calibri"/>
            </a:endParaRPr>
          </a:p>
          <a:p>
            <a:pPr marL="285840" indent="-285840" defTabSz="914400">
              <a:lnSpc>
                <a:spcPct val="100000"/>
              </a:lnSpc>
              <a:buClr>
                <a:srgbClr val="ffffff"/>
              </a:buClr>
              <a:buFont typeface="Arial"/>
              <a:buChar char="•"/>
            </a:pPr>
            <a:r>
              <a:rPr b="0" lang="fr-FR" sz="1100" spc="-1" strike="noStrike">
                <a:solidFill>
                  <a:schemeClr val="lt1"/>
                </a:solidFill>
                <a:latin typeface="Arial"/>
                <a:ea typeface="DejaVu Sans"/>
              </a:rPr>
              <a:t>Créer une campagne pour promouvoir la diversité dans l’industrie des médias</a:t>
            </a:r>
            <a:endParaRPr b="0" lang="fr-FR" sz="1100" spc="-1" strike="noStrike">
              <a:solidFill>
                <a:srgbClr val="000000"/>
              </a:solidFill>
              <a:latin typeface="Calibri"/>
            </a:endParaRPr>
          </a:p>
          <a:p>
            <a:pPr marL="285840" indent="-285840" defTabSz="914400">
              <a:lnSpc>
                <a:spcPct val="100000"/>
              </a:lnSpc>
              <a:buClr>
                <a:srgbClr val="ffffff"/>
              </a:buClr>
              <a:buFont typeface="Arial"/>
              <a:buChar char="•"/>
            </a:pPr>
            <a:r>
              <a:rPr b="0" lang="fr-FR" sz="1100" spc="-1" strike="noStrike">
                <a:solidFill>
                  <a:schemeClr val="lt1"/>
                </a:solidFill>
                <a:latin typeface="Arial"/>
                <a:ea typeface="DejaVu Sans"/>
              </a:rPr>
              <a:t>Composer une canson ou un poème célébrant la beauté et la force de la diversité</a:t>
            </a:r>
            <a:endParaRPr b="0" lang="fr-FR" sz="1100" spc="-1" strike="noStrike">
              <a:solidFill>
                <a:srgbClr val="000000"/>
              </a:solidFill>
              <a:latin typeface="Calibri"/>
            </a:endParaRPr>
          </a:p>
        </p:txBody>
      </p:sp>
      <p:pic>
        <p:nvPicPr>
          <p:cNvPr id="459" name="Image 2" descr=""/>
          <p:cNvPicPr/>
          <p:nvPr/>
        </p:nvPicPr>
        <p:blipFill>
          <a:blip r:embed="rId4"/>
          <a:stretch/>
        </p:blipFill>
        <p:spPr>
          <a:xfrm>
            <a:off x="5353200" y="188640"/>
            <a:ext cx="1485000" cy="302400"/>
          </a:xfrm>
          <a:prstGeom prst="rect">
            <a:avLst/>
          </a:prstGeom>
          <a:ln w="0">
            <a:noFill/>
          </a:ln>
        </p:spPr>
      </p:pic>
      <p:sp>
        <p:nvSpPr>
          <p:cNvPr id="460" name="ZoneTexte 10"/>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61" name="Image 11" descr=""/>
          <p:cNvPicPr/>
          <p:nvPr/>
        </p:nvPicPr>
        <p:blipFill>
          <a:blip r:embed="rId5"/>
          <a:stretch/>
        </p:blipFill>
        <p:spPr>
          <a:xfrm>
            <a:off x="3600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Rectangle 2"/>
          <p:cNvSpPr/>
          <p:nvPr/>
        </p:nvSpPr>
        <p:spPr>
          <a:xfrm>
            <a:off x="339480" y="693360"/>
            <a:ext cx="10764720" cy="56595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Les activités complémentaires générées automatiquement par Nolej ne semblent pas toutes pertinentes. Le glossaire et le résumé semblent être les plus utiles à l’élève pour le texte étudié.</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Le quiz généré permet uniquement de vérifier la compréhension du texte et beaucoup de questions sont redondantes et d’autres peu pertinentes. L’enseignant doit procéder à un réel tri voire en créer d’autres avant de le proposer aux élèves. </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Certains apports d’informations ou questions créées apportent une difficulté supplémentaire de compréhension car les phrases sont souvent plus longues et complexes que les phrases du texte étudié.</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Les activités générées par Nolej AI ne sont pas uniquement basées sur le texte proposé. D’autres informations complémentaires culturelles ou civilisationnelles sont ajoutées par l’IA [sur le créateur de Tarzan, ce qu’est la maison Blanche, etc.] puisque ces mots sont présents dans l’extrait.</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Les QCM générés par l’IA ne permettent à l’élève que de vérifier sa compréhension du texte. L’IA ne propose aucune stratégie pour aider l’élève à comprendre un texte écrit (tout comme avec Chat GPT, Perpexity ou Quiz Wizard). En effet, il manque toutes les étapes de repérage (noms propres, dates, verbes, etc.), de travail sur le lexique simple et éventuellement sur la grammaire, ne serait-ce qu’à travers les temps et les marqueurs de temps utilisés. Il faut donc que ces étapes soient réalisées en amont.</a:t>
            </a:r>
            <a:endParaRPr b="0" lang="fr-FR" sz="1600" spc="-1" strike="noStrike">
              <a:solidFill>
                <a:srgbClr val="000000"/>
              </a:solidFill>
              <a:latin typeface="Calibri"/>
            </a:endParaRPr>
          </a:p>
          <a:p>
            <a:pPr defTabSz="914400">
              <a:lnSpc>
                <a:spcPct val="100000"/>
              </a:lnSpc>
            </a:pPr>
            <a:endParaRPr b="0" lang="fr-FR" sz="1600" spc="-1" strike="noStrike">
              <a:solidFill>
                <a:srgbClr val="000000"/>
              </a:solidFill>
              <a:latin typeface="Calibri"/>
            </a:endParaRPr>
          </a:p>
          <a:p>
            <a:pPr marL="285840" indent="-285840" defTabSz="914400">
              <a:lnSpc>
                <a:spcPct val="100000"/>
              </a:lnSpc>
              <a:buClr>
                <a:srgbClr val="ffffff"/>
              </a:buClr>
              <a:buFont typeface="Wingdings" charset="2"/>
              <a:buChar char=""/>
            </a:pPr>
            <a:r>
              <a:rPr b="0" lang="fr-FR" sz="1600" spc="-1" strike="noStrike">
                <a:solidFill>
                  <a:schemeClr val="lt1"/>
                </a:solidFill>
                <a:latin typeface="Arial"/>
                <a:ea typeface="DejaVu Sans"/>
              </a:rPr>
              <a:t>Il faudrait un extrait plus long et accompagné d’autres ressources pour générer des activités plus pertinentes. Ces activités seraient alors davantage destinées à des lycéens car plus complexes également.</a:t>
            </a:r>
            <a:endParaRPr b="0" lang="fr-FR" sz="16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463" name="Image 2" descr=""/>
          <p:cNvPicPr/>
          <p:nvPr/>
        </p:nvPicPr>
        <p:blipFill>
          <a:blip r:embed="rId1"/>
          <a:stretch/>
        </p:blipFill>
        <p:spPr>
          <a:xfrm>
            <a:off x="5353200" y="188640"/>
            <a:ext cx="1485000" cy="302400"/>
          </a:xfrm>
          <a:prstGeom prst="rect">
            <a:avLst/>
          </a:prstGeom>
          <a:ln w="0">
            <a:noFill/>
          </a:ln>
        </p:spPr>
      </p:pic>
      <p:sp>
        <p:nvSpPr>
          <p:cNvPr id="464" name="ZoneTexte 9"/>
          <p:cNvSpPr/>
          <p:nvPr/>
        </p:nvSpPr>
        <p:spPr>
          <a:xfrm>
            <a:off x="146160" y="117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6) Résultats des activités générées avec Nolej AI</a:t>
            </a:r>
            <a:endParaRPr b="0" lang="fr-FR" sz="2000" spc="-1" strike="noStrike">
              <a:solidFill>
                <a:srgbClr val="000000"/>
              </a:solidFill>
              <a:latin typeface="Calibri"/>
            </a:endParaRPr>
          </a:p>
        </p:txBody>
      </p:sp>
      <p:pic>
        <p:nvPicPr>
          <p:cNvPr id="465" name="Image 10" descr=""/>
          <p:cNvPicPr/>
          <p:nvPr/>
        </p:nvPicPr>
        <p:blipFill>
          <a:blip r:embed="rId2"/>
          <a:stretch/>
        </p:blipFill>
        <p:spPr>
          <a:xfrm>
            <a:off x="36000" y="511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6" name="Image 2" descr=""/>
          <p:cNvPicPr/>
          <p:nvPr/>
        </p:nvPicPr>
        <p:blipFill>
          <a:blip r:embed="rId1"/>
          <a:stretch/>
        </p:blipFill>
        <p:spPr>
          <a:xfrm>
            <a:off x="95760" y="1733040"/>
            <a:ext cx="6612480" cy="3276360"/>
          </a:xfrm>
          <a:prstGeom prst="rect">
            <a:avLst/>
          </a:prstGeom>
          <a:ln w="0">
            <a:noFill/>
          </a:ln>
        </p:spPr>
      </p:pic>
      <p:sp>
        <p:nvSpPr>
          <p:cNvPr id="467" name="Rectangle 3"/>
          <p:cNvSpPr/>
          <p:nvPr/>
        </p:nvSpPr>
        <p:spPr>
          <a:xfrm>
            <a:off x="92880" y="678600"/>
            <a:ext cx="11833200" cy="105372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Possibilité d’exporter le QCM créé avec Quiz Wizard directement en Moodle XML pour l’intégrer dans le Moodle de notre ENT (MonBureauNumérique) ou Eléa.</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468" name="Rectangle 4"/>
          <p:cNvSpPr/>
          <p:nvPr/>
        </p:nvSpPr>
        <p:spPr>
          <a:xfrm>
            <a:off x="5417280" y="2243520"/>
            <a:ext cx="1184760" cy="12859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469" name="Image 6" descr=""/>
          <p:cNvPicPr/>
          <p:nvPr/>
        </p:nvPicPr>
        <p:blipFill>
          <a:blip r:embed="rId2"/>
          <a:stretch/>
        </p:blipFill>
        <p:spPr>
          <a:xfrm>
            <a:off x="136800" y="5743800"/>
            <a:ext cx="8695440" cy="932760"/>
          </a:xfrm>
          <a:prstGeom prst="rect">
            <a:avLst/>
          </a:prstGeom>
          <a:ln w="0">
            <a:noFill/>
          </a:ln>
        </p:spPr>
      </p:pic>
      <p:pic>
        <p:nvPicPr>
          <p:cNvPr id="470" name="Image 8" descr=""/>
          <p:cNvPicPr/>
          <p:nvPr/>
        </p:nvPicPr>
        <p:blipFill>
          <a:blip r:embed="rId3"/>
          <a:stretch/>
        </p:blipFill>
        <p:spPr>
          <a:xfrm>
            <a:off x="238680" y="5124960"/>
            <a:ext cx="3314160" cy="504000"/>
          </a:xfrm>
          <a:prstGeom prst="rect">
            <a:avLst/>
          </a:prstGeom>
          <a:ln w="0">
            <a:noFill/>
          </a:ln>
        </p:spPr>
      </p:pic>
      <p:pic>
        <p:nvPicPr>
          <p:cNvPr id="471" name="Image 10" descr=""/>
          <p:cNvPicPr/>
          <p:nvPr/>
        </p:nvPicPr>
        <p:blipFill>
          <a:blip r:embed="rId4"/>
          <a:stretch/>
        </p:blipFill>
        <p:spPr>
          <a:xfrm>
            <a:off x="9403200" y="5124960"/>
            <a:ext cx="1380240" cy="1418400"/>
          </a:xfrm>
          <a:prstGeom prst="rect">
            <a:avLst/>
          </a:prstGeom>
          <a:ln w="0">
            <a:noFill/>
          </a:ln>
        </p:spPr>
      </p:pic>
      <p:sp>
        <p:nvSpPr>
          <p:cNvPr id="472" name="ZoneTexte 7"/>
          <p:cNvSpPr/>
          <p:nvPr/>
        </p:nvSpPr>
        <p:spPr>
          <a:xfrm>
            <a:off x="178920" y="13572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7) Exporter les QCM générés avec Quiz wizard directement dans Moodle ou Eléa</a:t>
            </a:r>
            <a:endParaRPr b="0" lang="fr-FR" sz="2000" spc="-1" strike="noStrike">
              <a:solidFill>
                <a:srgbClr val="000000"/>
              </a:solidFill>
              <a:latin typeface="Calibri"/>
            </a:endParaRPr>
          </a:p>
        </p:txBody>
      </p:sp>
      <p:sp>
        <p:nvSpPr>
          <p:cNvPr id="473" name="Ellipse 1"/>
          <p:cNvSpPr/>
          <p:nvPr/>
        </p:nvSpPr>
        <p:spPr>
          <a:xfrm>
            <a:off x="7701840" y="1922400"/>
            <a:ext cx="4062240" cy="2393640"/>
          </a:xfrm>
          <a:prstGeom prst="ellipse">
            <a:avLst/>
          </a:prstGeom>
          <a:gradFill rotWithShape="0">
            <a:gsLst>
              <a:gs pos="0">
                <a:srgbClr val="eea6e2"/>
              </a:gs>
              <a:gs pos="35000">
                <a:srgbClr val="f1c1e8"/>
              </a:gs>
              <a:gs pos="100000">
                <a:srgbClr val="fbe6f7"/>
              </a:gs>
            </a:gsLst>
            <a:lin ang="16200000"/>
          </a:gradFill>
          <a:ln>
            <a:solidFill>
              <a:srgbClr val="9f2791"/>
            </a:solidFill>
          </a:ln>
          <a:effectLst>
            <a:outerShdw blurRad="39960" dir="5400000" dist="2016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rIns="90000" tIns="45000" bIns="45000" anchor="ctr">
            <a:noAutofit/>
          </a:bodyPr>
          <a:p>
            <a:pPr algn="ctr" defTabSz="914400">
              <a:lnSpc>
                <a:spcPct val="100000"/>
              </a:lnSpc>
            </a:pPr>
            <a:r>
              <a:rPr b="0" lang="fr-FR" sz="1800" spc="-1" strike="noStrike">
                <a:solidFill>
                  <a:schemeClr val="dk1"/>
                </a:solidFill>
                <a:latin typeface="Arial"/>
                <a:ea typeface="DejaVu Sans"/>
              </a:rPr>
              <a:t>ChatGPT permet également d’exporter le questionnaire en format GIFT pour l’intégrer dans Moodle également.</a:t>
            </a:r>
            <a:endParaRPr b="0" lang="fr-FR" sz="1800" spc="-1" strike="noStrike">
              <a:solidFill>
                <a:srgbClr val="000000"/>
              </a:solidFill>
              <a:latin typeface="Calibri"/>
            </a:endParaRPr>
          </a:p>
        </p:txBody>
      </p:sp>
      <p:pic>
        <p:nvPicPr>
          <p:cNvPr id="474" name="Image 9" descr=""/>
          <p:cNvPicPr/>
          <p:nvPr/>
        </p:nvPicPr>
        <p:blipFill>
          <a:blip r:embed="rId5"/>
          <a:stretch/>
        </p:blipFill>
        <p:spPr>
          <a:xfrm>
            <a:off x="9110520" y="113760"/>
            <a:ext cx="1965960" cy="520200"/>
          </a:xfrm>
          <a:prstGeom prst="rect">
            <a:avLst/>
          </a:prstGeom>
          <a:ln w="0">
            <a:noFill/>
          </a:ln>
        </p:spPr>
      </p:pic>
      <p:pic>
        <p:nvPicPr>
          <p:cNvPr id="475" name="Image 11" descr=""/>
          <p:cNvPicPr/>
          <p:nvPr/>
        </p:nvPicPr>
        <p:blipFill>
          <a:blip r:embed="rId6"/>
          <a:stretch/>
        </p:blipFill>
        <p:spPr>
          <a:xfrm>
            <a:off x="9288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6" name="Image 2" descr=""/>
          <p:cNvPicPr/>
          <p:nvPr/>
        </p:nvPicPr>
        <p:blipFill>
          <a:blip r:embed="rId1"/>
          <a:stretch/>
        </p:blipFill>
        <p:spPr>
          <a:xfrm>
            <a:off x="641520" y="950040"/>
            <a:ext cx="5329800" cy="2638800"/>
          </a:xfrm>
          <a:prstGeom prst="rect">
            <a:avLst/>
          </a:prstGeom>
          <a:ln w="0">
            <a:noFill/>
          </a:ln>
        </p:spPr>
      </p:pic>
      <p:pic>
        <p:nvPicPr>
          <p:cNvPr id="477" name="Image 4" descr=""/>
          <p:cNvPicPr/>
          <p:nvPr/>
        </p:nvPicPr>
        <p:blipFill>
          <a:blip r:embed="rId2"/>
          <a:stretch/>
        </p:blipFill>
        <p:spPr>
          <a:xfrm>
            <a:off x="208800" y="3641400"/>
            <a:ext cx="6249960" cy="2694960"/>
          </a:xfrm>
          <a:prstGeom prst="rect">
            <a:avLst/>
          </a:prstGeom>
          <a:ln w="0">
            <a:noFill/>
          </a:ln>
        </p:spPr>
      </p:pic>
      <p:pic>
        <p:nvPicPr>
          <p:cNvPr id="478" name="Image 6" descr=""/>
          <p:cNvPicPr/>
          <p:nvPr/>
        </p:nvPicPr>
        <p:blipFill>
          <a:blip r:embed="rId3"/>
          <a:stretch/>
        </p:blipFill>
        <p:spPr>
          <a:xfrm>
            <a:off x="6592320" y="2754000"/>
            <a:ext cx="5223600" cy="3771000"/>
          </a:xfrm>
          <a:prstGeom prst="rect">
            <a:avLst/>
          </a:prstGeom>
          <a:ln w="0">
            <a:noFill/>
          </a:ln>
        </p:spPr>
      </p:pic>
      <p:sp>
        <p:nvSpPr>
          <p:cNvPr id="479" name="Rectangle 7"/>
          <p:cNvSpPr/>
          <p:nvPr/>
        </p:nvSpPr>
        <p:spPr>
          <a:xfrm>
            <a:off x="3094200" y="4784760"/>
            <a:ext cx="1285920" cy="4564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80" name="Rectangle 8"/>
          <p:cNvSpPr/>
          <p:nvPr/>
        </p:nvSpPr>
        <p:spPr>
          <a:xfrm>
            <a:off x="10168200" y="3076200"/>
            <a:ext cx="1005840" cy="352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81" name="Rectangle 9"/>
          <p:cNvSpPr/>
          <p:nvPr/>
        </p:nvSpPr>
        <p:spPr>
          <a:xfrm>
            <a:off x="6815520" y="3429000"/>
            <a:ext cx="1005840" cy="352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82" name="Rectangle 10"/>
          <p:cNvSpPr/>
          <p:nvPr/>
        </p:nvSpPr>
        <p:spPr>
          <a:xfrm>
            <a:off x="8700840" y="5071680"/>
            <a:ext cx="1466640" cy="16956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483" name="Rectangle 11"/>
          <p:cNvSpPr/>
          <p:nvPr/>
        </p:nvSpPr>
        <p:spPr>
          <a:xfrm>
            <a:off x="8700840" y="5984280"/>
            <a:ext cx="1005840" cy="5407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484" name="Image 13" descr=""/>
          <p:cNvPicPr/>
          <p:nvPr/>
        </p:nvPicPr>
        <p:blipFill>
          <a:blip r:embed="rId4"/>
          <a:stretch/>
        </p:blipFill>
        <p:spPr>
          <a:xfrm>
            <a:off x="10168200" y="309600"/>
            <a:ext cx="1580400" cy="1466280"/>
          </a:xfrm>
          <a:prstGeom prst="rect">
            <a:avLst/>
          </a:prstGeom>
          <a:ln w="0">
            <a:noFill/>
          </a:ln>
        </p:spPr>
      </p:pic>
      <p:pic>
        <p:nvPicPr>
          <p:cNvPr id="485" name="Graphique 15" descr="Badge 1 avec un remplissage uni"/>
          <p:cNvPicPr/>
          <p:nvPr/>
        </p:nvPicPr>
        <p:blipFill>
          <a:blip r:embed="rId5">
            <a:extLst>
              <a:ext uri="{96DAC541-7B7A-43D3-8B79-37D633B846F1}">
                <asvg:svgBlip xmlns:asvg="http://schemas.microsoft.com/office/drawing/2016/SVG/main" r:embed="rId6"/>
              </a:ext>
            </a:extLst>
          </a:blip>
          <a:stretch/>
        </p:blipFill>
        <p:spPr>
          <a:xfrm>
            <a:off x="5329080" y="2388600"/>
            <a:ext cx="460080" cy="460080"/>
          </a:xfrm>
          <a:prstGeom prst="rect">
            <a:avLst/>
          </a:prstGeom>
          <a:ln w="0">
            <a:noFill/>
          </a:ln>
        </p:spPr>
      </p:pic>
      <p:cxnSp>
        <p:nvCxnSpPr>
          <p:cNvPr id="486" name="Connecteur : en angle 17"/>
          <p:cNvCxnSpPr>
            <a:endCxn id="483" idx="3"/>
          </p:cNvCxnSpPr>
          <p:nvPr/>
        </p:nvCxnSpPr>
        <p:spPr>
          <a:xfrm rot="5400000">
            <a:off x="8440200" y="3042000"/>
            <a:ext cx="4479120" cy="1946880"/>
          </a:xfrm>
          <a:prstGeom prst="bentConnector3">
            <a:avLst>
              <a:gd name="adj1" fmla="val 0"/>
            </a:avLst>
          </a:prstGeom>
          <a:ln w="0">
            <a:solidFill>
              <a:srgbClr val="ff0000"/>
            </a:solidFill>
            <a:tailEnd len="med" type="triangle" w="med"/>
          </a:ln>
        </p:spPr>
      </p:cxnSp>
      <p:pic>
        <p:nvPicPr>
          <p:cNvPr id="487" name="Graphique 19" descr="Badge avec un remplissage uni"/>
          <p:cNvPicPr/>
          <p:nvPr/>
        </p:nvPicPr>
        <p:blipFill>
          <a:blip r:embed="rId7">
            <a:extLst>
              <a:ext uri="{96DAC541-7B7A-43D3-8B79-37D633B846F1}">
                <asvg:svgBlip xmlns:asvg="http://schemas.microsoft.com/office/drawing/2016/SVG/main" r:embed="rId8"/>
              </a:ext>
            </a:extLst>
          </a:blip>
          <a:stretch/>
        </p:blipFill>
        <p:spPr>
          <a:xfrm>
            <a:off x="3597480" y="5209560"/>
            <a:ext cx="456480" cy="456480"/>
          </a:xfrm>
          <a:prstGeom prst="rect">
            <a:avLst/>
          </a:prstGeom>
          <a:ln w="0">
            <a:noFill/>
          </a:ln>
        </p:spPr>
      </p:pic>
      <p:pic>
        <p:nvPicPr>
          <p:cNvPr id="488" name="Graphique 21" descr="Badge 3 avec un remplissage uni"/>
          <p:cNvPicPr/>
          <p:nvPr/>
        </p:nvPicPr>
        <p:blipFill>
          <a:blip r:embed="rId9">
            <a:extLst>
              <a:ext uri="{96DAC541-7B7A-43D3-8B79-37D633B846F1}">
                <asvg:svgBlip xmlns:asvg="http://schemas.microsoft.com/office/drawing/2016/SVG/main" r:embed="rId10"/>
              </a:ext>
            </a:extLst>
          </a:blip>
          <a:stretch/>
        </p:blipFill>
        <p:spPr>
          <a:xfrm>
            <a:off x="10451880" y="2619000"/>
            <a:ext cx="456480" cy="456480"/>
          </a:xfrm>
          <a:prstGeom prst="rect">
            <a:avLst/>
          </a:prstGeom>
          <a:ln w="0">
            <a:noFill/>
          </a:ln>
        </p:spPr>
      </p:pic>
      <p:pic>
        <p:nvPicPr>
          <p:cNvPr id="489" name="Graphique 23" descr="Badge 4 avec un remplissage uni"/>
          <p:cNvPicPr/>
          <p:nvPr/>
        </p:nvPicPr>
        <p:blipFill>
          <a:blip r:embed="rId11">
            <a:extLst>
              <a:ext uri="{96DAC541-7B7A-43D3-8B79-37D633B846F1}">
                <asvg:svgBlip xmlns:asvg="http://schemas.microsoft.com/office/drawing/2016/SVG/main" r:embed="rId12"/>
              </a:ext>
            </a:extLst>
          </a:blip>
          <a:stretch/>
        </p:blipFill>
        <p:spPr>
          <a:xfrm>
            <a:off x="7868160" y="3324600"/>
            <a:ext cx="456480" cy="456480"/>
          </a:xfrm>
          <a:prstGeom prst="rect">
            <a:avLst/>
          </a:prstGeom>
          <a:ln w="0">
            <a:noFill/>
          </a:ln>
        </p:spPr>
      </p:pic>
      <p:pic>
        <p:nvPicPr>
          <p:cNvPr id="490" name="Graphique 25" descr="Badge 5 avec un remplissage uni"/>
          <p:cNvPicPr/>
          <p:nvPr/>
        </p:nvPicPr>
        <p:blipFill>
          <a:blip r:embed="rId13">
            <a:extLst>
              <a:ext uri="{96DAC541-7B7A-43D3-8B79-37D633B846F1}">
                <asvg:svgBlip xmlns:asvg="http://schemas.microsoft.com/office/drawing/2016/SVG/main" r:embed="rId14"/>
              </a:ext>
            </a:extLst>
          </a:blip>
          <a:stretch/>
        </p:blipFill>
        <p:spPr>
          <a:xfrm>
            <a:off x="10278000" y="4896000"/>
            <a:ext cx="456480" cy="456480"/>
          </a:xfrm>
          <a:prstGeom prst="rect">
            <a:avLst/>
          </a:prstGeom>
          <a:ln w="0">
            <a:noFill/>
          </a:ln>
        </p:spPr>
      </p:pic>
      <p:pic>
        <p:nvPicPr>
          <p:cNvPr id="491" name="Graphique 27" descr="Badge 6 avec un remplissage uni"/>
          <p:cNvPicPr/>
          <p:nvPr/>
        </p:nvPicPr>
        <p:blipFill>
          <a:blip r:embed="rId15">
            <a:extLst>
              <a:ext uri="{96DAC541-7B7A-43D3-8B79-37D633B846F1}">
                <asvg:svgBlip xmlns:asvg="http://schemas.microsoft.com/office/drawing/2016/SVG/main" r:embed="rId16"/>
              </a:ext>
            </a:extLst>
          </a:blip>
          <a:stretch/>
        </p:blipFill>
        <p:spPr>
          <a:xfrm>
            <a:off x="9691560" y="6239160"/>
            <a:ext cx="456480" cy="456480"/>
          </a:xfrm>
          <a:prstGeom prst="rect">
            <a:avLst/>
          </a:prstGeom>
          <a:ln w="0">
            <a:noFill/>
          </a:ln>
        </p:spPr>
      </p:pic>
      <p:sp>
        <p:nvSpPr>
          <p:cNvPr id="492" name="Bulle narrative : rectangle à coins arrondis 28"/>
          <p:cNvSpPr/>
          <p:nvPr/>
        </p:nvSpPr>
        <p:spPr>
          <a:xfrm>
            <a:off x="6425640" y="724680"/>
            <a:ext cx="3493800" cy="1466280"/>
          </a:xfrm>
          <a:prstGeom prst="wedgeRoundRectCallout">
            <a:avLst>
              <a:gd name="adj1" fmla="val -65866"/>
              <a:gd name="adj2" fmla="val 70818"/>
              <a:gd name="adj3"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Procédure pour intégrer le QCM dans Moodle</a:t>
            </a:r>
            <a:endParaRPr b="0" lang="fr-FR" sz="1800" spc="-1" strike="noStrike">
              <a:solidFill>
                <a:srgbClr val="000000"/>
              </a:solidFill>
              <a:latin typeface="Calibri"/>
            </a:endParaRPr>
          </a:p>
        </p:txBody>
      </p:sp>
      <p:sp>
        <p:nvSpPr>
          <p:cNvPr id="493" name="ZoneTexte 18"/>
          <p:cNvSpPr/>
          <p:nvPr/>
        </p:nvSpPr>
        <p:spPr>
          <a:xfrm>
            <a:off x="178920" y="11376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7) Exporter les QCM générés avec Quiz wizard directement dans Moodle ou Eléa</a:t>
            </a:r>
            <a:endParaRPr b="0" lang="fr-FR" sz="2000" spc="-1" strike="noStrike">
              <a:solidFill>
                <a:srgbClr val="000000"/>
              </a:solidFill>
              <a:latin typeface="Calibri"/>
            </a:endParaRPr>
          </a:p>
        </p:txBody>
      </p:sp>
      <p:pic>
        <p:nvPicPr>
          <p:cNvPr id="494" name="Image 20" descr=""/>
          <p:cNvPicPr/>
          <p:nvPr/>
        </p:nvPicPr>
        <p:blipFill>
          <a:blip r:embed="rId17"/>
          <a:stretch/>
        </p:blipFill>
        <p:spPr>
          <a:xfrm>
            <a:off x="9288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5" name="Image 10" descr=""/>
          <p:cNvPicPr/>
          <p:nvPr/>
        </p:nvPicPr>
        <p:blipFill>
          <a:blip r:embed="rId1"/>
          <a:stretch/>
        </p:blipFill>
        <p:spPr>
          <a:xfrm>
            <a:off x="7243560" y="1835280"/>
            <a:ext cx="2814120" cy="4942440"/>
          </a:xfrm>
          <a:prstGeom prst="rect">
            <a:avLst/>
          </a:prstGeom>
          <a:ln w="0">
            <a:noFill/>
          </a:ln>
        </p:spPr>
      </p:pic>
      <p:pic>
        <p:nvPicPr>
          <p:cNvPr id="496" name="Image 2" descr=""/>
          <p:cNvPicPr/>
          <p:nvPr/>
        </p:nvPicPr>
        <p:blipFill>
          <a:blip r:embed="rId2"/>
          <a:stretch/>
        </p:blipFill>
        <p:spPr>
          <a:xfrm>
            <a:off x="93960" y="425160"/>
            <a:ext cx="6001560" cy="3416040"/>
          </a:xfrm>
          <a:prstGeom prst="rect">
            <a:avLst/>
          </a:prstGeom>
          <a:ln w="0">
            <a:noFill/>
          </a:ln>
        </p:spPr>
      </p:pic>
      <p:pic>
        <p:nvPicPr>
          <p:cNvPr id="497" name="Image 4" descr=""/>
          <p:cNvPicPr/>
          <p:nvPr/>
        </p:nvPicPr>
        <p:blipFill>
          <a:blip r:embed="rId3"/>
          <a:stretch/>
        </p:blipFill>
        <p:spPr>
          <a:xfrm>
            <a:off x="281160" y="3842280"/>
            <a:ext cx="4545360" cy="1650600"/>
          </a:xfrm>
          <a:prstGeom prst="rect">
            <a:avLst/>
          </a:prstGeom>
          <a:ln w="0">
            <a:noFill/>
          </a:ln>
        </p:spPr>
      </p:pic>
      <p:sp>
        <p:nvSpPr>
          <p:cNvPr id="498" name="Bulle narrative : rectangle à coins arrondis 5"/>
          <p:cNvSpPr/>
          <p:nvPr/>
        </p:nvSpPr>
        <p:spPr>
          <a:xfrm>
            <a:off x="6687720" y="537480"/>
            <a:ext cx="5166720" cy="1545840"/>
          </a:xfrm>
          <a:prstGeom prst="wedgeRoundRectCallout">
            <a:avLst>
              <a:gd name="adj1" fmla="val 5264"/>
              <a:gd name="adj2" fmla="val 62643"/>
              <a:gd name="adj3"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Les questions sont désormais dans la banque de questions sur Moodle. Elles sont toujours modifiables à ce stade également.</a:t>
            </a:r>
            <a:endParaRPr b="0" lang="fr-FR" sz="1800" spc="-1" strike="noStrike">
              <a:solidFill>
                <a:srgbClr val="000000"/>
              </a:solidFill>
              <a:latin typeface="Calibri"/>
            </a:endParaRPr>
          </a:p>
        </p:txBody>
      </p:sp>
      <p:sp>
        <p:nvSpPr>
          <p:cNvPr id="499" name="ZoneTexte 6"/>
          <p:cNvSpPr/>
          <p:nvPr/>
        </p:nvSpPr>
        <p:spPr>
          <a:xfrm>
            <a:off x="178920" y="11376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7) Exporter les QCM générés avec Quiz wizard directement dans Moodle ou Eléa</a:t>
            </a:r>
            <a:endParaRPr b="0" lang="fr-FR" sz="2000" spc="-1" strike="noStrike">
              <a:solidFill>
                <a:srgbClr val="000000"/>
              </a:solidFill>
              <a:latin typeface="Calibri"/>
            </a:endParaRPr>
          </a:p>
        </p:txBody>
      </p:sp>
      <p:pic>
        <p:nvPicPr>
          <p:cNvPr id="500" name="Image 7" descr=""/>
          <p:cNvPicPr/>
          <p:nvPr/>
        </p:nvPicPr>
        <p:blipFill>
          <a:blip r:embed="rId4"/>
          <a:stretch/>
        </p:blipFill>
        <p:spPr>
          <a:xfrm>
            <a:off x="9288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1" name="Image 2" descr=""/>
          <p:cNvPicPr/>
          <p:nvPr/>
        </p:nvPicPr>
        <p:blipFill>
          <a:blip r:embed="rId1"/>
          <a:stretch/>
        </p:blipFill>
        <p:spPr>
          <a:xfrm>
            <a:off x="134640" y="1258200"/>
            <a:ext cx="5715360" cy="2454120"/>
          </a:xfrm>
          <a:prstGeom prst="rect">
            <a:avLst/>
          </a:prstGeom>
          <a:ln w="0">
            <a:noFill/>
          </a:ln>
        </p:spPr>
      </p:pic>
      <p:pic>
        <p:nvPicPr>
          <p:cNvPr id="502" name="Image 4" descr=""/>
          <p:cNvPicPr/>
          <p:nvPr/>
        </p:nvPicPr>
        <p:blipFill>
          <a:blip r:embed="rId2"/>
          <a:stretch/>
        </p:blipFill>
        <p:spPr>
          <a:xfrm>
            <a:off x="134640" y="4306680"/>
            <a:ext cx="6095160" cy="1464840"/>
          </a:xfrm>
          <a:prstGeom prst="rect">
            <a:avLst/>
          </a:prstGeom>
          <a:ln w="0">
            <a:noFill/>
          </a:ln>
        </p:spPr>
      </p:pic>
      <p:sp>
        <p:nvSpPr>
          <p:cNvPr id="503" name="Rectangle 7"/>
          <p:cNvSpPr/>
          <p:nvPr/>
        </p:nvSpPr>
        <p:spPr>
          <a:xfrm>
            <a:off x="269280" y="3306240"/>
            <a:ext cx="1005840" cy="352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504" name="Rectangle 8"/>
          <p:cNvSpPr/>
          <p:nvPr/>
        </p:nvSpPr>
        <p:spPr>
          <a:xfrm>
            <a:off x="4854600" y="5419440"/>
            <a:ext cx="1240560" cy="190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505" name="Graphique 9" descr="Badge 1 avec un remplissage uni"/>
          <p:cNvPicPr/>
          <p:nvPr/>
        </p:nvPicPr>
        <p:blipFill>
          <a:blip r:embed="rId3">
            <a:extLst>
              <a:ext uri="{96DAC541-7B7A-43D3-8B79-37D633B846F1}">
                <asvg:svgBlip xmlns:asvg="http://schemas.microsoft.com/office/drawing/2016/SVG/main" r:embed="rId4"/>
              </a:ext>
            </a:extLst>
          </a:blip>
          <a:stretch/>
        </p:blipFill>
        <p:spPr>
          <a:xfrm>
            <a:off x="1410480" y="3306240"/>
            <a:ext cx="460080" cy="460080"/>
          </a:xfrm>
          <a:prstGeom prst="rect">
            <a:avLst/>
          </a:prstGeom>
          <a:ln w="0">
            <a:noFill/>
          </a:ln>
        </p:spPr>
      </p:pic>
      <p:pic>
        <p:nvPicPr>
          <p:cNvPr id="506" name="Graphique 10" descr="Badge avec un remplissage uni"/>
          <p:cNvPicPr/>
          <p:nvPr/>
        </p:nvPicPr>
        <p:blipFill>
          <a:blip r:embed="rId5">
            <a:extLst>
              <a:ext uri="{96DAC541-7B7A-43D3-8B79-37D633B846F1}">
                <asvg:svgBlip xmlns:asvg="http://schemas.microsoft.com/office/drawing/2016/SVG/main" r:embed="rId6"/>
              </a:ext>
            </a:extLst>
          </a:blip>
          <a:stretch/>
        </p:blipFill>
        <p:spPr>
          <a:xfrm>
            <a:off x="5460840" y="5771880"/>
            <a:ext cx="456480" cy="456480"/>
          </a:xfrm>
          <a:prstGeom prst="rect">
            <a:avLst/>
          </a:prstGeom>
          <a:ln w="0">
            <a:noFill/>
          </a:ln>
        </p:spPr>
      </p:pic>
      <p:pic>
        <p:nvPicPr>
          <p:cNvPr id="507" name="Graphique 11" descr="Badge 3 avec un remplissage uni"/>
          <p:cNvPicPr/>
          <p:nvPr/>
        </p:nvPicPr>
        <p:blipFill>
          <a:blip r:embed="rId7">
            <a:extLst>
              <a:ext uri="{96DAC541-7B7A-43D3-8B79-37D633B846F1}">
                <asvg:svgBlip xmlns:asvg="http://schemas.microsoft.com/office/drawing/2016/SVG/main" r:embed="rId8"/>
              </a:ext>
            </a:extLst>
          </a:blip>
          <a:stretch/>
        </p:blipFill>
        <p:spPr>
          <a:xfrm>
            <a:off x="6850800" y="628920"/>
            <a:ext cx="456480" cy="456480"/>
          </a:xfrm>
          <a:prstGeom prst="rect">
            <a:avLst/>
          </a:prstGeom>
          <a:ln w="0">
            <a:noFill/>
          </a:ln>
        </p:spPr>
      </p:pic>
      <p:sp>
        <p:nvSpPr>
          <p:cNvPr id="508" name="Flèche : droite 12"/>
          <p:cNvSpPr/>
          <p:nvPr/>
        </p:nvSpPr>
        <p:spPr>
          <a:xfrm>
            <a:off x="6170400" y="5338440"/>
            <a:ext cx="545040" cy="352080"/>
          </a:xfrm>
          <a:prstGeom prst="rightArrow">
            <a:avLst>
              <a:gd name="adj1" fmla="val 50000"/>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509" name="Image 14" descr=""/>
          <p:cNvPicPr/>
          <p:nvPr/>
        </p:nvPicPr>
        <p:blipFill>
          <a:blip r:embed="rId9"/>
          <a:stretch/>
        </p:blipFill>
        <p:spPr>
          <a:xfrm>
            <a:off x="6850800" y="1185840"/>
            <a:ext cx="5279760" cy="4836960"/>
          </a:xfrm>
          <a:prstGeom prst="rect">
            <a:avLst/>
          </a:prstGeom>
          <a:ln w="0">
            <a:noFill/>
          </a:ln>
        </p:spPr>
      </p:pic>
      <p:sp>
        <p:nvSpPr>
          <p:cNvPr id="510" name="Bulle narrative : rectangle à coins arrondis 15"/>
          <p:cNvSpPr/>
          <p:nvPr/>
        </p:nvSpPr>
        <p:spPr>
          <a:xfrm>
            <a:off x="412920" y="751680"/>
            <a:ext cx="5275800" cy="505800"/>
          </a:xfrm>
          <a:prstGeom prst="wedgeRoundRectCallout">
            <a:avLst>
              <a:gd name="adj1" fmla="val -22910"/>
              <a:gd name="adj2" fmla="val 58107"/>
              <a:gd name="adj3"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Procédure pour intégrer le QCM dans Moodle</a:t>
            </a:r>
            <a:endParaRPr b="0" lang="fr-FR" sz="1800" spc="-1" strike="noStrike">
              <a:solidFill>
                <a:srgbClr val="000000"/>
              </a:solidFill>
              <a:latin typeface="Calibri"/>
            </a:endParaRPr>
          </a:p>
        </p:txBody>
      </p:sp>
      <p:sp>
        <p:nvSpPr>
          <p:cNvPr id="511" name="ZoneTexte 13"/>
          <p:cNvSpPr/>
          <p:nvPr/>
        </p:nvSpPr>
        <p:spPr>
          <a:xfrm>
            <a:off x="178920" y="11376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7) Exporter les QCM générés avec Quiz wizard directement dans Moodle ou Eléa</a:t>
            </a:r>
            <a:endParaRPr b="0" lang="fr-FR" sz="2000" spc="-1" strike="noStrike">
              <a:solidFill>
                <a:srgbClr val="000000"/>
              </a:solidFill>
              <a:latin typeface="Calibri"/>
            </a:endParaRPr>
          </a:p>
        </p:txBody>
      </p:sp>
      <p:pic>
        <p:nvPicPr>
          <p:cNvPr id="512" name="Image 16" descr=""/>
          <p:cNvPicPr/>
          <p:nvPr/>
        </p:nvPicPr>
        <p:blipFill>
          <a:blip r:embed="rId10"/>
          <a:stretch/>
        </p:blipFill>
        <p:spPr>
          <a:xfrm>
            <a:off x="9288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3" name="Image 10" descr=""/>
          <p:cNvPicPr/>
          <p:nvPr/>
        </p:nvPicPr>
        <p:blipFill>
          <a:blip r:embed="rId1"/>
          <a:stretch/>
        </p:blipFill>
        <p:spPr>
          <a:xfrm>
            <a:off x="0" y="1057680"/>
            <a:ext cx="7245720" cy="3850560"/>
          </a:xfrm>
          <a:prstGeom prst="rect">
            <a:avLst/>
          </a:prstGeom>
          <a:ln w="0">
            <a:noFill/>
          </a:ln>
        </p:spPr>
      </p:pic>
      <p:pic>
        <p:nvPicPr>
          <p:cNvPr id="514" name="Image 12" descr=""/>
          <p:cNvPicPr/>
          <p:nvPr/>
        </p:nvPicPr>
        <p:blipFill>
          <a:blip r:embed="rId2"/>
          <a:stretch/>
        </p:blipFill>
        <p:spPr>
          <a:xfrm>
            <a:off x="343800" y="5192640"/>
            <a:ext cx="6901920" cy="1519200"/>
          </a:xfrm>
          <a:prstGeom prst="rect">
            <a:avLst/>
          </a:prstGeom>
          <a:ln w="0">
            <a:noFill/>
          </a:ln>
        </p:spPr>
      </p:pic>
      <p:pic>
        <p:nvPicPr>
          <p:cNvPr id="515" name="Image 14" descr=""/>
          <p:cNvPicPr/>
          <p:nvPr/>
        </p:nvPicPr>
        <p:blipFill>
          <a:blip r:embed="rId3"/>
          <a:stretch/>
        </p:blipFill>
        <p:spPr>
          <a:xfrm>
            <a:off x="7394400" y="2592000"/>
            <a:ext cx="4543200" cy="1879560"/>
          </a:xfrm>
          <a:prstGeom prst="rect">
            <a:avLst/>
          </a:prstGeom>
          <a:ln w="0">
            <a:noFill/>
          </a:ln>
        </p:spPr>
      </p:pic>
      <p:pic>
        <p:nvPicPr>
          <p:cNvPr id="516" name="Image 16" descr=""/>
          <p:cNvPicPr/>
          <p:nvPr/>
        </p:nvPicPr>
        <p:blipFill>
          <a:blip r:embed="rId4"/>
          <a:stretch/>
        </p:blipFill>
        <p:spPr>
          <a:xfrm>
            <a:off x="7460280" y="4696920"/>
            <a:ext cx="4543200" cy="1814760"/>
          </a:xfrm>
          <a:prstGeom prst="rect">
            <a:avLst/>
          </a:prstGeom>
          <a:ln w="0">
            <a:noFill/>
          </a:ln>
        </p:spPr>
      </p:pic>
      <p:sp>
        <p:nvSpPr>
          <p:cNvPr id="517" name="Bulle narrative : rectangle à coins arrondis 17"/>
          <p:cNvSpPr/>
          <p:nvPr/>
        </p:nvSpPr>
        <p:spPr>
          <a:xfrm>
            <a:off x="3487320" y="773640"/>
            <a:ext cx="8515800" cy="677520"/>
          </a:xfrm>
          <a:prstGeom prst="wedgeRoundRectCallout">
            <a:avLst>
              <a:gd name="adj1" fmla="val 15010"/>
              <a:gd name="adj2" fmla="val 193389"/>
              <a:gd name="adj3"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Les élèves ont désormais accès au QCM  depuis l’ENT et l’enseignant peut visualiser  et récupérer toutes leurs réponses (sous forme de note si besoin)</a:t>
            </a:r>
            <a:endParaRPr b="0" lang="fr-FR" sz="1800" spc="-1" strike="noStrike">
              <a:solidFill>
                <a:srgbClr val="000000"/>
              </a:solidFill>
              <a:latin typeface="Calibri"/>
            </a:endParaRPr>
          </a:p>
        </p:txBody>
      </p:sp>
      <p:sp>
        <p:nvSpPr>
          <p:cNvPr id="518" name="ZoneTexte 6"/>
          <p:cNvSpPr/>
          <p:nvPr/>
        </p:nvSpPr>
        <p:spPr>
          <a:xfrm>
            <a:off x="178920" y="11376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7) Exporter les QCM générés avec Quiz wizard directement dans Moodle ou Eléa</a:t>
            </a:r>
            <a:endParaRPr b="0" lang="fr-FR" sz="2000" spc="-1" strike="noStrike">
              <a:solidFill>
                <a:srgbClr val="000000"/>
              </a:solidFill>
              <a:latin typeface="Calibri"/>
            </a:endParaRPr>
          </a:p>
        </p:txBody>
      </p:sp>
      <p:pic>
        <p:nvPicPr>
          <p:cNvPr id="519" name="Image 7" descr=""/>
          <p:cNvPicPr/>
          <p:nvPr/>
        </p:nvPicPr>
        <p:blipFill>
          <a:blip r:embed="rId5"/>
          <a:stretch/>
        </p:blipFill>
        <p:spPr>
          <a:xfrm>
            <a:off x="9288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PlaceHolder 1"/>
          <p:cNvSpPr>
            <a:spLocks noGrp="1"/>
          </p:cNvSpPr>
          <p:nvPr>
            <p:ph type="subTitle"/>
          </p:nvPr>
        </p:nvSpPr>
        <p:spPr>
          <a:xfrm>
            <a:off x="274320" y="552960"/>
            <a:ext cx="10971720" cy="620064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400" spc="-1" strike="noStrike">
                <a:solidFill>
                  <a:srgbClr val="0070c0"/>
                </a:solidFill>
                <a:latin typeface="Arial"/>
                <a:ea typeface="DejaVu Sans"/>
              </a:rPr>
              <a:t>Freins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Arial"/>
                <a:ea typeface="DejaVu Sans"/>
              </a:rPr>
              <a:t>La génération de QCM ne permet que de vérifier la compréhension de l’extrait du texte. Il est indispensable de proposer en amont des activités de repérage et de fournir des stratégies aux élèves pour les aider à comprendre l’extrait.</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Arial"/>
                <a:ea typeface="DejaVu Sans"/>
              </a:rPr>
              <a:t>L’enseignant doit systématiquement vérifier les questions qui comportent souvent des erreurs.</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Arial"/>
                <a:ea typeface="DejaVu Sans"/>
              </a:rPr>
              <a:t>Il est indispensable que l’enseignant ait un regard sur la pertinence des questions car certaines ont peu d’intérêt.</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Arial"/>
                <a:ea typeface="DejaVu Sans"/>
              </a:rPr>
              <a:t>Les observations réalisées peuvent évoluer en fonction des évolutions rapides proposées par ces sites.</a:t>
            </a:r>
            <a:endParaRPr b="0" lang="fr-FR" sz="2400" spc="-1" strike="noStrike">
              <a:solidFill>
                <a:srgbClr val="000000"/>
              </a:solidFill>
              <a:latin typeface="Calibri"/>
            </a:endParaRPr>
          </a:p>
          <a:p>
            <a:pPr defTabSz="914400">
              <a:lnSpc>
                <a:spcPct val="90000"/>
              </a:lnSpc>
              <a:spcBef>
                <a:spcPts val="1001"/>
              </a:spcBef>
            </a:pPr>
            <a:endParaRPr b="0" lang="fr-FR" sz="2400" spc="-1" strike="noStrike">
              <a:solidFill>
                <a:srgbClr val="000000"/>
              </a:solidFill>
              <a:latin typeface="Calibri"/>
            </a:endParaRPr>
          </a:p>
          <a:p>
            <a:pPr marL="228600" indent="-228600" defTabSz="914400">
              <a:lnSpc>
                <a:spcPct val="90000"/>
              </a:lnSpc>
              <a:spcBef>
                <a:spcPts val="1001"/>
              </a:spcBef>
              <a:buClr>
                <a:srgbClr val="0070c0"/>
              </a:buClr>
              <a:buFont typeface="Arial"/>
              <a:buChar char="•"/>
            </a:pPr>
            <a:r>
              <a:rPr b="0" lang="fr-FR" sz="2400" spc="-1" strike="noStrike">
                <a:solidFill>
                  <a:srgbClr val="0070c0"/>
                </a:solidFill>
                <a:latin typeface="Arial"/>
                <a:ea typeface="DejaVu Sans"/>
              </a:rPr>
              <a:t>Avantages de l’utilisation de l’IA pour créer des QCM : </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Gain de temps pour l’enseignant (selon la pertinence des questions créées)</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Possibilité de modifier les questions ou de les corriger</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Possibilité d’intégrer le QCM dans Moodle avec le questionnaire généré par ChatGPT et Quiz Wizard</a:t>
            </a:r>
            <a:endParaRPr b="0" lang="fr-FR" sz="2400" spc="-1" strike="noStrike">
              <a:solidFill>
                <a:srgbClr val="000000"/>
              </a:solidFill>
              <a:latin typeface="Calibri"/>
            </a:endParaRPr>
          </a:p>
          <a:p>
            <a:pPr defTabSz="914400">
              <a:lnSpc>
                <a:spcPct val="90000"/>
              </a:lnSpc>
              <a:spcBef>
                <a:spcPts val="1001"/>
              </a:spcBef>
            </a:pPr>
            <a:endParaRPr b="0" lang="fr-FR" sz="2400" spc="-1" strike="noStrike">
              <a:solidFill>
                <a:srgbClr val="000000"/>
              </a:solidFill>
              <a:latin typeface="Calibri"/>
            </a:endParaRPr>
          </a:p>
        </p:txBody>
      </p:sp>
      <p:sp>
        <p:nvSpPr>
          <p:cNvPr id="521" name="ZoneTexte 5"/>
          <p:cNvSpPr/>
          <p:nvPr/>
        </p:nvSpPr>
        <p:spPr>
          <a:xfrm>
            <a:off x="178920" y="113760"/>
            <a:ext cx="1183320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8) Analyse : freins et plus-values</a:t>
            </a:r>
            <a:endParaRPr b="0" lang="fr-FR" sz="2000" spc="-1" strike="noStrike">
              <a:solidFill>
                <a:srgbClr val="000000"/>
              </a:solidFill>
              <a:latin typeface="Calibri"/>
            </a:endParaRPr>
          </a:p>
        </p:txBody>
      </p:sp>
      <p:pic>
        <p:nvPicPr>
          <p:cNvPr id="522" name="Image 7" descr=""/>
          <p:cNvPicPr/>
          <p:nvPr/>
        </p:nvPicPr>
        <p:blipFill>
          <a:blip r:embed="rId1"/>
          <a:stretch/>
        </p:blipFill>
        <p:spPr>
          <a:xfrm>
            <a:off x="50040" y="6552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152280" y="171720"/>
            <a:ext cx="11274840" cy="54648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800" spc="-1" strike="noStrike">
                <a:solidFill>
                  <a:srgbClr val="000000"/>
                </a:solidFill>
                <a:latin typeface="Aptos Display"/>
                <a:ea typeface="DejaVu Sans"/>
              </a:rPr>
              <a:t>1) Contexte</a:t>
            </a:r>
            <a:endParaRPr b="0" lang="fr-FR" sz="2800" spc="-1" strike="noStrike">
              <a:solidFill>
                <a:srgbClr val="000000"/>
              </a:solidFill>
              <a:latin typeface="Calibri"/>
            </a:endParaRPr>
          </a:p>
        </p:txBody>
      </p:sp>
      <p:sp>
        <p:nvSpPr>
          <p:cNvPr id="303" name="PlaceHolder 2"/>
          <p:cNvSpPr>
            <a:spLocks noGrp="1"/>
          </p:cNvSpPr>
          <p:nvPr>
            <p:ph/>
          </p:nvPr>
        </p:nvSpPr>
        <p:spPr>
          <a:xfrm>
            <a:off x="152280" y="849240"/>
            <a:ext cx="11394000" cy="5158800"/>
          </a:xfrm>
          <a:prstGeom prst="rect">
            <a:avLst/>
          </a:prstGeom>
          <a:noFill/>
          <a:ln w="0">
            <a:noFill/>
          </a:ln>
        </p:spPr>
        <p:txBody>
          <a:bodyPr lIns="90000" rIns="90000" tIns="45000" bIns="45000" anchor="t">
            <a:normAutofit/>
          </a:bodyPr>
          <a:p>
            <a:pPr marL="432000" indent="-324000" defTabSz="914400">
              <a:lnSpc>
                <a:spcPct val="90000"/>
              </a:lnSpc>
              <a:spcBef>
                <a:spcPts val="1001"/>
              </a:spcBef>
              <a:buClr>
                <a:srgbClr val="000000"/>
              </a:buClr>
              <a:buFont typeface="Wingdings" charset="2"/>
              <a:buChar char=""/>
              <a:tabLst>
                <a:tab algn="l" pos="0"/>
              </a:tabLst>
            </a:pPr>
            <a:r>
              <a:rPr b="0" lang="fr-FR" sz="2200" spc="-1" strike="noStrike">
                <a:solidFill>
                  <a:srgbClr val="000000"/>
                </a:solidFill>
                <a:latin typeface="Aptos"/>
                <a:ea typeface="DejaVu Sans"/>
              </a:rPr>
              <a:t> </a:t>
            </a:r>
            <a:r>
              <a:rPr b="0" lang="fr-FR" sz="2200" spc="-1" strike="noStrike">
                <a:solidFill>
                  <a:srgbClr val="000000"/>
                </a:solidFill>
                <a:latin typeface="Aptos"/>
                <a:ea typeface="DejaVu Sans"/>
              </a:rPr>
              <a:t>Dans le cadre d’une séquence sur l’histoire des afro-américains et leur combat contre la ségrégation, les élèves sont amenés à lire et comprendre un extrait de l’autobiographie de Muhammad Ali.</a:t>
            </a:r>
            <a:endParaRPr b="0" lang="fr-FR" sz="2200" spc="-1" strike="noStrike">
              <a:solidFill>
                <a:srgbClr val="000000"/>
              </a:solidFill>
              <a:latin typeface="Calibri"/>
            </a:endParaRPr>
          </a:p>
          <a:p>
            <a:pPr indent="0" defTabSz="914400">
              <a:lnSpc>
                <a:spcPct val="90000"/>
              </a:lnSpc>
              <a:spcBef>
                <a:spcPts val="1001"/>
              </a:spcBef>
              <a:buNone/>
              <a:tabLst>
                <a:tab algn="l" pos="0"/>
              </a:tabLst>
            </a:pPr>
            <a:endParaRPr b="0" lang="fr-FR" sz="22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200" spc="-1" strike="noStrike">
                <a:solidFill>
                  <a:srgbClr val="000000"/>
                </a:solidFill>
                <a:latin typeface="Aptos"/>
                <a:ea typeface="DejaVu Sans"/>
              </a:rPr>
              <a:t> </a:t>
            </a:r>
            <a:r>
              <a:rPr b="0" lang="fr-FR" sz="2200" spc="-1" strike="noStrike">
                <a:solidFill>
                  <a:srgbClr val="000000"/>
                </a:solidFill>
                <a:latin typeface="Aptos"/>
                <a:ea typeface="DejaVu Sans"/>
              </a:rPr>
              <a:t>Afin de gagner du temps, nous avons testé ChatGPT, Perplexity, Quiz Wizard et  Nolej AI pour créer un QCM à partir de l’extrait de l’autobiographie de Muhammad Ali. Il s’agit ici de vérifier la compréhension d’un extrait. </a:t>
            </a:r>
            <a:endParaRPr b="0" lang="fr-FR" sz="2200" spc="-1" strike="noStrike">
              <a:solidFill>
                <a:srgbClr val="000000"/>
              </a:solidFill>
              <a:latin typeface="Calibri"/>
            </a:endParaRPr>
          </a:p>
          <a:p>
            <a:pPr indent="0" defTabSz="914400">
              <a:lnSpc>
                <a:spcPct val="90000"/>
              </a:lnSpc>
              <a:spcBef>
                <a:spcPts val="1001"/>
              </a:spcBef>
              <a:buNone/>
              <a:tabLst>
                <a:tab algn="l" pos="0"/>
              </a:tabLst>
            </a:pPr>
            <a:endParaRPr b="0" lang="fr-FR" sz="22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200" spc="-1" strike="noStrike">
                <a:solidFill>
                  <a:srgbClr val="000000"/>
                </a:solidFill>
                <a:latin typeface="Aptos"/>
                <a:ea typeface="DejaVu Sans"/>
              </a:rPr>
              <a:t> </a:t>
            </a:r>
            <a:r>
              <a:rPr b="0" lang="fr-FR" sz="2200" spc="-1" strike="noStrike">
                <a:solidFill>
                  <a:srgbClr val="000000"/>
                </a:solidFill>
                <a:latin typeface="Aptos"/>
                <a:ea typeface="DejaVu Sans"/>
              </a:rPr>
              <a:t>Des activités de repérage ont été réalisées en amont par les élèves en autonomie : </a:t>
            </a:r>
            <a:endParaRPr b="0" lang="fr-FR" sz="22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p:txBody>
      </p:sp>
      <p:pic>
        <p:nvPicPr>
          <p:cNvPr id="304" name="Picture 2" descr=""/>
          <p:cNvPicPr/>
          <p:nvPr/>
        </p:nvPicPr>
        <p:blipFill>
          <a:blip r:embed="rId1"/>
          <a:stretch/>
        </p:blipFill>
        <p:spPr>
          <a:xfrm>
            <a:off x="5292720" y="1752840"/>
            <a:ext cx="496800" cy="570240"/>
          </a:xfrm>
          <a:prstGeom prst="rect">
            <a:avLst/>
          </a:prstGeom>
          <a:ln w="0">
            <a:noFill/>
          </a:ln>
        </p:spPr>
      </p:pic>
      <p:pic>
        <p:nvPicPr>
          <p:cNvPr id="305" name="Image 5" descr="Une image contenant Symétrie, symbole, art, ligne&#10;&#10;Description générée automatiquement"/>
          <p:cNvPicPr/>
          <p:nvPr/>
        </p:nvPicPr>
        <p:blipFill>
          <a:blip r:embed="rId2"/>
          <a:stretch/>
        </p:blipFill>
        <p:spPr>
          <a:xfrm>
            <a:off x="6495120" y="1586160"/>
            <a:ext cx="844200" cy="746280"/>
          </a:xfrm>
          <a:prstGeom prst="rect">
            <a:avLst/>
          </a:prstGeom>
          <a:ln w="0">
            <a:noFill/>
          </a:ln>
        </p:spPr>
      </p:pic>
      <p:pic>
        <p:nvPicPr>
          <p:cNvPr id="306" name="Image 1" descr=""/>
          <p:cNvPicPr/>
          <p:nvPr/>
        </p:nvPicPr>
        <p:blipFill>
          <a:blip r:embed="rId3"/>
          <a:stretch/>
        </p:blipFill>
        <p:spPr>
          <a:xfrm>
            <a:off x="9818640" y="1863720"/>
            <a:ext cx="1656720" cy="396000"/>
          </a:xfrm>
          <a:prstGeom prst="rect">
            <a:avLst/>
          </a:prstGeom>
          <a:ln w="0">
            <a:noFill/>
          </a:ln>
        </p:spPr>
      </p:pic>
      <p:pic>
        <p:nvPicPr>
          <p:cNvPr id="307" name="Image 2" descr=""/>
          <p:cNvPicPr/>
          <p:nvPr/>
        </p:nvPicPr>
        <p:blipFill>
          <a:blip r:embed="rId4"/>
          <a:stretch/>
        </p:blipFill>
        <p:spPr>
          <a:xfrm>
            <a:off x="7494480" y="1782720"/>
            <a:ext cx="2323440" cy="504000"/>
          </a:xfrm>
          <a:prstGeom prst="rect">
            <a:avLst/>
          </a:prstGeom>
          <a:ln w="0">
            <a:noFill/>
          </a:ln>
        </p:spPr>
      </p:pic>
      <p:sp>
        <p:nvSpPr>
          <p:cNvPr id="308" name="ZoneTexte 6"/>
          <p:cNvSpPr/>
          <p:nvPr/>
        </p:nvSpPr>
        <p:spPr>
          <a:xfrm>
            <a:off x="645120" y="4370040"/>
            <a:ext cx="7595280" cy="2009880"/>
          </a:xfrm>
          <a:prstGeom prst="rect">
            <a:avLst/>
          </a:prstGeom>
          <a:noFill/>
          <a:ln w="28575">
            <a:solidFill>
              <a:srgbClr val="0070c0"/>
            </a:solidFill>
            <a:round/>
          </a:ln>
        </p:spPr>
        <p:style>
          <a:lnRef idx="0"/>
          <a:fillRef idx="0"/>
          <a:effectRef idx="0"/>
          <a:fontRef idx="minor"/>
        </p:style>
        <p:txBody>
          <a:bodyPr lIns="90000" rIns="90000" tIns="45000" bIns="45000" anchor="t">
            <a:spAutoFit/>
          </a:bodyPr>
          <a:p>
            <a:pPr marL="285840" indent="-285840" defTabSz="914400">
              <a:lnSpc>
                <a:spcPct val="100000"/>
              </a:lnSpc>
              <a:buClr>
                <a:srgbClr val="0070c0"/>
              </a:buClr>
              <a:buFont typeface="Wingdings" charset="2"/>
              <a:buChar char=""/>
            </a:pPr>
            <a:r>
              <a:rPr b="0" lang="fr-FR" sz="1800" spc="-1" strike="noStrike">
                <a:solidFill>
                  <a:srgbClr val="0070c0"/>
                </a:solidFill>
                <a:latin typeface="Times New Roman"/>
                <a:ea typeface="DejaVu Sans"/>
              </a:rPr>
              <a:t>Quelle est la nature du document ? Quels sont les indices pour répondre à cette question ?</a:t>
            </a:r>
            <a:endParaRPr b="0" lang="fr-FR" sz="1800" spc="-1" strike="noStrike">
              <a:solidFill>
                <a:srgbClr val="000000"/>
              </a:solidFill>
              <a:latin typeface="Calibri"/>
            </a:endParaRPr>
          </a:p>
          <a:p>
            <a:pPr marL="285840" indent="-285840" defTabSz="914400">
              <a:lnSpc>
                <a:spcPct val="100000"/>
              </a:lnSpc>
              <a:buClr>
                <a:srgbClr val="0070c0"/>
              </a:buClr>
              <a:buFont typeface="Wingdings" charset="2"/>
              <a:buChar char=""/>
            </a:pPr>
            <a:r>
              <a:rPr b="0" lang="fr-FR" sz="1800" spc="-1" strike="noStrike">
                <a:solidFill>
                  <a:srgbClr val="0070c0"/>
                </a:solidFill>
                <a:latin typeface="Times New Roman"/>
                <a:ea typeface="DejaVu Sans"/>
              </a:rPr>
              <a:t>Quelle est la source du document ? </a:t>
            </a:r>
            <a:endParaRPr b="0" lang="fr-FR" sz="1800" spc="-1" strike="noStrike">
              <a:solidFill>
                <a:srgbClr val="000000"/>
              </a:solidFill>
              <a:latin typeface="Calibri"/>
            </a:endParaRPr>
          </a:p>
          <a:p>
            <a:pPr marL="285840" indent="-285840" defTabSz="914400">
              <a:lnSpc>
                <a:spcPct val="100000"/>
              </a:lnSpc>
              <a:buClr>
                <a:srgbClr val="0070c0"/>
              </a:buClr>
              <a:buFont typeface="Wingdings" charset="2"/>
              <a:buChar char=""/>
            </a:pPr>
            <a:r>
              <a:rPr b="0" lang="fr-FR" sz="1800" spc="-1" strike="noStrike">
                <a:solidFill>
                  <a:srgbClr val="0070c0"/>
                </a:solidFill>
                <a:latin typeface="Times New Roman"/>
                <a:ea typeface="DejaVu Sans"/>
              </a:rPr>
              <a:t>Que peut-on dire du titre ? (anticipation)</a:t>
            </a:r>
            <a:endParaRPr b="0" lang="fr-FR" sz="1800" spc="-1" strike="noStrike">
              <a:solidFill>
                <a:srgbClr val="000000"/>
              </a:solidFill>
              <a:latin typeface="Calibri"/>
            </a:endParaRPr>
          </a:p>
          <a:p>
            <a:pPr marL="285840" indent="-285840" defTabSz="914400">
              <a:lnSpc>
                <a:spcPct val="100000"/>
              </a:lnSpc>
              <a:buClr>
                <a:srgbClr val="0070c0"/>
              </a:buClr>
              <a:buFont typeface="Wingdings" charset="2"/>
              <a:buChar char=""/>
            </a:pPr>
            <a:r>
              <a:rPr b="0" lang="fr-FR" sz="1800" spc="-1" strike="noStrike">
                <a:solidFill>
                  <a:srgbClr val="0070c0"/>
                </a:solidFill>
                <a:latin typeface="Times New Roman"/>
                <a:ea typeface="DejaVu Sans"/>
              </a:rPr>
              <a:t>Repérages concrets : noms propres, dates, lieux, temps, champs lexicaux…</a:t>
            </a:r>
            <a:endParaRPr b="0" lang="fr-FR" sz="1800" spc="-1" strike="noStrike">
              <a:solidFill>
                <a:srgbClr val="000000"/>
              </a:solidFill>
              <a:latin typeface="Calibri"/>
            </a:endParaRPr>
          </a:p>
          <a:p>
            <a:pPr marL="285840" indent="-285840" defTabSz="914400">
              <a:lnSpc>
                <a:spcPct val="100000"/>
              </a:lnSpc>
              <a:buClr>
                <a:srgbClr val="0070c0"/>
              </a:buClr>
              <a:buFont typeface="Wingdings" charset="2"/>
              <a:buChar char=""/>
            </a:pPr>
            <a:r>
              <a:rPr b="0" lang="fr-FR" sz="1800" spc="-1" strike="noStrike">
                <a:solidFill>
                  <a:srgbClr val="0070c0"/>
                </a:solidFill>
                <a:latin typeface="Times New Roman"/>
                <a:ea typeface="DejaVu Sans"/>
              </a:rPr>
              <a:t>Compréhension globale permettant de répondre au WH questions (qui, quand, où, quoi, etc.) à partir des éléments déjà repérés</a:t>
            </a:r>
            <a:endParaRPr b="0" lang="fr-FR" sz="1800" spc="-1" strike="noStrike">
              <a:solidFill>
                <a:srgbClr val="000000"/>
              </a:solidFill>
              <a:latin typeface="Calibri"/>
            </a:endParaRPr>
          </a:p>
        </p:txBody>
      </p:sp>
      <p:pic>
        <p:nvPicPr>
          <p:cNvPr id="309" name="Image 8" descr=""/>
          <p:cNvPicPr/>
          <p:nvPr/>
        </p:nvPicPr>
        <p:blipFill>
          <a:blip r:embed="rId5"/>
          <a:stretch/>
        </p:blipFill>
        <p:spPr>
          <a:xfrm>
            <a:off x="152280" y="24228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ZoneTexte 8"/>
          <p:cNvSpPr/>
          <p:nvPr/>
        </p:nvSpPr>
        <p:spPr>
          <a:xfrm>
            <a:off x="238680" y="424080"/>
            <a:ext cx="1125828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00000"/>
                </a:solidFill>
                <a:latin typeface="Aptos"/>
                <a:ea typeface="DejaVu Sans"/>
              </a:rPr>
              <a:t>Requête : </a:t>
            </a:r>
            <a:r>
              <a:rPr b="0" lang="fr-FR" sz="1800" spc="-1" strike="noStrike">
                <a:solidFill>
                  <a:srgbClr val="000000"/>
                </a:solidFill>
                <a:latin typeface="Aptos"/>
                <a:ea typeface="Yu Gothic"/>
              </a:rPr>
              <a:t>Créer un quiz pour vérifier la compréhension écrite d’un document (sur un extrait du livre de Muhammad Ali : The Soul of a Butterfly : Reflections on Life’s Journey) : </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311" name="Rectangle 1"/>
          <p:cNvSpPr/>
          <p:nvPr/>
        </p:nvSpPr>
        <p:spPr>
          <a:xfrm>
            <a:off x="121320" y="1057680"/>
            <a:ext cx="11831400" cy="36644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1" lang="en-US" sz="1200" spc="-1" strike="noStrike">
                <a:solidFill>
                  <a:schemeClr val="lt1"/>
                </a:solidFill>
                <a:latin typeface="Aptos"/>
                <a:ea typeface="Yu Gothic"/>
              </a:rPr>
              <a:t>Prompt : </a:t>
            </a:r>
            <a:endParaRPr b="0" lang="fr-FR" sz="1200" spc="-1" strike="noStrike">
              <a:solidFill>
                <a:srgbClr val="000000"/>
              </a:solidFill>
              <a:latin typeface="Calibri"/>
            </a:endParaRPr>
          </a:p>
          <a:p>
            <a:pPr defTabSz="914400">
              <a:lnSpc>
                <a:spcPct val="107000"/>
              </a:lnSpc>
              <a:spcAft>
                <a:spcPts val="799"/>
              </a:spcAft>
            </a:pPr>
            <a:r>
              <a:rPr b="1" lang="en-GB" sz="1200" spc="-1" strike="noStrike">
                <a:solidFill>
                  <a:schemeClr val="lt1"/>
                </a:solidFill>
                <a:latin typeface="Aptos"/>
                <a:ea typeface="Yu Gothic"/>
              </a:rPr>
              <a:t>Created 10 multiple choice questions based on the extract of Muhammad Ali’s autobiography called The Soul of a Butterfly: Reflections on Life's Journey . This quiz is for French pupils learning English. The questions must be clear, short and simple.</a:t>
            </a:r>
            <a:endParaRPr b="0" lang="fr-FR" sz="1200" spc="-1" strike="noStrike">
              <a:solidFill>
                <a:srgbClr val="000000"/>
              </a:solidFill>
              <a:latin typeface="Calibri"/>
            </a:endParaRPr>
          </a:p>
          <a:p>
            <a:pPr defTabSz="914400">
              <a:lnSpc>
                <a:spcPct val="107000"/>
              </a:lnSpc>
              <a:spcAft>
                <a:spcPts val="799"/>
              </a:spcAft>
            </a:pPr>
            <a:r>
              <a:rPr b="0" lang="en-GB" sz="1100" spc="-1" strike="noStrike">
                <a:solidFill>
                  <a:schemeClr val="lt1"/>
                </a:solidFill>
                <a:latin typeface="Aptos"/>
                <a:ea typeface="Yu Gothic"/>
              </a:rPr>
              <a:t>“</a:t>
            </a:r>
            <a:r>
              <a:rPr b="0" lang="en-GB" sz="1100" spc="-1" strike="noStrike">
                <a:solidFill>
                  <a:schemeClr val="lt1"/>
                </a:solidFill>
                <a:latin typeface="Aptos"/>
                <a:ea typeface="Yu Gothic"/>
              </a:rPr>
              <a:t>There was no such thing as a Black superhero”</a:t>
            </a:r>
            <a:endParaRPr b="0" lang="fr-FR" sz="1100" spc="-1" strike="noStrike">
              <a:solidFill>
                <a:srgbClr val="000000"/>
              </a:solidFill>
              <a:latin typeface="Calibri"/>
            </a:endParaRPr>
          </a:p>
          <a:p>
            <a:pPr defTabSz="914400">
              <a:lnSpc>
                <a:spcPct val="107000"/>
              </a:lnSpc>
              <a:spcAft>
                <a:spcPts val="799"/>
              </a:spcAft>
            </a:pPr>
            <a:r>
              <a:rPr b="0" lang="en-GB" sz="1100" spc="-1" strike="noStrike">
                <a:solidFill>
                  <a:schemeClr val="lt1"/>
                </a:solidFill>
                <a:latin typeface="Aptos"/>
                <a:ea typeface="Yu Gothic"/>
              </a:rPr>
              <a:t>One Halloween, a little Black girl was trick-or-treating around the neighborhood, dressed up in a superhero costume, but her face was painted white. When I asked her why, she said that her sister told her that there was no such thing as a Black superhero. She was right. When I turned on the television, everyone was always White. Superman was White, Santa Claus was White. They even made Tarzan, king of the jungle in Africa, a White man. I noticed that Miss America was always White, and the president living in the White House was White, too. Nothing good reflected our image.</a:t>
            </a:r>
            <a:endParaRPr b="0" lang="fr-FR" sz="1100" spc="-1" strike="noStrike">
              <a:solidFill>
                <a:srgbClr val="000000"/>
              </a:solidFill>
              <a:latin typeface="Calibri"/>
            </a:endParaRPr>
          </a:p>
          <a:p>
            <a:pPr defTabSz="914400">
              <a:lnSpc>
                <a:spcPct val="107000"/>
              </a:lnSpc>
              <a:spcAft>
                <a:spcPts val="799"/>
              </a:spcAft>
            </a:pPr>
            <a:r>
              <a:rPr b="0" lang="en-GB" sz="1100" spc="-1" strike="noStrike">
                <a:solidFill>
                  <a:schemeClr val="lt1"/>
                </a:solidFill>
                <a:latin typeface="Aptos"/>
                <a:ea typeface="Yu Gothic"/>
              </a:rPr>
              <a:t>At that early age, I could see that something was very wrong. I didn't understand it. I thought that my skin was beautiful, I was proud of the color of my complexion. But everything black was considered bad, and undesirable. Like black cats bring bad luck. Devils' food cake was the dark cake, and angel food cake was the white cake. These may have been subtle messages, but the effects were profound. Every day these messages shaped the images that I and other non-white children had of ourselves. I didn't know how, but I knew that I was going to help my people. Somehow, I was going to make a difference in the world. The more injustice that I saw, the stronger my feelings grew. It made me feel that I was here for a reason. [...]</a:t>
            </a:r>
            <a:endParaRPr b="0" lang="fr-FR" sz="1100" spc="-1" strike="noStrike">
              <a:solidFill>
                <a:srgbClr val="000000"/>
              </a:solidFill>
              <a:latin typeface="Calibri"/>
            </a:endParaRPr>
          </a:p>
          <a:p>
            <a:pPr defTabSz="914400">
              <a:lnSpc>
                <a:spcPct val="107000"/>
              </a:lnSpc>
              <a:spcAft>
                <a:spcPts val="799"/>
              </a:spcAft>
            </a:pPr>
            <a:r>
              <a:rPr b="0" lang="en-GB" sz="1100" spc="-1" strike="noStrike">
                <a:solidFill>
                  <a:schemeClr val="lt1"/>
                </a:solidFill>
                <a:latin typeface="Aptos"/>
                <a:ea typeface="Yu Gothic"/>
              </a:rPr>
              <a:t>I thought boxing would help me be that public Black role model who was missing while I was growing up. I thought my purpose was to be that hero who showed children that Black is beautiful. I thought my purpose was to be that champion who showed White people they couldn't treat Blacks like second class citizens. I learned that all of these accomplishments were important, but even more important, I gained a platform that allowed me to carry out my real mission, which has been to encourage all people to respect each other and to live in peace.</a:t>
            </a:r>
            <a:endParaRPr b="0" lang="fr-FR" sz="1100" spc="-1" strike="noStrike">
              <a:solidFill>
                <a:srgbClr val="000000"/>
              </a:solidFill>
              <a:latin typeface="Calibri"/>
            </a:endParaRPr>
          </a:p>
          <a:p>
            <a:pPr defTabSz="914400">
              <a:lnSpc>
                <a:spcPct val="107000"/>
              </a:lnSpc>
              <a:spcAft>
                <a:spcPts val="799"/>
              </a:spcAft>
            </a:pPr>
            <a:r>
              <a:rPr b="0" lang="en-GB" sz="1100" spc="-1" strike="noStrike">
                <a:solidFill>
                  <a:schemeClr val="lt1"/>
                </a:solidFill>
                <a:latin typeface="Aptos"/>
                <a:ea typeface="Yu Gothic"/>
              </a:rPr>
              <a:t>The Soul of a Butterfly: Reflections on Life's Journey, Muhammad Ali, 2004</a:t>
            </a:r>
            <a:endParaRPr b="0" lang="fr-FR" sz="1100" spc="-1" strike="noStrike">
              <a:solidFill>
                <a:srgbClr val="000000"/>
              </a:solidFill>
              <a:latin typeface="Calibri"/>
            </a:endParaRPr>
          </a:p>
          <a:p>
            <a:pPr defTabSz="914400">
              <a:lnSpc>
                <a:spcPct val="107000"/>
              </a:lnSpc>
              <a:spcAft>
                <a:spcPts val="799"/>
              </a:spcAft>
            </a:pPr>
            <a:endParaRPr b="0" lang="fr-FR" sz="1100" spc="-1" strike="noStrike">
              <a:solidFill>
                <a:srgbClr val="000000"/>
              </a:solidFill>
              <a:latin typeface="Calibri"/>
            </a:endParaRPr>
          </a:p>
        </p:txBody>
      </p:sp>
      <p:pic>
        <p:nvPicPr>
          <p:cNvPr id="312" name="Image 7" descr=""/>
          <p:cNvPicPr/>
          <p:nvPr/>
        </p:nvPicPr>
        <p:blipFill>
          <a:blip r:embed="rId1"/>
          <a:stretch/>
        </p:blipFill>
        <p:spPr>
          <a:xfrm>
            <a:off x="308880" y="4537440"/>
            <a:ext cx="2275200" cy="2311920"/>
          </a:xfrm>
          <a:prstGeom prst="rect">
            <a:avLst/>
          </a:prstGeom>
          <a:ln w="0">
            <a:noFill/>
          </a:ln>
        </p:spPr>
      </p:pic>
      <p:sp>
        <p:nvSpPr>
          <p:cNvPr id="313" name="Bulle narrative : rectangle à coins arrondis 9"/>
          <p:cNvSpPr/>
          <p:nvPr/>
        </p:nvSpPr>
        <p:spPr>
          <a:xfrm>
            <a:off x="2584800" y="5359320"/>
            <a:ext cx="1734840" cy="1259280"/>
          </a:xfrm>
          <a:prstGeom prst="wedgeRoundRectCallout">
            <a:avLst>
              <a:gd name="adj1" fmla="val -56755"/>
              <a:gd name="adj2" fmla="val -5132"/>
              <a:gd name="adj3"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ptos"/>
                <a:ea typeface="DejaVu Sans"/>
              </a:rPr>
              <a:t>Texte issu du manuel d’anglais </a:t>
            </a:r>
            <a:endParaRPr b="0" lang="fr-FR" sz="1800" spc="-1" strike="noStrike">
              <a:solidFill>
                <a:srgbClr val="000000"/>
              </a:solidFill>
              <a:latin typeface="Calibri"/>
            </a:endParaRPr>
          </a:p>
        </p:txBody>
      </p:sp>
      <p:sp>
        <p:nvSpPr>
          <p:cNvPr id="314" name="Rectangle 1"/>
          <p:cNvSpPr/>
          <p:nvPr/>
        </p:nvSpPr>
        <p:spPr>
          <a:xfrm>
            <a:off x="4581360" y="5178600"/>
            <a:ext cx="7300800" cy="162072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Prompt : Crée 10 QCM basés sur l’extrait de l’autobiographie de Muhammad Ali « The soul of a Butterfly : Reflections on Life’s Journey ». Ce quiz est destiné à des élèves français qui apprennent l’anglais. Les questions doivent être claires, courtes et simples.</a:t>
            </a:r>
            <a:endParaRPr b="0" lang="fr-FR" sz="1800" spc="-1" strike="noStrike">
              <a:solidFill>
                <a:srgbClr val="000000"/>
              </a:solidFill>
              <a:latin typeface="Calibri"/>
            </a:endParaRPr>
          </a:p>
        </p:txBody>
      </p:sp>
      <p:sp>
        <p:nvSpPr>
          <p:cNvPr id="315" name="ZoneTexte 6"/>
          <p:cNvSpPr/>
          <p:nvPr/>
        </p:nvSpPr>
        <p:spPr>
          <a:xfrm>
            <a:off x="331560" y="90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2) Prompt (requête) et extrait choisi</a:t>
            </a:r>
            <a:endParaRPr b="0" lang="fr-FR" sz="2000" spc="-1" strike="noStrike">
              <a:solidFill>
                <a:srgbClr val="000000"/>
              </a:solidFill>
              <a:latin typeface="Calibri"/>
            </a:endParaRPr>
          </a:p>
        </p:txBody>
      </p:sp>
      <p:pic>
        <p:nvPicPr>
          <p:cNvPr id="316" name="Image 7" descr=""/>
          <p:cNvPicPr/>
          <p:nvPr/>
        </p:nvPicPr>
        <p:blipFill>
          <a:blip r:embed="rId2"/>
          <a:stretch/>
        </p:blipFill>
        <p:spPr>
          <a:xfrm>
            <a:off x="238680" y="6264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Image 4" descr=""/>
          <p:cNvPicPr/>
          <p:nvPr/>
        </p:nvPicPr>
        <p:blipFill>
          <a:blip r:embed="rId1"/>
          <a:stretch/>
        </p:blipFill>
        <p:spPr>
          <a:xfrm>
            <a:off x="130680" y="731160"/>
            <a:ext cx="4732920" cy="6060600"/>
          </a:xfrm>
          <a:prstGeom prst="rect">
            <a:avLst/>
          </a:prstGeom>
          <a:ln w="0">
            <a:noFill/>
          </a:ln>
        </p:spPr>
      </p:pic>
      <p:pic>
        <p:nvPicPr>
          <p:cNvPr id="318" name="Image 5" descr="Une image contenant texte, capture d’écran, Police&#10;&#10;Description générée automatiquement"/>
          <p:cNvPicPr/>
          <p:nvPr/>
        </p:nvPicPr>
        <p:blipFill>
          <a:blip r:embed="rId2"/>
          <a:stretch/>
        </p:blipFill>
        <p:spPr>
          <a:xfrm>
            <a:off x="6234480" y="2375640"/>
            <a:ext cx="5300640" cy="3855600"/>
          </a:xfrm>
          <a:prstGeom prst="rect">
            <a:avLst/>
          </a:prstGeom>
          <a:ln w="0">
            <a:noFill/>
          </a:ln>
        </p:spPr>
      </p:pic>
      <p:sp>
        <p:nvSpPr>
          <p:cNvPr id="319" name="Rectangle 1"/>
          <p:cNvSpPr/>
          <p:nvPr/>
        </p:nvSpPr>
        <p:spPr>
          <a:xfrm>
            <a:off x="6359760" y="168120"/>
            <a:ext cx="5660280" cy="182628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Avec Chat GPT, l’extrait a bien été pris en compte. Les questions portent sur le contenu du texte. L’enseignant devra toutefois sélectionner les questions qu’il juge plus pertinentes.</a:t>
            </a:r>
            <a:endParaRPr b="0" lang="fr-FR" sz="1800" spc="-1" strike="noStrike">
              <a:solidFill>
                <a:srgbClr val="000000"/>
              </a:solidFill>
              <a:latin typeface="Calibri"/>
            </a:endParaRPr>
          </a:p>
        </p:txBody>
      </p:sp>
      <p:pic>
        <p:nvPicPr>
          <p:cNvPr id="320" name="Picture 2" descr=""/>
          <p:cNvPicPr/>
          <p:nvPr/>
        </p:nvPicPr>
        <p:blipFill>
          <a:blip r:embed="rId3"/>
          <a:stretch/>
        </p:blipFill>
        <p:spPr>
          <a:xfrm>
            <a:off x="5049000" y="99000"/>
            <a:ext cx="782280" cy="782280"/>
          </a:xfrm>
          <a:prstGeom prst="rect">
            <a:avLst/>
          </a:prstGeom>
          <a:ln w="0">
            <a:noFill/>
          </a:ln>
        </p:spPr>
      </p:pic>
      <p:sp>
        <p:nvSpPr>
          <p:cNvPr id="321" name="ZoneTexte 6"/>
          <p:cNvSpPr/>
          <p:nvPr/>
        </p:nvSpPr>
        <p:spPr>
          <a:xfrm>
            <a:off x="331560" y="903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3) Résultats du QCM généré avec Chat GPT</a:t>
            </a:r>
            <a:endParaRPr b="0" lang="fr-FR" sz="2000" spc="-1" strike="noStrike">
              <a:solidFill>
                <a:srgbClr val="000000"/>
              </a:solidFill>
              <a:latin typeface="Calibri"/>
            </a:endParaRPr>
          </a:p>
        </p:txBody>
      </p:sp>
      <p:sp>
        <p:nvSpPr>
          <p:cNvPr id="322" name="ZoneTexte 8"/>
          <p:cNvSpPr/>
          <p:nvPr/>
        </p:nvSpPr>
        <p:spPr>
          <a:xfrm>
            <a:off x="6359760" y="2098800"/>
            <a:ext cx="6093720" cy="272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200" spc="-1" strike="noStrike" u="sng">
                <a:solidFill>
                  <a:schemeClr val="dk1"/>
                </a:solidFill>
                <a:uFillTx/>
                <a:latin typeface="Arial"/>
                <a:ea typeface="DejaVu Sans"/>
                <a:hlinkClick r:id="rId4"/>
              </a:rPr>
              <a:t>https://chatgpt.com/share/65f208af-c837-480e-8a20-7848266fd889</a:t>
            </a:r>
            <a:endParaRPr b="0" lang="fr-FR" sz="1200" spc="-1" strike="noStrike">
              <a:solidFill>
                <a:srgbClr val="000000"/>
              </a:solidFill>
              <a:latin typeface="Calibri"/>
            </a:endParaRPr>
          </a:p>
        </p:txBody>
      </p:sp>
      <p:pic>
        <p:nvPicPr>
          <p:cNvPr id="323" name="Image 9" descr=""/>
          <p:cNvPicPr/>
          <p:nvPr/>
        </p:nvPicPr>
        <p:blipFill>
          <a:blip r:embed="rId5"/>
          <a:stretch/>
        </p:blipFill>
        <p:spPr>
          <a:xfrm>
            <a:off x="11355480" y="6130440"/>
            <a:ext cx="664560" cy="650520"/>
          </a:xfrm>
          <a:prstGeom prst="rect">
            <a:avLst/>
          </a:prstGeom>
          <a:ln w="0">
            <a:noFill/>
          </a:ln>
        </p:spPr>
      </p:pic>
      <p:sp>
        <p:nvSpPr>
          <p:cNvPr id="324" name="Bulle narrative : rectangle à coins arrondis 3"/>
          <p:cNvSpPr/>
          <p:nvPr/>
        </p:nvSpPr>
        <p:spPr>
          <a:xfrm>
            <a:off x="4864320" y="6127560"/>
            <a:ext cx="6258600" cy="561960"/>
          </a:xfrm>
          <a:prstGeom prst="wedgeRoundRectCallout">
            <a:avLst>
              <a:gd name="adj1" fmla="val 53414"/>
              <a:gd name="adj2" fmla="val -9555"/>
              <a:gd name="adj3" fmla="val 16667"/>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Le QCM peut être converti au format GIFT pour être intégré directement dans Moodle (ou Eléa)</a:t>
            </a:r>
            <a:endParaRPr b="0" lang="fr-FR" sz="1800" spc="-1" strike="noStrike">
              <a:solidFill>
                <a:srgbClr val="000000"/>
              </a:solidFill>
              <a:latin typeface="Calibri"/>
            </a:endParaRPr>
          </a:p>
        </p:txBody>
      </p:sp>
      <p:pic>
        <p:nvPicPr>
          <p:cNvPr id="325" name="Image 11" descr=""/>
          <p:cNvPicPr/>
          <p:nvPr/>
        </p:nvPicPr>
        <p:blipFill>
          <a:blip r:embed="rId6"/>
          <a:stretch/>
        </p:blipFill>
        <p:spPr>
          <a:xfrm>
            <a:off x="171000" y="903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6" name="Image 3" descr="Une image contenant texte, capture d’écran, Police, document&#10;&#10;Description générée automatiquement"/>
          <p:cNvPicPr/>
          <p:nvPr/>
        </p:nvPicPr>
        <p:blipFill>
          <a:blip r:embed="rId1"/>
          <a:stretch/>
        </p:blipFill>
        <p:spPr>
          <a:xfrm>
            <a:off x="272520" y="2630880"/>
            <a:ext cx="6140880" cy="3996360"/>
          </a:xfrm>
          <a:prstGeom prst="rect">
            <a:avLst/>
          </a:prstGeom>
          <a:ln w="0">
            <a:noFill/>
          </a:ln>
        </p:spPr>
      </p:pic>
      <p:pic>
        <p:nvPicPr>
          <p:cNvPr id="327" name="Image 6" descr=""/>
          <p:cNvPicPr/>
          <p:nvPr/>
        </p:nvPicPr>
        <p:blipFill>
          <a:blip r:embed="rId2"/>
          <a:stretch/>
        </p:blipFill>
        <p:spPr>
          <a:xfrm>
            <a:off x="6426000" y="188640"/>
            <a:ext cx="5360400" cy="5315760"/>
          </a:xfrm>
          <a:prstGeom prst="rect">
            <a:avLst/>
          </a:prstGeom>
          <a:ln w="0">
            <a:noFill/>
          </a:ln>
        </p:spPr>
      </p:pic>
      <p:sp>
        <p:nvSpPr>
          <p:cNvPr id="328" name="Rectangle 4"/>
          <p:cNvSpPr/>
          <p:nvPr/>
        </p:nvSpPr>
        <p:spPr>
          <a:xfrm>
            <a:off x="272520" y="967680"/>
            <a:ext cx="5214240" cy="154152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7000"/>
              </a:lnSpc>
              <a:spcAft>
                <a:spcPts val="799"/>
              </a:spcAft>
            </a:pPr>
            <a:r>
              <a:rPr b="0" lang="fr-FR" sz="1800" spc="-1" strike="noStrike">
                <a:solidFill>
                  <a:srgbClr val="ffffff"/>
                </a:solidFill>
                <a:latin typeface="Aptos"/>
                <a:ea typeface="Yu Gothic"/>
              </a:rPr>
              <a:t>Perplexity ne répond pas à la requête. Ce n’est pas un questionnaire à choix multiple et il ne prend pas en compte le texte fourni. Voici la réponse apportée</a:t>
            </a:r>
            <a:r>
              <a:rPr b="0" lang="fr-FR" sz="1800" spc="-1" strike="noStrike">
                <a:solidFill>
                  <a:srgbClr val="000000"/>
                </a:solidFill>
                <a:latin typeface="Aptos"/>
                <a:ea typeface="Yu Gothic"/>
              </a:rPr>
              <a:t> : </a:t>
            </a:r>
            <a:endParaRPr b="0" lang="fr-FR" sz="1800" spc="-1" strike="noStrike">
              <a:solidFill>
                <a:srgbClr val="000000"/>
              </a:solidFill>
              <a:latin typeface="Calibri"/>
            </a:endParaRPr>
          </a:p>
        </p:txBody>
      </p:sp>
      <p:pic>
        <p:nvPicPr>
          <p:cNvPr id="329" name="Image 5" descr="Une image contenant Symétrie, symbole, art, ligne&#10;&#10;Description générée automatiquement"/>
          <p:cNvPicPr/>
          <p:nvPr/>
        </p:nvPicPr>
        <p:blipFill>
          <a:blip r:embed="rId3"/>
          <a:stretch/>
        </p:blipFill>
        <p:spPr>
          <a:xfrm>
            <a:off x="5322960" y="0"/>
            <a:ext cx="922320" cy="922320"/>
          </a:xfrm>
          <a:prstGeom prst="rect">
            <a:avLst/>
          </a:prstGeom>
          <a:ln w="0">
            <a:noFill/>
          </a:ln>
        </p:spPr>
      </p:pic>
      <p:sp>
        <p:nvSpPr>
          <p:cNvPr id="330" name="ZoneTexte 5"/>
          <p:cNvSpPr/>
          <p:nvPr/>
        </p:nvSpPr>
        <p:spPr>
          <a:xfrm>
            <a:off x="331560" y="18864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4) Résultats obtenus avec Perplexity</a:t>
            </a:r>
            <a:endParaRPr b="0" lang="fr-FR" sz="2000" spc="-1" strike="noStrike">
              <a:solidFill>
                <a:srgbClr val="000000"/>
              </a:solidFill>
              <a:latin typeface="Calibri"/>
            </a:endParaRPr>
          </a:p>
        </p:txBody>
      </p:sp>
      <p:sp>
        <p:nvSpPr>
          <p:cNvPr id="331" name="Rectangle 4"/>
          <p:cNvSpPr/>
          <p:nvPr/>
        </p:nvSpPr>
        <p:spPr>
          <a:xfrm>
            <a:off x="6752160" y="5503680"/>
            <a:ext cx="5214240" cy="112356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7000"/>
              </a:lnSpc>
              <a:spcAft>
                <a:spcPts val="799"/>
              </a:spcAft>
            </a:pPr>
            <a:r>
              <a:rPr b="0" lang="fr-FR" sz="1800" spc="-1" strike="noStrike">
                <a:solidFill>
                  <a:srgbClr val="ffffff"/>
                </a:solidFill>
                <a:latin typeface="Aptos"/>
                <a:ea typeface="Yu Gothic"/>
              </a:rPr>
              <a:t>Malgré une demande de modification pour générer des questions, ces dernières sont posées en français et ne portent toujours pas sur l’extrait choisi.</a:t>
            </a:r>
            <a:r>
              <a:rPr b="0" lang="fr-FR" sz="1800" spc="-1" strike="noStrike">
                <a:solidFill>
                  <a:srgbClr val="000000"/>
                </a:solidFill>
                <a:latin typeface="Aptos"/>
                <a:ea typeface="Yu Gothic"/>
              </a:rPr>
              <a:t> </a:t>
            </a:r>
            <a:endParaRPr b="0" lang="fr-FR" sz="1800" spc="-1" strike="noStrike">
              <a:solidFill>
                <a:srgbClr val="000000"/>
              </a:solidFill>
              <a:latin typeface="Calibri"/>
            </a:endParaRPr>
          </a:p>
        </p:txBody>
      </p:sp>
      <p:pic>
        <p:nvPicPr>
          <p:cNvPr id="332" name="Image 7" descr=""/>
          <p:cNvPicPr/>
          <p:nvPr/>
        </p:nvPicPr>
        <p:blipFill>
          <a:blip r:embed="rId4"/>
          <a:stretch/>
        </p:blipFill>
        <p:spPr>
          <a:xfrm>
            <a:off x="180720" y="18864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Image 9" descr=""/>
          <p:cNvPicPr/>
          <p:nvPr/>
        </p:nvPicPr>
        <p:blipFill>
          <a:blip r:embed="rId1"/>
          <a:stretch/>
        </p:blipFill>
        <p:spPr>
          <a:xfrm>
            <a:off x="5222160" y="0"/>
            <a:ext cx="2251800" cy="596160"/>
          </a:xfrm>
          <a:prstGeom prst="rect">
            <a:avLst/>
          </a:prstGeom>
          <a:ln w="0">
            <a:noFill/>
          </a:ln>
        </p:spPr>
      </p:pic>
      <p:pic>
        <p:nvPicPr>
          <p:cNvPr id="334" name="Image 13" descr=""/>
          <p:cNvPicPr/>
          <p:nvPr/>
        </p:nvPicPr>
        <p:blipFill>
          <a:blip r:embed="rId2"/>
          <a:stretch/>
        </p:blipFill>
        <p:spPr>
          <a:xfrm>
            <a:off x="151920" y="1107000"/>
            <a:ext cx="6095160" cy="3087000"/>
          </a:xfrm>
          <a:prstGeom prst="rect">
            <a:avLst/>
          </a:prstGeom>
          <a:ln w="0">
            <a:noFill/>
          </a:ln>
        </p:spPr>
      </p:pic>
      <p:pic>
        <p:nvPicPr>
          <p:cNvPr id="335" name="Image 15" descr=""/>
          <p:cNvPicPr/>
          <p:nvPr/>
        </p:nvPicPr>
        <p:blipFill>
          <a:blip r:embed="rId3"/>
          <a:stretch/>
        </p:blipFill>
        <p:spPr>
          <a:xfrm>
            <a:off x="6666480" y="2769840"/>
            <a:ext cx="4973040" cy="3439080"/>
          </a:xfrm>
          <a:prstGeom prst="rect">
            <a:avLst/>
          </a:prstGeom>
          <a:ln w="0">
            <a:noFill/>
          </a:ln>
        </p:spPr>
      </p:pic>
      <p:pic>
        <p:nvPicPr>
          <p:cNvPr id="336" name="Image 17" descr=""/>
          <p:cNvPicPr/>
          <p:nvPr/>
        </p:nvPicPr>
        <p:blipFill>
          <a:blip r:embed="rId4"/>
          <a:stretch/>
        </p:blipFill>
        <p:spPr>
          <a:xfrm>
            <a:off x="1030680" y="4363920"/>
            <a:ext cx="4816440" cy="2323800"/>
          </a:xfrm>
          <a:prstGeom prst="rect">
            <a:avLst/>
          </a:prstGeom>
          <a:ln w="0">
            <a:noFill/>
          </a:ln>
        </p:spPr>
      </p:pic>
      <p:sp>
        <p:nvSpPr>
          <p:cNvPr id="337" name="Bulle narrative : rectangle à coins arrondis 18"/>
          <p:cNvSpPr/>
          <p:nvPr/>
        </p:nvSpPr>
        <p:spPr>
          <a:xfrm>
            <a:off x="7474680" y="255240"/>
            <a:ext cx="3741840" cy="1604880"/>
          </a:xfrm>
          <a:prstGeom prst="wedgeRoundRectCallout">
            <a:avLst>
              <a:gd name="adj1" fmla="val -88163"/>
              <a:gd name="adj2" fmla="val 66474"/>
              <a:gd name="adj3" fmla="val 16667"/>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Quiz Wizard propose d’intégrer le type de source. Nous choisissons ici le texte (copié-collé de l’extrait de l’autobiographie de M. Ali.)</a:t>
            </a:r>
            <a:endParaRPr b="0" lang="fr-FR" sz="1800" spc="-1" strike="noStrike">
              <a:solidFill>
                <a:srgbClr val="000000"/>
              </a:solidFill>
              <a:latin typeface="Calibri"/>
            </a:endParaRPr>
          </a:p>
        </p:txBody>
      </p:sp>
      <p:sp>
        <p:nvSpPr>
          <p:cNvPr id="338" name="ZoneTexte 7"/>
          <p:cNvSpPr/>
          <p:nvPr/>
        </p:nvSpPr>
        <p:spPr>
          <a:xfrm>
            <a:off x="316800" y="9828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5) Résultats du QCM généré avec Quiz wizard</a:t>
            </a:r>
            <a:endParaRPr b="0" lang="fr-FR" sz="2000" spc="-1" strike="noStrike">
              <a:solidFill>
                <a:srgbClr val="000000"/>
              </a:solidFill>
              <a:latin typeface="Calibri"/>
            </a:endParaRPr>
          </a:p>
        </p:txBody>
      </p:sp>
      <p:pic>
        <p:nvPicPr>
          <p:cNvPr id="339" name="Image 8" descr=""/>
          <p:cNvPicPr/>
          <p:nvPr/>
        </p:nvPicPr>
        <p:blipFill>
          <a:blip r:embed="rId5"/>
          <a:stretch/>
        </p:blipFill>
        <p:spPr>
          <a:xfrm>
            <a:off x="151920" y="741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0" name="Image 11" descr=""/>
          <p:cNvPicPr/>
          <p:nvPr/>
        </p:nvPicPr>
        <p:blipFill>
          <a:blip r:embed="rId1"/>
          <a:stretch/>
        </p:blipFill>
        <p:spPr>
          <a:xfrm>
            <a:off x="5538240" y="8280"/>
            <a:ext cx="2322000" cy="614520"/>
          </a:xfrm>
          <a:prstGeom prst="rect">
            <a:avLst/>
          </a:prstGeom>
          <a:ln w="0">
            <a:noFill/>
          </a:ln>
        </p:spPr>
      </p:pic>
      <p:pic>
        <p:nvPicPr>
          <p:cNvPr id="341" name="Image 4" descr=""/>
          <p:cNvPicPr/>
          <p:nvPr/>
        </p:nvPicPr>
        <p:blipFill>
          <a:blip r:embed="rId2"/>
          <a:stretch/>
        </p:blipFill>
        <p:spPr>
          <a:xfrm>
            <a:off x="0" y="1327680"/>
            <a:ext cx="6748560" cy="3934800"/>
          </a:xfrm>
          <a:prstGeom prst="rect">
            <a:avLst/>
          </a:prstGeom>
          <a:ln w="0">
            <a:noFill/>
          </a:ln>
        </p:spPr>
      </p:pic>
      <p:pic>
        <p:nvPicPr>
          <p:cNvPr id="342" name="Image 6" descr=""/>
          <p:cNvPicPr/>
          <p:nvPr/>
        </p:nvPicPr>
        <p:blipFill>
          <a:blip r:embed="rId3"/>
          <a:stretch/>
        </p:blipFill>
        <p:spPr>
          <a:xfrm>
            <a:off x="6699600" y="2272320"/>
            <a:ext cx="5491440" cy="2865600"/>
          </a:xfrm>
          <a:prstGeom prst="rect">
            <a:avLst/>
          </a:prstGeom>
          <a:ln w="0">
            <a:noFill/>
          </a:ln>
        </p:spPr>
      </p:pic>
      <p:sp>
        <p:nvSpPr>
          <p:cNvPr id="343" name="Bulle narrative : rectangle à coins arrondis 7"/>
          <p:cNvSpPr/>
          <p:nvPr/>
        </p:nvSpPr>
        <p:spPr>
          <a:xfrm>
            <a:off x="331560" y="630000"/>
            <a:ext cx="10461600" cy="477720"/>
          </a:xfrm>
          <a:prstGeom prst="wedgeRoundRectCallout">
            <a:avLst>
              <a:gd name="adj1" fmla="val 38314"/>
              <a:gd name="adj2" fmla="val 275834"/>
              <a:gd name="adj3" fmla="val 16667"/>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Toutes les questions sont modifiables, faciles à corriger</a:t>
            </a:r>
            <a:endParaRPr b="0" lang="fr-FR" sz="1800" spc="-1" strike="noStrike">
              <a:solidFill>
                <a:srgbClr val="000000"/>
              </a:solidFill>
              <a:latin typeface="Calibri"/>
            </a:endParaRPr>
          </a:p>
        </p:txBody>
      </p:sp>
      <p:sp>
        <p:nvSpPr>
          <p:cNvPr id="344" name="Rectangle 8"/>
          <p:cNvSpPr/>
          <p:nvPr/>
        </p:nvSpPr>
        <p:spPr>
          <a:xfrm>
            <a:off x="9526680" y="2272320"/>
            <a:ext cx="307800" cy="4777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45" name="Rectangle 2"/>
          <p:cNvSpPr/>
          <p:nvPr/>
        </p:nvSpPr>
        <p:spPr>
          <a:xfrm>
            <a:off x="509040" y="5853960"/>
            <a:ext cx="11405880" cy="687600"/>
          </a:xfrm>
          <a:prstGeom prst="rect">
            <a:avLst/>
          </a:prstGeom>
          <a:solidFill>
            <a:srgbClr val="196b24"/>
          </a:solidFill>
          <a:ln>
            <a:solidFill>
              <a:srgbClr val="124f1a"/>
            </a:solidFill>
          </a:ln>
        </p:spPr>
        <p:style>
          <a:lnRef idx="2">
            <a:schemeClr val="accent3">
              <a:shade val="50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Possibilité d’exporter le QCM directement en Moodle XML pour l’intégrer dans le Moodle de notre ENT (MonBureauNumérique) ou Eléa (voir procédure diapositive 23) </a:t>
            </a:r>
            <a:endParaRPr b="0" lang="fr-FR" sz="1800" spc="-1" strike="noStrike">
              <a:solidFill>
                <a:srgbClr val="000000"/>
              </a:solidFill>
              <a:latin typeface="Calibri"/>
            </a:endParaRPr>
          </a:p>
        </p:txBody>
      </p:sp>
      <p:pic>
        <p:nvPicPr>
          <p:cNvPr id="346" name="Image 10" descr=""/>
          <p:cNvPicPr/>
          <p:nvPr/>
        </p:nvPicPr>
        <p:blipFill>
          <a:blip r:embed="rId4"/>
          <a:stretch/>
        </p:blipFill>
        <p:spPr>
          <a:xfrm>
            <a:off x="11234160" y="5872680"/>
            <a:ext cx="664560" cy="650520"/>
          </a:xfrm>
          <a:prstGeom prst="rect">
            <a:avLst/>
          </a:prstGeom>
          <a:ln w="0">
            <a:noFill/>
          </a:ln>
        </p:spPr>
      </p:pic>
      <p:sp>
        <p:nvSpPr>
          <p:cNvPr id="347" name="ZoneTexte 12"/>
          <p:cNvSpPr/>
          <p:nvPr/>
        </p:nvSpPr>
        <p:spPr>
          <a:xfrm>
            <a:off x="316800" y="9828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5) Résultats du QCM généré avec Quiz wizard</a:t>
            </a:r>
            <a:endParaRPr b="0" lang="fr-FR" sz="2000" spc="-1" strike="noStrike">
              <a:solidFill>
                <a:srgbClr val="000000"/>
              </a:solidFill>
              <a:latin typeface="Calibri"/>
            </a:endParaRPr>
          </a:p>
        </p:txBody>
      </p:sp>
      <p:pic>
        <p:nvPicPr>
          <p:cNvPr id="348" name="Image 13" descr=""/>
          <p:cNvPicPr/>
          <p:nvPr/>
        </p:nvPicPr>
        <p:blipFill>
          <a:blip r:embed="rId5"/>
          <a:stretch/>
        </p:blipFill>
        <p:spPr>
          <a:xfrm>
            <a:off x="151920" y="74160"/>
            <a:ext cx="447840" cy="447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9" name="Image 2" descr=""/>
          <p:cNvPicPr/>
          <p:nvPr/>
        </p:nvPicPr>
        <p:blipFill>
          <a:blip r:embed="rId1"/>
          <a:stretch/>
        </p:blipFill>
        <p:spPr>
          <a:xfrm>
            <a:off x="0" y="916560"/>
            <a:ext cx="7888680" cy="5940720"/>
          </a:xfrm>
          <a:prstGeom prst="rect">
            <a:avLst/>
          </a:prstGeom>
          <a:ln w="0">
            <a:noFill/>
          </a:ln>
        </p:spPr>
      </p:pic>
      <p:sp>
        <p:nvSpPr>
          <p:cNvPr id="350" name="Rectangle 3"/>
          <p:cNvSpPr/>
          <p:nvPr/>
        </p:nvSpPr>
        <p:spPr>
          <a:xfrm>
            <a:off x="7062840" y="128160"/>
            <a:ext cx="5000400" cy="520200"/>
          </a:xfrm>
          <a:prstGeom prst="rect">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algn="ctr" defTabSz="914400">
              <a:lnSpc>
                <a:spcPct val="100000"/>
              </a:lnSpc>
            </a:pPr>
            <a:r>
              <a:rPr b="0" lang="fr-FR" sz="1800" spc="-1" strike="noStrike">
                <a:solidFill>
                  <a:schemeClr val="lt1"/>
                </a:solidFill>
                <a:latin typeface="Arial"/>
                <a:ea typeface="DejaVu Sans"/>
              </a:rPr>
              <a:t>Voici les questions générées par Quiz Wizard</a:t>
            </a:r>
            <a:endParaRPr b="0" lang="fr-FR" sz="1800" spc="-1" strike="noStrike">
              <a:solidFill>
                <a:srgbClr val="000000"/>
              </a:solidFill>
              <a:latin typeface="Calibri"/>
            </a:endParaRPr>
          </a:p>
        </p:txBody>
      </p:sp>
      <p:sp>
        <p:nvSpPr>
          <p:cNvPr id="351" name="Ellipse 4"/>
          <p:cNvSpPr/>
          <p:nvPr/>
        </p:nvSpPr>
        <p:spPr>
          <a:xfrm>
            <a:off x="3306600" y="5582160"/>
            <a:ext cx="573480" cy="358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52" name="Ellipse 5"/>
          <p:cNvSpPr/>
          <p:nvPr/>
        </p:nvSpPr>
        <p:spPr>
          <a:xfrm>
            <a:off x="3880800" y="3249360"/>
            <a:ext cx="573480" cy="3585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353" name="Bulle narrative : rectangle à coins arrondis 6"/>
          <p:cNvSpPr/>
          <p:nvPr/>
        </p:nvSpPr>
        <p:spPr>
          <a:xfrm>
            <a:off x="7421400" y="1177200"/>
            <a:ext cx="3656880" cy="3102120"/>
          </a:xfrm>
          <a:prstGeom prst="wedgeRoundRectCallout">
            <a:avLst>
              <a:gd name="adj1" fmla="val -42773"/>
              <a:gd name="adj2" fmla="val -16823"/>
              <a:gd name="adj3" fmla="val 16667"/>
            </a:avLst>
          </a:prstGeom>
          <a:solidFill>
            <a:srgbClr val="196b24"/>
          </a:solidFill>
          <a:ln>
            <a:solidFill>
              <a:srgbClr val="0a2e0f"/>
            </a:solidFill>
          </a:ln>
        </p:spPr>
        <p:style>
          <a:lnRef idx="2">
            <a:schemeClr val="accent3">
              <a:shade val="15000"/>
            </a:schemeClr>
          </a:lnRef>
          <a:fillRef idx="1">
            <a:schemeClr val="accent3"/>
          </a:fillRef>
          <a:effectRef idx="0">
            <a:schemeClr val="accent3"/>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Certaines questions comportent quelques erreurs ou demandent à être reformulées pour être plus compréhensibles. Ces dernière sont toutefois facilement modifiables. L’enseignant devra également juger de la pertinence des questions.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354" name="Image 8" descr=""/>
          <p:cNvPicPr/>
          <p:nvPr/>
        </p:nvPicPr>
        <p:blipFill>
          <a:blip r:embed="rId2"/>
          <a:stretch/>
        </p:blipFill>
        <p:spPr>
          <a:xfrm>
            <a:off x="5129280" y="86760"/>
            <a:ext cx="1799640" cy="476280"/>
          </a:xfrm>
          <a:prstGeom prst="rect">
            <a:avLst/>
          </a:prstGeom>
          <a:ln w="0">
            <a:noFill/>
          </a:ln>
        </p:spPr>
      </p:pic>
      <p:sp>
        <p:nvSpPr>
          <p:cNvPr id="355" name="ZoneTexte 9"/>
          <p:cNvSpPr/>
          <p:nvPr/>
        </p:nvSpPr>
        <p:spPr>
          <a:xfrm>
            <a:off x="128160" y="128160"/>
            <a:ext cx="609372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Calibri"/>
                <a:ea typeface="DejaVu Sans"/>
              </a:rPr>
              <a:t>5) Résultats du QCM généré avec Quiz wizard</a:t>
            </a:r>
            <a:endParaRPr b="0" lang="fr-FR" sz="2000" spc="-1" strike="noStrike">
              <a:solidFill>
                <a:srgbClr val="000000"/>
              </a:solidFill>
              <a:latin typeface="Calibri"/>
            </a:endParaRPr>
          </a:p>
        </p:txBody>
      </p:sp>
      <p:pic>
        <p:nvPicPr>
          <p:cNvPr id="356" name="Image 10" descr=""/>
          <p:cNvPicPr/>
          <p:nvPr/>
        </p:nvPicPr>
        <p:blipFill>
          <a:blip r:embed="rId3"/>
          <a:stretch/>
        </p:blipFill>
        <p:spPr>
          <a:xfrm>
            <a:off x="0" y="86760"/>
            <a:ext cx="447840" cy="4478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996</TotalTime>
  <Application>Collabora_Office/23.05.10.1$Linux_X86_64 LibreOffice_project/c8fa7c01aa8a3e263c07b5cf4f72ace70f1d9308</Application>
  <AppVersion>15.0000</AppVersion>
  <Words>2190</Words>
  <Paragraphs>118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2024-06-12T11:45:16Z</dcterms:modified>
  <cp:revision>46</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28</vt:i4>
  </property>
</Properties>
</file>