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310" r:id="rId4"/>
    <p:sldId id="263" r:id="rId5"/>
    <p:sldId id="264" r:id="rId6"/>
    <p:sldId id="303" r:id="rId7"/>
    <p:sldId id="304" r:id="rId8"/>
    <p:sldId id="305" r:id="rId9"/>
    <p:sldId id="306" r:id="rId10"/>
    <p:sldId id="307" r:id="rId11"/>
    <p:sldId id="308" r:id="rId12"/>
    <p:sldId id="309" r:id="rId13"/>
  </p:sldIdLst>
  <p:sldSz cx="12192000" cy="6858000"/>
  <p:notesSz cx="7559675" cy="10691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
          </p:nvPr>
        </p:nvSpPr>
        <p:spPr/>
        <p:txBody>
          <a:bodyPr/>
          <a:lstStyle/>
          <a:p>
            <a:r>
              <a:rPr dirty="0"/>
              <a:t>Footer</a:t>
            </a:r>
          </a:p>
        </p:txBody>
      </p:sp>
      <p:sp>
        <p:nvSpPr>
          <p:cNvPr id="3" name="PlaceHolder 2"/>
          <p:cNvSpPr>
            <a:spLocks noGrp="1"/>
          </p:cNvSpPr>
          <p:nvPr>
            <p:ph type="sldNum" idx="2"/>
          </p:nvPr>
        </p:nvSpPr>
        <p:spPr/>
        <p:txBody>
          <a:bodyPr/>
          <a:lstStyle/>
          <a:p>
            <a:fld id="{0C469460-69FF-4629-885E-7D617C1F1B61}" type="slidenum">
              <a:t>‹N°›</a:t>
            </a:fld>
            <a:endParaRPr dirty="0"/>
          </a:p>
        </p:txBody>
      </p:sp>
      <p:sp>
        <p:nvSpPr>
          <p:cNvPr id="4" name="PlaceHolder 3"/>
          <p:cNvSpPr>
            <a:spLocks noGrp="1"/>
          </p:cNvSpPr>
          <p:nvPr>
            <p:ph type="dt" idx="3"/>
          </p:nvPr>
        </p:nvSpPr>
        <p:spPr/>
        <p:txBody>
          <a:bodyPr/>
          <a:lstStyle/>
          <a:p>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fr-FR" sz="4400" b="0" strike="noStrike" spc="-1">
              <a:solidFill>
                <a:srgbClr val="000000"/>
              </a:solidFill>
              <a:latin typeface="Calibri"/>
            </a:endParaRPr>
          </a:p>
        </p:txBody>
      </p:sp>
      <p:sp>
        <p:nvSpPr>
          <p:cNvPr id="27" name="PlaceHolder 2"/>
          <p:cNvSpPr>
            <a:spLocks noGrp="1"/>
          </p:cNvSpPr>
          <p:nvPr>
            <p:ph/>
          </p:nvPr>
        </p:nvSpPr>
        <p:spPr>
          <a:xfrm>
            <a:off x="609480" y="1604520"/>
            <a:ext cx="10972440" cy="1896840"/>
          </a:xfrm>
          <a:prstGeom prst="rect">
            <a:avLst/>
          </a:prstGeom>
          <a:noFill/>
          <a:ln w="0">
            <a:noFill/>
          </a:ln>
        </p:spPr>
        <p:txBody>
          <a:bodyPr lIns="0" tIns="0" rIns="0" bIns="0" anchor="t">
            <a:normAutofit/>
          </a:bodyPr>
          <a:lstStyle/>
          <a:p>
            <a:endParaRPr lang="fr-FR" sz="3200" b="0" strike="noStrike" spc="-1">
              <a:solidFill>
                <a:srgbClr val="000000"/>
              </a:solidFill>
              <a:latin typeface="Calibri"/>
            </a:endParaRPr>
          </a:p>
        </p:txBody>
      </p:sp>
      <p:sp>
        <p:nvSpPr>
          <p:cNvPr id="28" name="PlaceHolder 3"/>
          <p:cNvSpPr>
            <a:spLocks noGrp="1"/>
          </p:cNvSpPr>
          <p:nvPr>
            <p:ph/>
          </p:nvPr>
        </p:nvSpPr>
        <p:spPr>
          <a:xfrm>
            <a:off x="609480" y="3682080"/>
            <a:ext cx="10972440" cy="1896840"/>
          </a:xfrm>
          <a:prstGeom prst="rect">
            <a:avLst/>
          </a:prstGeom>
          <a:noFill/>
          <a:ln w="0">
            <a:noFill/>
          </a:ln>
        </p:spPr>
        <p:txBody>
          <a:bodyPr lIns="0" tIns="0" rIns="0" bIns="0" anchor="t">
            <a:normAutofit/>
          </a:bodyPr>
          <a:lstStyle/>
          <a:p>
            <a:endParaRPr lang="fr-FR" sz="3200" b="0" strike="noStrike" spc="-1">
              <a:solidFill>
                <a:srgbClr val="000000"/>
              </a:solidFill>
              <a:latin typeface="Calibri"/>
            </a:endParaRPr>
          </a:p>
        </p:txBody>
      </p:sp>
      <p:sp>
        <p:nvSpPr>
          <p:cNvPr id="5" name="PlaceHolder 4"/>
          <p:cNvSpPr>
            <a:spLocks noGrp="1"/>
          </p:cNvSpPr>
          <p:nvPr>
            <p:ph type="ftr" idx="1"/>
          </p:nvPr>
        </p:nvSpPr>
        <p:spPr/>
        <p:txBody>
          <a:bodyPr/>
          <a:lstStyle/>
          <a:p>
            <a:r>
              <a:rPr dirty="0"/>
              <a:t>Footer</a:t>
            </a:r>
          </a:p>
        </p:txBody>
      </p:sp>
      <p:sp>
        <p:nvSpPr>
          <p:cNvPr id="6" name="PlaceHolder 5"/>
          <p:cNvSpPr>
            <a:spLocks noGrp="1"/>
          </p:cNvSpPr>
          <p:nvPr>
            <p:ph type="sldNum" idx="2"/>
          </p:nvPr>
        </p:nvSpPr>
        <p:spPr/>
        <p:txBody>
          <a:bodyPr/>
          <a:lstStyle/>
          <a:p>
            <a:fld id="{29AE5793-0222-44FB-8652-F53338A3CA18}" type="slidenum">
              <a:t>‹N°›</a:t>
            </a:fld>
            <a:endParaRPr dirty="0"/>
          </a:p>
        </p:txBody>
      </p:sp>
      <p:sp>
        <p:nvSpPr>
          <p:cNvPr id="7" name="PlaceHolder 6"/>
          <p:cNvSpPr>
            <a:spLocks noGrp="1"/>
          </p:cNvSpPr>
          <p:nvPr>
            <p:ph type="dt" idx="3"/>
          </p:nvPr>
        </p:nvSpPr>
        <p:spPr/>
        <p:txBody>
          <a:bodyPr/>
          <a:lstStyle/>
          <a:p>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fr-FR" sz="4400" b="0" strike="noStrike" spc="-1">
              <a:solidFill>
                <a:srgbClr val="000000"/>
              </a:solidFill>
              <a:latin typeface="Calibri"/>
            </a:endParaRPr>
          </a:p>
        </p:txBody>
      </p:sp>
      <p:sp>
        <p:nvSpPr>
          <p:cNvPr id="30"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fr-FR" sz="3200" b="0" strike="noStrike" spc="-1">
              <a:solidFill>
                <a:srgbClr val="000000"/>
              </a:solidFill>
              <a:latin typeface="Calibri"/>
            </a:endParaRPr>
          </a:p>
        </p:txBody>
      </p:sp>
      <p:sp>
        <p:nvSpPr>
          <p:cNvPr id="31"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fr-FR" sz="3200" b="0" strike="noStrike" spc="-1">
              <a:solidFill>
                <a:srgbClr val="000000"/>
              </a:solidFill>
              <a:latin typeface="Calibri"/>
            </a:endParaRPr>
          </a:p>
        </p:txBody>
      </p:sp>
      <p:sp>
        <p:nvSpPr>
          <p:cNvPr id="32"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endParaRPr lang="fr-FR" sz="3200" b="0" strike="noStrike" spc="-1">
              <a:solidFill>
                <a:srgbClr val="000000"/>
              </a:solidFill>
              <a:latin typeface="Calibri"/>
            </a:endParaRPr>
          </a:p>
        </p:txBody>
      </p:sp>
      <p:sp>
        <p:nvSpPr>
          <p:cNvPr id="33" name="PlaceHolder 5"/>
          <p:cNvSpPr>
            <a:spLocks noGrp="1"/>
          </p:cNvSpPr>
          <p:nvPr>
            <p:ph/>
          </p:nvPr>
        </p:nvSpPr>
        <p:spPr>
          <a:xfrm>
            <a:off x="6231960" y="3682080"/>
            <a:ext cx="5354280" cy="1896840"/>
          </a:xfrm>
          <a:prstGeom prst="rect">
            <a:avLst/>
          </a:prstGeom>
          <a:noFill/>
          <a:ln w="0">
            <a:noFill/>
          </a:ln>
        </p:spPr>
        <p:txBody>
          <a:bodyPr lIns="0" tIns="0" rIns="0" bIns="0" anchor="t">
            <a:normAutofit/>
          </a:bodyPr>
          <a:lstStyle/>
          <a:p>
            <a:endParaRPr lang="fr-FR" sz="3200" b="0" strike="noStrike" spc="-1">
              <a:solidFill>
                <a:srgbClr val="000000"/>
              </a:solidFill>
              <a:latin typeface="Calibri"/>
            </a:endParaRPr>
          </a:p>
        </p:txBody>
      </p:sp>
      <p:sp>
        <p:nvSpPr>
          <p:cNvPr id="7" name="PlaceHolder 6"/>
          <p:cNvSpPr>
            <a:spLocks noGrp="1"/>
          </p:cNvSpPr>
          <p:nvPr>
            <p:ph type="ftr" idx="1"/>
          </p:nvPr>
        </p:nvSpPr>
        <p:spPr/>
        <p:txBody>
          <a:bodyPr/>
          <a:lstStyle/>
          <a:p>
            <a:r>
              <a:rPr dirty="0"/>
              <a:t>Footer</a:t>
            </a:r>
          </a:p>
        </p:txBody>
      </p:sp>
      <p:sp>
        <p:nvSpPr>
          <p:cNvPr id="8" name="PlaceHolder 7"/>
          <p:cNvSpPr>
            <a:spLocks noGrp="1"/>
          </p:cNvSpPr>
          <p:nvPr>
            <p:ph type="sldNum" idx="2"/>
          </p:nvPr>
        </p:nvSpPr>
        <p:spPr/>
        <p:txBody>
          <a:bodyPr/>
          <a:lstStyle/>
          <a:p>
            <a:fld id="{E8684A6A-4621-41FF-8D8F-9AEC1A6A582B}" type="slidenum">
              <a:t>‹N°›</a:t>
            </a:fld>
            <a:endParaRPr dirty="0"/>
          </a:p>
        </p:txBody>
      </p:sp>
      <p:sp>
        <p:nvSpPr>
          <p:cNvPr id="9" name="PlaceHolder 8"/>
          <p:cNvSpPr>
            <a:spLocks noGrp="1"/>
          </p:cNvSpPr>
          <p:nvPr>
            <p:ph type="dt" idx="3"/>
          </p:nvPr>
        </p:nvSpPr>
        <p:spPr/>
        <p:txBody>
          <a:bodyPr/>
          <a:lstStyle/>
          <a:p>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fr-FR" sz="4400" b="0" strike="noStrike" spc="-1">
              <a:solidFill>
                <a:srgbClr val="000000"/>
              </a:solidFill>
              <a:latin typeface="Calibri"/>
            </a:endParaRPr>
          </a:p>
        </p:txBody>
      </p:sp>
      <p:sp>
        <p:nvSpPr>
          <p:cNvPr id="35" name="PlaceHolder 2"/>
          <p:cNvSpPr>
            <a:spLocks noGrp="1"/>
          </p:cNvSpPr>
          <p:nvPr>
            <p:ph/>
          </p:nvPr>
        </p:nvSpPr>
        <p:spPr>
          <a:xfrm>
            <a:off x="609480" y="1604520"/>
            <a:ext cx="3533040" cy="1896840"/>
          </a:xfrm>
          <a:prstGeom prst="rect">
            <a:avLst/>
          </a:prstGeom>
          <a:noFill/>
          <a:ln w="0">
            <a:noFill/>
          </a:ln>
        </p:spPr>
        <p:txBody>
          <a:bodyPr lIns="0" tIns="0" rIns="0" bIns="0" anchor="t">
            <a:normAutofit/>
          </a:bodyPr>
          <a:lstStyle/>
          <a:p>
            <a:endParaRPr lang="fr-FR" sz="3200" b="0" strike="noStrike" spc="-1">
              <a:solidFill>
                <a:srgbClr val="000000"/>
              </a:solidFill>
              <a:latin typeface="Calibri"/>
            </a:endParaRPr>
          </a:p>
        </p:txBody>
      </p:sp>
      <p:sp>
        <p:nvSpPr>
          <p:cNvPr id="36" name="PlaceHolder 3"/>
          <p:cNvSpPr>
            <a:spLocks noGrp="1"/>
          </p:cNvSpPr>
          <p:nvPr>
            <p:ph/>
          </p:nvPr>
        </p:nvSpPr>
        <p:spPr>
          <a:xfrm>
            <a:off x="4319640" y="1604520"/>
            <a:ext cx="3533040" cy="1896840"/>
          </a:xfrm>
          <a:prstGeom prst="rect">
            <a:avLst/>
          </a:prstGeom>
          <a:noFill/>
          <a:ln w="0">
            <a:noFill/>
          </a:ln>
        </p:spPr>
        <p:txBody>
          <a:bodyPr lIns="0" tIns="0" rIns="0" bIns="0" anchor="t">
            <a:normAutofit/>
          </a:bodyPr>
          <a:lstStyle/>
          <a:p>
            <a:endParaRPr lang="fr-FR" sz="3200" b="0" strike="noStrike" spc="-1">
              <a:solidFill>
                <a:srgbClr val="000000"/>
              </a:solidFill>
              <a:latin typeface="Calibri"/>
            </a:endParaRPr>
          </a:p>
        </p:txBody>
      </p:sp>
      <p:sp>
        <p:nvSpPr>
          <p:cNvPr id="37" name="PlaceHolder 4"/>
          <p:cNvSpPr>
            <a:spLocks noGrp="1"/>
          </p:cNvSpPr>
          <p:nvPr>
            <p:ph/>
          </p:nvPr>
        </p:nvSpPr>
        <p:spPr>
          <a:xfrm>
            <a:off x="8029800" y="1604520"/>
            <a:ext cx="3533040" cy="1896840"/>
          </a:xfrm>
          <a:prstGeom prst="rect">
            <a:avLst/>
          </a:prstGeom>
          <a:noFill/>
          <a:ln w="0">
            <a:noFill/>
          </a:ln>
        </p:spPr>
        <p:txBody>
          <a:bodyPr lIns="0" tIns="0" rIns="0" bIns="0" anchor="t">
            <a:normAutofit/>
          </a:bodyPr>
          <a:lstStyle/>
          <a:p>
            <a:endParaRPr lang="fr-FR" sz="3200" b="0" strike="noStrike" spc="-1">
              <a:solidFill>
                <a:srgbClr val="000000"/>
              </a:solidFill>
              <a:latin typeface="Calibri"/>
            </a:endParaRPr>
          </a:p>
        </p:txBody>
      </p:sp>
      <p:sp>
        <p:nvSpPr>
          <p:cNvPr id="38" name="PlaceHolder 5"/>
          <p:cNvSpPr>
            <a:spLocks noGrp="1"/>
          </p:cNvSpPr>
          <p:nvPr>
            <p:ph/>
          </p:nvPr>
        </p:nvSpPr>
        <p:spPr>
          <a:xfrm>
            <a:off x="609480" y="3682080"/>
            <a:ext cx="3533040" cy="1896840"/>
          </a:xfrm>
          <a:prstGeom prst="rect">
            <a:avLst/>
          </a:prstGeom>
          <a:noFill/>
          <a:ln w="0">
            <a:noFill/>
          </a:ln>
        </p:spPr>
        <p:txBody>
          <a:bodyPr lIns="0" tIns="0" rIns="0" bIns="0" anchor="t">
            <a:normAutofit/>
          </a:bodyPr>
          <a:lstStyle/>
          <a:p>
            <a:endParaRPr lang="fr-FR" sz="3200" b="0" strike="noStrike" spc="-1">
              <a:solidFill>
                <a:srgbClr val="000000"/>
              </a:solidFill>
              <a:latin typeface="Calibri"/>
            </a:endParaRPr>
          </a:p>
        </p:txBody>
      </p:sp>
      <p:sp>
        <p:nvSpPr>
          <p:cNvPr id="39" name="PlaceHolder 6"/>
          <p:cNvSpPr>
            <a:spLocks noGrp="1"/>
          </p:cNvSpPr>
          <p:nvPr>
            <p:ph/>
          </p:nvPr>
        </p:nvSpPr>
        <p:spPr>
          <a:xfrm>
            <a:off x="4319640" y="3682080"/>
            <a:ext cx="3533040" cy="1896840"/>
          </a:xfrm>
          <a:prstGeom prst="rect">
            <a:avLst/>
          </a:prstGeom>
          <a:noFill/>
          <a:ln w="0">
            <a:noFill/>
          </a:ln>
        </p:spPr>
        <p:txBody>
          <a:bodyPr lIns="0" tIns="0" rIns="0" bIns="0" anchor="t">
            <a:normAutofit/>
          </a:bodyPr>
          <a:lstStyle/>
          <a:p>
            <a:endParaRPr lang="fr-FR" sz="3200" b="0" strike="noStrike" spc="-1">
              <a:solidFill>
                <a:srgbClr val="000000"/>
              </a:solidFill>
              <a:latin typeface="Calibri"/>
            </a:endParaRPr>
          </a:p>
        </p:txBody>
      </p:sp>
      <p:sp>
        <p:nvSpPr>
          <p:cNvPr id="40" name="PlaceHolder 7"/>
          <p:cNvSpPr>
            <a:spLocks noGrp="1"/>
          </p:cNvSpPr>
          <p:nvPr>
            <p:ph/>
          </p:nvPr>
        </p:nvSpPr>
        <p:spPr>
          <a:xfrm>
            <a:off x="8029800" y="3682080"/>
            <a:ext cx="3533040" cy="1896840"/>
          </a:xfrm>
          <a:prstGeom prst="rect">
            <a:avLst/>
          </a:prstGeom>
          <a:noFill/>
          <a:ln w="0">
            <a:noFill/>
          </a:ln>
        </p:spPr>
        <p:txBody>
          <a:bodyPr lIns="0" tIns="0" rIns="0" bIns="0" anchor="t">
            <a:normAutofit/>
          </a:bodyPr>
          <a:lstStyle/>
          <a:p>
            <a:endParaRPr lang="fr-FR" sz="3200" b="0" strike="noStrike" spc="-1">
              <a:solidFill>
                <a:srgbClr val="000000"/>
              </a:solidFill>
              <a:latin typeface="Calibri"/>
            </a:endParaRPr>
          </a:p>
        </p:txBody>
      </p:sp>
      <p:sp>
        <p:nvSpPr>
          <p:cNvPr id="9" name="PlaceHolder 8"/>
          <p:cNvSpPr>
            <a:spLocks noGrp="1"/>
          </p:cNvSpPr>
          <p:nvPr>
            <p:ph type="ftr" idx="1"/>
          </p:nvPr>
        </p:nvSpPr>
        <p:spPr/>
        <p:txBody>
          <a:bodyPr/>
          <a:lstStyle/>
          <a:p>
            <a:r>
              <a:rPr dirty="0"/>
              <a:t>Footer</a:t>
            </a:r>
          </a:p>
        </p:txBody>
      </p:sp>
      <p:sp>
        <p:nvSpPr>
          <p:cNvPr id="10" name="PlaceHolder 9"/>
          <p:cNvSpPr>
            <a:spLocks noGrp="1"/>
          </p:cNvSpPr>
          <p:nvPr>
            <p:ph type="sldNum" idx="2"/>
          </p:nvPr>
        </p:nvSpPr>
        <p:spPr/>
        <p:txBody>
          <a:bodyPr/>
          <a:lstStyle/>
          <a:p>
            <a:fld id="{890D6CC5-5F8C-4081-B5B2-1A4565B78E77}" type="slidenum">
              <a:t>‹N°›</a:t>
            </a:fld>
            <a:endParaRPr dirty="0"/>
          </a:p>
        </p:txBody>
      </p:sp>
      <p:sp>
        <p:nvSpPr>
          <p:cNvPr id="11" name="PlaceHolder 10"/>
          <p:cNvSpPr>
            <a:spLocks noGrp="1"/>
          </p:cNvSpPr>
          <p:nvPr>
            <p:ph type="dt" idx="3"/>
          </p:nvPr>
        </p:nvSpPr>
        <p:spPr/>
        <p:txBody>
          <a:bodyPr/>
          <a:lstStyle/>
          <a:p>
            <a:endParaRP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4"/>
          </p:nvPr>
        </p:nvSpPr>
        <p:spPr/>
        <p:txBody>
          <a:bodyPr/>
          <a:lstStyle/>
          <a:p>
            <a:r>
              <a:rPr dirty="0"/>
              <a:t>Footer</a:t>
            </a:r>
          </a:p>
        </p:txBody>
      </p:sp>
      <p:sp>
        <p:nvSpPr>
          <p:cNvPr id="3" name="PlaceHolder 2"/>
          <p:cNvSpPr>
            <a:spLocks noGrp="1"/>
          </p:cNvSpPr>
          <p:nvPr>
            <p:ph type="sldNum" idx="5"/>
          </p:nvPr>
        </p:nvSpPr>
        <p:spPr/>
        <p:txBody>
          <a:bodyPr/>
          <a:lstStyle/>
          <a:p>
            <a:fld id="{40EF89F0-ADBF-4308-893A-4856566DB9E8}" type="slidenum">
              <a:t>‹N°›</a:t>
            </a:fld>
            <a:endParaRPr dirty="0"/>
          </a:p>
        </p:txBody>
      </p:sp>
      <p:sp>
        <p:nvSpPr>
          <p:cNvPr id="4" name="PlaceHolder 3"/>
          <p:cNvSpPr>
            <a:spLocks noGrp="1"/>
          </p:cNvSpPr>
          <p:nvPr>
            <p:ph type="dt" idx="6"/>
          </p:nvPr>
        </p:nvSpPr>
        <p:spPr/>
        <p:txBody>
          <a:bodyPr/>
          <a:lstStyle/>
          <a:p>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fr-FR" sz="4400" b="0" strike="noStrike" spc="-1">
              <a:solidFill>
                <a:srgbClr val="000000"/>
              </a:solidFill>
              <a:latin typeface="Calibri"/>
            </a:endParaRPr>
          </a:p>
        </p:txBody>
      </p:sp>
      <p:sp>
        <p:nvSpPr>
          <p:cNvPr id="47" name="PlaceHolder 2"/>
          <p:cNvSpPr>
            <a:spLocks noGrp="1"/>
          </p:cNvSpPr>
          <p:nvPr>
            <p:ph type="subTitle"/>
          </p:nvPr>
        </p:nvSpPr>
        <p:spPr>
          <a:xfrm>
            <a:off x="609480" y="1604520"/>
            <a:ext cx="10972440" cy="3977280"/>
          </a:xfrm>
          <a:prstGeom prst="rect">
            <a:avLst/>
          </a:prstGeom>
          <a:noFill/>
          <a:ln w="0">
            <a:noFill/>
          </a:ln>
        </p:spPr>
        <p:txBody>
          <a:bodyPr lIns="0" tIns="0" rIns="0" bIns="0" anchor="ctr">
            <a:noAutofit/>
          </a:bodyPr>
          <a:lstStyle/>
          <a:p>
            <a:pPr algn="ctr">
              <a:buNone/>
            </a:pPr>
            <a:endParaRPr lang="fr-FR" sz="3200" b="0" strike="noStrike" spc="-1">
              <a:solidFill>
                <a:srgbClr val="000000"/>
              </a:solidFill>
              <a:latin typeface="Calibri"/>
            </a:endParaRPr>
          </a:p>
        </p:txBody>
      </p:sp>
      <p:sp>
        <p:nvSpPr>
          <p:cNvPr id="4" name="PlaceHolder 3"/>
          <p:cNvSpPr>
            <a:spLocks noGrp="1"/>
          </p:cNvSpPr>
          <p:nvPr>
            <p:ph type="ftr" idx="4"/>
          </p:nvPr>
        </p:nvSpPr>
        <p:spPr/>
        <p:txBody>
          <a:bodyPr/>
          <a:lstStyle/>
          <a:p>
            <a:r>
              <a:rPr dirty="0"/>
              <a:t>Footer</a:t>
            </a:r>
          </a:p>
        </p:txBody>
      </p:sp>
      <p:sp>
        <p:nvSpPr>
          <p:cNvPr id="5" name="PlaceHolder 4"/>
          <p:cNvSpPr>
            <a:spLocks noGrp="1"/>
          </p:cNvSpPr>
          <p:nvPr>
            <p:ph type="sldNum" idx="5"/>
          </p:nvPr>
        </p:nvSpPr>
        <p:spPr/>
        <p:txBody>
          <a:bodyPr/>
          <a:lstStyle/>
          <a:p>
            <a:fld id="{93D19267-D5D4-4E2D-BB4F-6670220197EA}" type="slidenum">
              <a:t>‹N°›</a:t>
            </a:fld>
            <a:endParaRPr dirty="0"/>
          </a:p>
        </p:txBody>
      </p:sp>
      <p:sp>
        <p:nvSpPr>
          <p:cNvPr id="6" name="PlaceHolder 5"/>
          <p:cNvSpPr>
            <a:spLocks noGrp="1"/>
          </p:cNvSpPr>
          <p:nvPr>
            <p:ph type="dt" idx="6"/>
          </p:nvPr>
        </p:nvSpPr>
        <p:spPr/>
        <p:txBody>
          <a:bodyPr/>
          <a:lstStyle/>
          <a:p>
            <a:endParaRPr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fr-FR" sz="4400" b="0" strike="noStrike" spc="-1">
              <a:solidFill>
                <a:srgbClr val="000000"/>
              </a:solidFill>
              <a:latin typeface="Calibri"/>
            </a:endParaRPr>
          </a:p>
        </p:txBody>
      </p:sp>
      <p:sp>
        <p:nvSpPr>
          <p:cNvPr id="49" name="PlaceHolder 2"/>
          <p:cNvSpPr>
            <a:spLocks noGrp="1"/>
          </p:cNvSpPr>
          <p:nvPr>
            <p:ph/>
          </p:nvPr>
        </p:nvSpPr>
        <p:spPr>
          <a:xfrm>
            <a:off x="609480" y="1604520"/>
            <a:ext cx="10972440" cy="3977280"/>
          </a:xfrm>
          <a:prstGeom prst="rect">
            <a:avLst/>
          </a:prstGeom>
          <a:noFill/>
          <a:ln w="0">
            <a:noFill/>
          </a:ln>
        </p:spPr>
        <p:txBody>
          <a:bodyPr lIns="0" tIns="0" rIns="0" bIns="0" anchor="t">
            <a:normAutofit/>
          </a:bodyPr>
          <a:lstStyle/>
          <a:p>
            <a:endParaRPr lang="fr-FR" sz="3200" b="0" strike="noStrike" spc="-1">
              <a:solidFill>
                <a:srgbClr val="000000"/>
              </a:solidFill>
              <a:latin typeface="Calibri"/>
            </a:endParaRPr>
          </a:p>
        </p:txBody>
      </p:sp>
      <p:sp>
        <p:nvSpPr>
          <p:cNvPr id="4" name="PlaceHolder 3"/>
          <p:cNvSpPr>
            <a:spLocks noGrp="1"/>
          </p:cNvSpPr>
          <p:nvPr>
            <p:ph type="ftr" idx="4"/>
          </p:nvPr>
        </p:nvSpPr>
        <p:spPr/>
        <p:txBody>
          <a:bodyPr/>
          <a:lstStyle/>
          <a:p>
            <a:r>
              <a:rPr dirty="0"/>
              <a:t>Footer</a:t>
            </a:r>
          </a:p>
        </p:txBody>
      </p:sp>
      <p:sp>
        <p:nvSpPr>
          <p:cNvPr id="5" name="PlaceHolder 4"/>
          <p:cNvSpPr>
            <a:spLocks noGrp="1"/>
          </p:cNvSpPr>
          <p:nvPr>
            <p:ph type="sldNum" idx="5"/>
          </p:nvPr>
        </p:nvSpPr>
        <p:spPr/>
        <p:txBody>
          <a:bodyPr/>
          <a:lstStyle/>
          <a:p>
            <a:fld id="{C31EB1D5-4280-4BA4-BDB5-2A0A3E031C5B}" type="slidenum">
              <a:t>‹N°›</a:t>
            </a:fld>
            <a:endParaRPr dirty="0"/>
          </a:p>
        </p:txBody>
      </p:sp>
      <p:sp>
        <p:nvSpPr>
          <p:cNvPr id="6" name="PlaceHolder 5"/>
          <p:cNvSpPr>
            <a:spLocks noGrp="1"/>
          </p:cNvSpPr>
          <p:nvPr>
            <p:ph type="dt" idx="6"/>
          </p:nvPr>
        </p:nvSpPr>
        <p:spPr/>
        <p:txBody>
          <a:bodyPr/>
          <a:lstStyle/>
          <a:p>
            <a:endParaRP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fr-FR" sz="4400" b="0" strike="noStrike" spc="-1">
              <a:solidFill>
                <a:srgbClr val="000000"/>
              </a:solidFill>
              <a:latin typeface="Calibri"/>
            </a:endParaRPr>
          </a:p>
        </p:txBody>
      </p:sp>
      <p:sp>
        <p:nvSpPr>
          <p:cNvPr id="51"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endParaRPr lang="fr-FR" sz="3200" b="0" strike="noStrike" spc="-1">
              <a:solidFill>
                <a:srgbClr val="000000"/>
              </a:solidFill>
              <a:latin typeface="Calibri"/>
            </a:endParaRPr>
          </a:p>
        </p:txBody>
      </p:sp>
      <p:sp>
        <p:nvSpPr>
          <p:cNvPr id="52"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endParaRPr lang="fr-FR" sz="3200" b="0" strike="noStrike" spc="-1">
              <a:solidFill>
                <a:srgbClr val="000000"/>
              </a:solidFill>
              <a:latin typeface="Calibri"/>
            </a:endParaRPr>
          </a:p>
        </p:txBody>
      </p:sp>
      <p:sp>
        <p:nvSpPr>
          <p:cNvPr id="5" name="PlaceHolder 4"/>
          <p:cNvSpPr>
            <a:spLocks noGrp="1"/>
          </p:cNvSpPr>
          <p:nvPr>
            <p:ph type="ftr" idx="4"/>
          </p:nvPr>
        </p:nvSpPr>
        <p:spPr/>
        <p:txBody>
          <a:bodyPr/>
          <a:lstStyle/>
          <a:p>
            <a:r>
              <a:rPr dirty="0"/>
              <a:t>Footer</a:t>
            </a:r>
          </a:p>
        </p:txBody>
      </p:sp>
      <p:sp>
        <p:nvSpPr>
          <p:cNvPr id="6" name="PlaceHolder 5"/>
          <p:cNvSpPr>
            <a:spLocks noGrp="1"/>
          </p:cNvSpPr>
          <p:nvPr>
            <p:ph type="sldNum" idx="5"/>
          </p:nvPr>
        </p:nvSpPr>
        <p:spPr/>
        <p:txBody>
          <a:bodyPr/>
          <a:lstStyle/>
          <a:p>
            <a:fld id="{207FD905-BF6C-463C-844B-D7689262B8C3}" type="slidenum">
              <a:t>‹N°›</a:t>
            </a:fld>
            <a:endParaRPr dirty="0"/>
          </a:p>
        </p:txBody>
      </p:sp>
      <p:sp>
        <p:nvSpPr>
          <p:cNvPr id="7" name="PlaceHolder 6"/>
          <p:cNvSpPr>
            <a:spLocks noGrp="1"/>
          </p:cNvSpPr>
          <p:nvPr>
            <p:ph type="dt" idx="6"/>
          </p:nvPr>
        </p:nvSpPr>
        <p:spPr/>
        <p:txBody>
          <a:bodyPr/>
          <a:lstStyle/>
          <a:p>
            <a:endParaRPr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fr-FR" sz="4400" b="0" strike="noStrike" spc="-1">
              <a:solidFill>
                <a:srgbClr val="000000"/>
              </a:solidFill>
              <a:latin typeface="Calibri"/>
            </a:endParaRPr>
          </a:p>
        </p:txBody>
      </p:sp>
      <p:sp>
        <p:nvSpPr>
          <p:cNvPr id="3" name="PlaceHolder 2"/>
          <p:cNvSpPr>
            <a:spLocks noGrp="1"/>
          </p:cNvSpPr>
          <p:nvPr>
            <p:ph type="ftr" idx="4"/>
          </p:nvPr>
        </p:nvSpPr>
        <p:spPr/>
        <p:txBody>
          <a:bodyPr/>
          <a:lstStyle/>
          <a:p>
            <a:r>
              <a:rPr dirty="0"/>
              <a:t>Footer</a:t>
            </a:r>
          </a:p>
        </p:txBody>
      </p:sp>
      <p:sp>
        <p:nvSpPr>
          <p:cNvPr id="4" name="PlaceHolder 3"/>
          <p:cNvSpPr>
            <a:spLocks noGrp="1"/>
          </p:cNvSpPr>
          <p:nvPr>
            <p:ph type="sldNum" idx="5"/>
          </p:nvPr>
        </p:nvSpPr>
        <p:spPr/>
        <p:txBody>
          <a:bodyPr/>
          <a:lstStyle/>
          <a:p>
            <a:fld id="{6B8BB964-DE1D-4C9C-A459-B1E75E57BDC3}" type="slidenum">
              <a:t>‹N°›</a:t>
            </a:fld>
            <a:endParaRPr dirty="0"/>
          </a:p>
        </p:txBody>
      </p:sp>
      <p:sp>
        <p:nvSpPr>
          <p:cNvPr id="5" name="PlaceHolder 4"/>
          <p:cNvSpPr>
            <a:spLocks noGrp="1"/>
          </p:cNvSpPr>
          <p:nvPr>
            <p:ph type="dt" idx="6"/>
          </p:nvPr>
        </p:nvSpPr>
        <p:spPr/>
        <p:txBody>
          <a:bodyPr/>
          <a:lstStyle/>
          <a:p>
            <a:endParaRP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609480" y="273600"/>
            <a:ext cx="10972440" cy="5307840"/>
          </a:xfrm>
          <a:prstGeom prst="rect">
            <a:avLst/>
          </a:prstGeom>
          <a:noFill/>
          <a:ln w="0">
            <a:noFill/>
          </a:ln>
        </p:spPr>
        <p:txBody>
          <a:bodyPr lIns="0" tIns="0" rIns="0" bIns="0" anchor="ctr">
            <a:noAutofit/>
          </a:bodyPr>
          <a:lstStyle/>
          <a:p>
            <a:pPr algn="ctr">
              <a:buNone/>
            </a:pPr>
            <a:endParaRPr lang="fr-FR" sz="3200" b="0" strike="noStrike" spc="-1">
              <a:solidFill>
                <a:srgbClr val="000000"/>
              </a:solidFill>
              <a:latin typeface="Calibri"/>
            </a:endParaRPr>
          </a:p>
        </p:txBody>
      </p:sp>
      <p:sp>
        <p:nvSpPr>
          <p:cNvPr id="3" name="PlaceHolder 2"/>
          <p:cNvSpPr>
            <a:spLocks noGrp="1"/>
          </p:cNvSpPr>
          <p:nvPr>
            <p:ph type="ftr" idx="4"/>
          </p:nvPr>
        </p:nvSpPr>
        <p:spPr/>
        <p:txBody>
          <a:bodyPr/>
          <a:lstStyle/>
          <a:p>
            <a:r>
              <a:rPr dirty="0"/>
              <a:t>Footer</a:t>
            </a:r>
          </a:p>
        </p:txBody>
      </p:sp>
      <p:sp>
        <p:nvSpPr>
          <p:cNvPr id="4" name="PlaceHolder 3"/>
          <p:cNvSpPr>
            <a:spLocks noGrp="1"/>
          </p:cNvSpPr>
          <p:nvPr>
            <p:ph type="sldNum" idx="5"/>
          </p:nvPr>
        </p:nvSpPr>
        <p:spPr/>
        <p:txBody>
          <a:bodyPr/>
          <a:lstStyle/>
          <a:p>
            <a:fld id="{27931689-19BE-44DB-92F0-6B7D6A6E1478}" type="slidenum">
              <a:t>‹N°›</a:t>
            </a:fld>
            <a:endParaRPr dirty="0"/>
          </a:p>
        </p:txBody>
      </p:sp>
      <p:sp>
        <p:nvSpPr>
          <p:cNvPr id="5" name="PlaceHolder 4"/>
          <p:cNvSpPr>
            <a:spLocks noGrp="1"/>
          </p:cNvSpPr>
          <p:nvPr>
            <p:ph type="dt" idx="6"/>
          </p:nvPr>
        </p:nvSpPr>
        <p:spPr/>
        <p:txBody>
          <a:bodyPr/>
          <a:lstStyle/>
          <a:p>
            <a:endParaRPr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fr-FR" sz="4400" b="0" strike="noStrike" spc="-1">
              <a:solidFill>
                <a:srgbClr val="000000"/>
              </a:solidFill>
              <a:latin typeface="Calibri"/>
            </a:endParaRPr>
          </a:p>
        </p:txBody>
      </p:sp>
      <p:sp>
        <p:nvSpPr>
          <p:cNvPr id="56"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fr-FR" sz="3200" b="0" strike="noStrike" spc="-1">
              <a:solidFill>
                <a:srgbClr val="000000"/>
              </a:solidFill>
              <a:latin typeface="Calibri"/>
            </a:endParaRPr>
          </a:p>
        </p:txBody>
      </p:sp>
      <p:sp>
        <p:nvSpPr>
          <p:cNvPr id="57"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endParaRPr lang="fr-FR" sz="3200" b="0" strike="noStrike" spc="-1">
              <a:solidFill>
                <a:srgbClr val="000000"/>
              </a:solidFill>
              <a:latin typeface="Calibri"/>
            </a:endParaRPr>
          </a:p>
        </p:txBody>
      </p:sp>
      <p:sp>
        <p:nvSpPr>
          <p:cNvPr id="58"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endParaRPr lang="fr-FR" sz="3200" b="0" strike="noStrike" spc="-1">
              <a:solidFill>
                <a:srgbClr val="000000"/>
              </a:solidFill>
              <a:latin typeface="Calibri"/>
            </a:endParaRPr>
          </a:p>
        </p:txBody>
      </p:sp>
      <p:sp>
        <p:nvSpPr>
          <p:cNvPr id="6" name="PlaceHolder 5"/>
          <p:cNvSpPr>
            <a:spLocks noGrp="1"/>
          </p:cNvSpPr>
          <p:nvPr>
            <p:ph type="ftr" idx="4"/>
          </p:nvPr>
        </p:nvSpPr>
        <p:spPr/>
        <p:txBody>
          <a:bodyPr/>
          <a:lstStyle/>
          <a:p>
            <a:r>
              <a:rPr dirty="0"/>
              <a:t>Footer</a:t>
            </a:r>
          </a:p>
        </p:txBody>
      </p:sp>
      <p:sp>
        <p:nvSpPr>
          <p:cNvPr id="7" name="PlaceHolder 6"/>
          <p:cNvSpPr>
            <a:spLocks noGrp="1"/>
          </p:cNvSpPr>
          <p:nvPr>
            <p:ph type="sldNum" idx="5"/>
          </p:nvPr>
        </p:nvSpPr>
        <p:spPr/>
        <p:txBody>
          <a:bodyPr/>
          <a:lstStyle/>
          <a:p>
            <a:fld id="{E930601C-D28E-4F2E-B031-E937CBE19627}" type="slidenum">
              <a:t>‹N°›</a:t>
            </a:fld>
            <a:endParaRPr dirty="0"/>
          </a:p>
        </p:txBody>
      </p:sp>
      <p:sp>
        <p:nvSpPr>
          <p:cNvPr id="8" name="PlaceHolder 7"/>
          <p:cNvSpPr>
            <a:spLocks noGrp="1"/>
          </p:cNvSpPr>
          <p:nvPr>
            <p:ph type="dt" idx="6"/>
          </p:nvPr>
        </p:nvSpPr>
        <p:spPr/>
        <p:txBody>
          <a:bodyPr/>
          <a:lstStyle/>
          <a:p>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fr-FR" sz="4400" b="0" strike="noStrike" spc="-1">
              <a:solidFill>
                <a:srgbClr val="000000"/>
              </a:solidFill>
              <a:latin typeface="Calibri"/>
            </a:endParaRPr>
          </a:p>
        </p:txBody>
      </p:sp>
      <p:sp>
        <p:nvSpPr>
          <p:cNvPr id="6" name="PlaceHolder 2"/>
          <p:cNvSpPr>
            <a:spLocks noGrp="1"/>
          </p:cNvSpPr>
          <p:nvPr>
            <p:ph type="subTitle"/>
          </p:nvPr>
        </p:nvSpPr>
        <p:spPr>
          <a:xfrm>
            <a:off x="609480" y="1604520"/>
            <a:ext cx="10972440" cy="3977280"/>
          </a:xfrm>
          <a:prstGeom prst="rect">
            <a:avLst/>
          </a:prstGeom>
          <a:noFill/>
          <a:ln w="0">
            <a:noFill/>
          </a:ln>
        </p:spPr>
        <p:txBody>
          <a:bodyPr lIns="0" tIns="0" rIns="0" bIns="0" anchor="ctr">
            <a:noAutofit/>
          </a:bodyPr>
          <a:lstStyle/>
          <a:p>
            <a:pPr algn="ctr">
              <a:buNone/>
            </a:pPr>
            <a:endParaRPr lang="fr-FR" sz="3200" b="0" strike="noStrike" spc="-1">
              <a:solidFill>
                <a:srgbClr val="000000"/>
              </a:solidFill>
              <a:latin typeface="Calibri"/>
            </a:endParaRPr>
          </a:p>
        </p:txBody>
      </p:sp>
      <p:sp>
        <p:nvSpPr>
          <p:cNvPr id="4" name="PlaceHolder 3"/>
          <p:cNvSpPr>
            <a:spLocks noGrp="1"/>
          </p:cNvSpPr>
          <p:nvPr>
            <p:ph type="ftr" idx="1"/>
          </p:nvPr>
        </p:nvSpPr>
        <p:spPr/>
        <p:txBody>
          <a:bodyPr/>
          <a:lstStyle/>
          <a:p>
            <a:r>
              <a:rPr dirty="0"/>
              <a:t>Footer</a:t>
            </a:r>
          </a:p>
        </p:txBody>
      </p:sp>
      <p:sp>
        <p:nvSpPr>
          <p:cNvPr id="2" name="PlaceHolder 4"/>
          <p:cNvSpPr>
            <a:spLocks noGrp="1"/>
          </p:cNvSpPr>
          <p:nvPr>
            <p:ph type="sldNum" idx="2"/>
          </p:nvPr>
        </p:nvSpPr>
        <p:spPr/>
        <p:txBody>
          <a:bodyPr/>
          <a:lstStyle/>
          <a:p>
            <a:fld id="{63E45A8A-6006-463B-9AD4-B9D9E4B1EBE4}" type="slidenum">
              <a:t>‹N°›</a:t>
            </a:fld>
            <a:endParaRPr dirty="0"/>
          </a:p>
        </p:txBody>
      </p:sp>
      <p:sp>
        <p:nvSpPr>
          <p:cNvPr id="3" name="PlaceHolder 5"/>
          <p:cNvSpPr>
            <a:spLocks noGrp="1"/>
          </p:cNvSpPr>
          <p:nvPr>
            <p:ph type="dt" idx="3"/>
          </p:nvPr>
        </p:nvSpPr>
        <p:spPr/>
        <p:txBody>
          <a:bodyPr/>
          <a:lstStyle/>
          <a:p>
            <a:endParaRPr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fr-FR" sz="4400" b="0" strike="noStrike" spc="-1">
              <a:solidFill>
                <a:srgbClr val="000000"/>
              </a:solidFill>
              <a:latin typeface="Calibri"/>
            </a:endParaRPr>
          </a:p>
        </p:txBody>
      </p:sp>
      <p:sp>
        <p:nvSpPr>
          <p:cNvPr id="60"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endParaRPr lang="fr-FR" sz="3200" b="0" strike="noStrike" spc="-1">
              <a:solidFill>
                <a:srgbClr val="000000"/>
              </a:solidFill>
              <a:latin typeface="Calibri"/>
            </a:endParaRPr>
          </a:p>
        </p:txBody>
      </p:sp>
      <p:sp>
        <p:nvSpPr>
          <p:cNvPr id="61"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fr-FR" sz="3200" b="0" strike="noStrike" spc="-1">
              <a:solidFill>
                <a:srgbClr val="000000"/>
              </a:solidFill>
              <a:latin typeface="Calibri"/>
            </a:endParaRPr>
          </a:p>
        </p:txBody>
      </p:sp>
      <p:sp>
        <p:nvSpPr>
          <p:cNvPr id="62" name="PlaceHolder 4"/>
          <p:cNvSpPr>
            <a:spLocks noGrp="1"/>
          </p:cNvSpPr>
          <p:nvPr>
            <p:ph/>
          </p:nvPr>
        </p:nvSpPr>
        <p:spPr>
          <a:xfrm>
            <a:off x="6231960" y="3682080"/>
            <a:ext cx="5354280" cy="1896840"/>
          </a:xfrm>
          <a:prstGeom prst="rect">
            <a:avLst/>
          </a:prstGeom>
          <a:noFill/>
          <a:ln w="0">
            <a:noFill/>
          </a:ln>
        </p:spPr>
        <p:txBody>
          <a:bodyPr lIns="0" tIns="0" rIns="0" bIns="0" anchor="t">
            <a:normAutofit/>
          </a:bodyPr>
          <a:lstStyle/>
          <a:p>
            <a:endParaRPr lang="fr-FR" sz="3200" b="0" strike="noStrike" spc="-1">
              <a:solidFill>
                <a:srgbClr val="000000"/>
              </a:solidFill>
              <a:latin typeface="Calibri"/>
            </a:endParaRPr>
          </a:p>
        </p:txBody>
      </p:sp>
      <p:sp>
        <p:nvSpPr>
          <p:cNvPr id="6" name="PlaceHolder 5"/>
          <p:cNvSpPr>
            <a:spLocks noGrp="1"/>
          </p:cNvSpPr>
          <p:nvPr>
            <p:ph type="ftr" idx="4"/>
          </p:nvPr>
        </p:nvSpPr>
        <p:spPr/>
        <p:txBody>
          <a:bodyPr/>
          <a:lstStyle/>
          <a:p>
            <a:r>
              <a:rPr dirty="0"/>
              <a:t>Footer</a:t>
            </a:r>
          </a:p>
        </p:txBody>
      </p:sp>
      <p:sp>
        <p:nvSpPr>
          <p:cNvPr id="7" name="PlaceHolder 6"/>
          <p:cNvSpPr>
            <a:spLocks noGrp="1"/>
          </p:cNvSpPr>
          <p:nvPr>
            <p:ph type="sldNum" idx="5"/>
          </p:nvPr>
        </p:nvSpPr>
        <p:spPr/>
        <p:txBody>
          <a:bodyPr/>
          <a:lstStyle/>
          <a:p>
            <a:fld id="{87FB58D3-0BCE-4D17-B408-DA5809D4A76A}" type="slidenum">
              <a:t>‹N°›</a:t>
            </a:fld>
            <a:endParaRPr dirty="0"/>
          </a:p>
        </p:txBody>
      </p:sp>
      <p:sp>
        <p:nvSpPr>
          <p:cNvPr id="8" name="PlaceHolder 7"/>
          <p:cNvSpPr>
            <a:spLocks noGrp="1"/>
          </p:cNvSpPr>
          <p:nvPr>
            <p:ph type="dt" idx="6"/>
          </p:nvPr>
        </p:nvSpPr>
        <p:spPr/>
        <p:txBody>
          <a:bodyPr/>
          <a:lstStyle/>
          <a:p>
            <a:endParaRPr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fr-FR" sz="4400" b="0" strike="noStrike" spc="-1">
              <a:solidFill>
                <a:srgbClr val="000000"/>
              </a:solidFill>
              <a:latin typeface="Calibri"/>
            </a:endParaRPr>
          </a:p>
        </p:txBody>
      </p:sp>
      <p:sp>
        <p:nvSpPr>
          <p:cNvPr id="64"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fr-FR" sz="3200" b="0" strike="noStrike" spc="-1">
              <a:solidFill>
                <a:srgbClr val="000000"/>
              </a:solidFill>
              <a:latin typeface="Calibri"/>
            </a:endParaRPr>
          </a:p>
        </p:txBody>
      </p:sp>
      <p:sp>
        <p:nvSpPr>
          <p:cNvPr id="65"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fr-FR" sz="3200" b="0" strike="noStrike" spc="-1">
              <a:solidFill>
                <a:srgbClr val="000000"/>
              </a:solidFill>
              <a:latin typeface="Calibri"/>
            </a:endParaRPr>
          </a:p>
        </p:txBody>
      </p:sp>
      <p:sp>
        <p:nvSpPr>
          <p:cNvPr id="66" name="PlaceHolder 4"/>
          <p:cNvSpPr>
            <a:spLocks noGrp="1"/>
          </p:cNvSpPr>
          <p:nvPr>
            <p:ph/>
          </p:nvPr>
        </p:nvSpPr>
        <p:spPr>
          <a:xfrm>
            <a:off x="609480" y="3682080"/>
            <a:ext cx="10972440" cy="1896840"/>
          </a:xfrm>
          <a:prstGeom prst="rect">
            <a:avLst/>
          </a:prstGeom>
          <a:noFill/>
          <a:ln w="0">
            <a:noFill/>
          </a:ln>
        </p:spPr>
        <p:txBody>
          <a:bodyPr lIns="0" tIns="0" rIns="0" bIns="0" anchor="t">
            <a:normAutofit/>
          </a:bodyPr>
          <a:lstStyle/>
          <a:p>
            <a:endParaRPr lang="fr-FR" sz="3200" b="0" strike="noStrike" spc="-1">
              <a:solidFill>
                <a:srgbClr val="000000"/>
              </a:solidFill>
              <a:latin typeface="Calibri"/>
            </a:endParaRPr>
          </a:p>
        </p:txBody>
      </p:sp>
      <p:sp>
        <p:nvSpPr>
          <p:cNvPr id="6" name="PlaceHolder 5"/>
          <p:cNvSpPr>
            <a:spLocks noGrp="1"/>
          </p:cNvSpPr>
          <p:nvPr>
            <p:ph type="ftr" idx="4"/>
          </p:nvPr>
        </p:nvSpPr>
        <p:spPr/>
        <p:txBody>
          <a:bodyPr/>
          <a:lstStyle/>
          <a:p>
            <a:r>
              <a:rPr dirty="0"/>
              <a:t>Footer</a:t>
            </a:r>
          </a:p>
        </p:txBody>
      </p:sp>
      <p:sp>
        <p:nvSpPr>
          <p:cNvPr id="7" name="PlaceHolder 6"/>
          <p:cNvSpPr>
            <a:spLocks noGrp="1"/>
          </p:cNvSpPr>
          <p:nvPr>
            <p:ph type="sldNum" idx="5"/>
          </p:nvPr>
        </p:nvSpPr>
        <p:spPr/>
        <p:txBody>
          <a:bodyPr/>
          <a:lstStyle/>
          <a:p>
            <a:fld id="{027B3F87-F772-478C-80AE-F402FAE3D6D9}" type="slidenum">
              <a:t>‹N°›</a:t>
            </a:fld>
            <a:endParaRPr dirty="0"/>
          </a:p>
        </p:txBody>
      </p:sp>
      <p:sp>
        <p:nvSpPr>
          <p:cNvPr id="8" name="PlaceHolder 7"/>
          <p:cNvSpPr>
            <a:spLocks noGrp="1"/>
          </p:cNvSpPr>
          <p:nvPr>
            <p:ph type="dt" idx="6"/>
          </p:nvPr>
        </p:nvSpPr>
        <p:spPr/>
        <p:txBody>
          <a:bodyPr/>
          <a:lstStyle/>
          <a:p>
            <a:endParaRPr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fr-FR" sz="4400" b="0" strike="noStrike" spc="-1">
              <a:solidFill>
                <a:srgbClr val="000000"/>
              </a:solidFill>
              <a:latin typeface="Calibri"/>
            </a:endParaRPr>
          </a:p>
        </p:txBody>
      </p:sp>
      <p:sp>
        <p:nvSpPr>
          <p:cNvPr id="68" name="PlaceHolder 2"/>
          <p:cNvSpPr>
            <a:spLocks noGrp="1"/>
          </p:cNvSpPr>
          <p:nvPr>
            <p:ph/>
          </p:nvPr>
        </p:nvSpPr>
        <p:spPr>
          <a:xfrm>
            <a:off x="609480" y="1604520"/>
            <a:ext cx="10972440" cy="1896840"/>
          </a:xfrm>
          <a:prstGeom prst="rect">
            <a:avLst/>
          </a:prstGeom>
          <a:noFill/>
          <a:ln w="0">
            <a:noFill/>
          </a:ln>
        </p:spPr>
        <p:txBody>
          <a:bodyPr lIns="0" tIns="0" rIns="0" bIns="0" anchor="t">
            <a:normAutofit/>
          </a:bodyPr>
          <a:lstStyle/>
          <a:p>
            <a:endParaRPr lang="fr-FR" sz="3200" b="0" strike="noStrike" spc="-1">
              <a:solidFill>
                <a:srgbClr val="000000"/>
              </a:solidFill>
              <a:latin typeface="Calibri"/>
            </a:endParaRPr>
          </a:p>
        </p:txBody>
      </p:sp>
      <p:sp>
        <p:nvSpPr>
          <p:cNvPr id="69" name="PlaceHolder 3"/>
          <p:cNvSpPr>
            <a:spLocks noGrp="1"/>
          </p:cNvSpPr>
          <p:nvPr>
            <p:ph/>
          </p:nvPr>
        </p:nvSpPr>
        <p:spPr>
          <a:xfrm>
            <a:off x="609480" y="3682080"/>
            <a:ext cx="10972440" cy="1896840"/>
          </a:xfrm>
          <a:prstGeom prst="rect">
            <a:avLst/>
          </a:prstGeom>
          <a:noFill/>
          <a:ln w="0">
            <a:noFill/>
          </a:ln>
        </p:spPr>
        <p:txBody>
          <a:bodyPr lIns="0" tIns="0" rIns="0" bIns="0" anchor="t">
            <a:normAutofit/>
          </a:bodyPr>
          <a:lstStyle/>
          <a:p>
            <a:endParaRPr lang="fr-FR" sz="3200" b="0" strike="noStrike" spc="-1">
              <a:solidFill>
                <a:srgbClr val="000000"/>
              </a:solidFill>
              <a:latin typeface="Calibri"/>
            </a:endParaRPr>
          </a:p>
        </p:txBody>
      </p:sp>
      <p:sp>
        <p:nvSpPr>
          <p:cNvPr id="5" name="PlaceHolder 4"/>
          <p:cNvSpPr>
            <a:spLocks noGrp="1"/>
          </p:cNvSpPr>
          <p:nvPr>
            <p:ph type="ftr" idx="4"/>
          </p:nvPr>
        </p:nvSpPr>
        <p:spPr/>
        <p:txBody>
          <a:bodyPr/>
          <a:lstStyle/>
          <a:p>
            <a:r>
              <a:rPr dirty="0"/>
              <a:t>Footer</a:t>
            </a:r>
          </a:p>
        </p:txBody>
      </p:sp>
      <p:sp>
        <p:nvSpPr>
          <p:cNvPr id="6" name="PlaceHolder 5"/>
          <p:cNvSpPr>
            <a:spLocks noGrp="1"/>
          </p:cNvSpPr>
          <p:nvPr>
            <p:ph type="sldNum" idx="5"/>
          </p:nvPr>
        </p:nvSpPr>
        <p:spPr/>
        <p:txBody>
          <a:bodyPr/>
          <a:lstStyle/>
          <a:p>
            <a:fld id="{CDC55759-3400-4E62-8712-77FB41AF6151}" type="slidenum">
              <a:t>‹N°›</a:t>
            </a:fld>
            <a:endParaRPr dirty="0"/>
          </a:p>
        </p:txBody>
      </p:sp>
      <p:sp>
        <p:nvSpPr>
          <p:cNvPr id="7" name="PlaceHolder 6"/>
          <p:cNvSpPr>
            <a:spLocks noGrp="1"/>
          </p:cNvSpPr>
          <p:nvPr>
            <p:ph type="dt" idx="6"/>
          </p:nvPr>
        </p:nvSpPr>
        <p:spPr/>
        <p:txBody>
          <a:bodyPr/>
          <a:lstStyle/>
          <a:p>
            <a:endParaRPr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fr-FR" sz="4400" b="0" strike="noStrike" spc="-1">
              <a:solidFill>
                <a:srgbClr val="000000"/>
              </a:solidFill>
              <a:latin typeface="Calibri"/>
            </a:endParaRPr>
          </a:p>
        </p:txBody>
      </p:sp>
      <p:sp>
        <p:nvSpPr>
          <p:cNvPr id="71"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fr-FR" sz="3200" b="0" strike="noStrike" spc="-1">
              <a:solidFill>
                <a:srgbClr val="000000"/>
              </a:solidFill>
              <a:latin typeface="Calibri"/>
            </a:endParaRPr>
          </a:p>
        </p:txBody>
      </p:sp>
      <p:sp>
        <p:nvSpPr>
          <p:cNvPr id="72"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fr-FR" sz="3200" b="0" strike="noStrike" spc="-1">
              <a:solidFill>
                <a:srgbClr val="000000"/>
              </a:solidFill>
              <a:latin typeface="Calibri"/>
            </a:endParaRPr>
          </a:p>
        </p:txBody>
      </p:sp>
      <p:sp>
        <p:nvSpPr>
          <p:cNvPr id="73"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endParaRPr lang="fr-FR" sz="3200" b="0" strike="noStrike" spc="-1">
              <a:solidFill>
                <a:srgbClr val="000000"/>
              </a:solidFill>
              <a:latin typeface="Calibri"/>
            </a:endParaRPr>
          </a:p>
        </p:txBody>
      </p:sp>
      <p:sp>
        <p:nvSpPr>
          <p:cNvPr id="74" name="PlaceHolder 5"/>
          <p:cNvSpPr>
            <a:spLocks noGrp="1"/>
          </p:cNvSpPr>
          <p:nvPr>
            <p:ph/>
          </p:nvPr>
        </p:nvSpPr>
        <p:spPr>
          <a:xfrm>
            <a:off x="6231960" y="3682080"/>
            <a:ext cx="5354280" cy="1896840"/>
          </a:xfrm>
          <a:prstGeom prst="rect">
            <a:avLst/>
          </a:prstGeom>
          <a:noFill/>
          <a:ln w="0">
            <a:noFill/>
          </a:ln>
        </p:spPr>
        <p:txBody>
          <a:bodyPr lIns="0" tIns="0" rIns="0" bIns="0" anchor="t">
            <a:normAutofit/>
          </a:bodyPr>
          <a:lstStyle/>
          <a:p>
            <a:endParaRPr lang="fr-FR" sz="3200" b="0" strike="noStrike" spc="-1">
              <a:solidFill>
                <a:srgbClr val="000000"/>
              </a:solidFill>
              <a:latin typeface="Calibri"/>
            </a:endParaRPr>
          </a:p>
        </p:txBody>
      </p:sp>
      <p:sp>
        <p:nvSpPr>
          <p:cNvPr id="7" name="PlaceHolder 6"/>
          <p:cNvSpPr>
            <a:spLocks noGrp="1"/>
          </p:cNvSpPr>
          <p:nvPr>
            <p:ph type="ftr" idx="4"/>
          </p:nvPr>
        </p:nvSpPr>
        <p:spPr/>
        <p:txBody>
          <a:bodyPr/>
          <a:lstStyle/>
          <a:p>
            <a:r>
              <a:rPr dirty="0"/>
              <a:t>Footer</a:t>
            </a:r>
          </a:p>
        </p:txBody>
      </p:sp>
      <p:sp>
        <p:nvSpPr>
          <p:cNvPr id="8" name="PlaceHolder 7"/>
          <p:cNvSpPr>
            <a:spLocks noGrp="1"/>
          </p:cNvSpPr>
          <p:nvPr>
            <p:ph type="sldNum" idx="5"/>
          </p:nvPr>
        </p:nvSpPr>
        <p:spPr/>
        <p:txBody>
          <a:bodyPr/>
          <a:lstStyle/>
          <a:p>
            <a:fld id="{77BF6272-4413-49E4-8E06-43E3B33A54AC}" type="slidenum">
              <a:t>‹N°›</a:t>
            </a:fld>
            <a:endParaRPr dirty="0"/>
          </a:p>
        </p:txBody>
      </p:sp>
      <p:sp>
        <p:nvSpPr>
          <p:cNvPr id="9" name="PlaceHolder 8"/>
          <p:cNvSpPr>
            <a:spLocks noGrp="1"/>
          </p:cNvSpPr>
          <p:nvPr>
            <p:ph type="dt" idx="6"/>
          </p:nvPr>
        </p:nvSpPr>
        <p:spPr/>
        <p:txBody>
          <a:bodyPr/>
          <a:lstStyle/>
          <a:p>
            <a:endParaRPr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fr-FR" sz="4400" b="0" strike="noStrike" spc="-1">
              <a:solidFill>
                <a:srgbClr val="000000"/>
              </a:solidFill>
              <a:latin typeface="Calibri"/>
            </a:endParaRPr>
          </a:p>
        </p:txBody>
      </p:sp>
      <p:sp>
        <p:nvSpPr>
          <p:cNvPr id="76" name="PlaceHolder 2"/>
          <p:cNvSpPr>
            <a:spLocks noGrp="1"/>
          </p:cNvSpPr>
          <p:nvPr>
            <p:ph/>
          </p:nvPr>
        </p:nvSpPr>
        <p:spPr>
          <a:xfrm>
            <a:off x="609480" y="1604520"/>
            <a:ext cx="3533040" cy="1896840"/>
          </a:xfrm>
          <a:prstGeom prst="rect">
            <a:avLst/>
          </a:prstGeom>
          <a:noFill/>
          <a:ln w="0">
            <a:noFill/>
          </a:ln>
        </p:spPr>
        <p:txBody>
          <a:bodyPr lIns="0" tIns="0" rIns="0" bIns="0" anchor="t">
            <a:normAutofit/>
          </a:bodyPr>
          <a:lstStyle/>
          <a:p>
            <a:endParaRPr lang="fr-FR" sz="3200" b="0" strike="noStrike" spc="-1">
              <a:solidFill>
                <a:srgbClr val="000000"/>
              </a:solidFill>
              <a:latin typeface="Calibri"/>
            </a:endParaRPr>
          </a:p>
        </p:txBody>
      </p:sp>
      <p:sp>
        <p:nvSpPr>
          <p:cNvPr id="77" name="PlaceHolder 3"/>
          <p:cNvSpPr>
            <a:spLocks noGrp="1"/>
          </p:cNvSpPr>
          <p:nvPr>
            <p:ph/>
          </p:nvPr>
        </p:nvSpPr>
        <p:spPr>
          <a:xfrm>
            <a:off x="4319640" y="1604520"/>
            <a:ext cx="3533040" cy="1896840"/>
          </a:xfrm>
          <a:prstGeom prst="rect">
            <a:avLst/>
          </a:prstGeom>
          <a:noFill/>
          <a:ln w="0">
            <a:noFill/>
          </a:ln>
        </p:spPr>
        <p:txBody>
          <a:bodyPr lIns="0" tIns="0" rIns="0" bIns="0" anchor="t">
            <a:normAutofit/>
          </a:bodyPr>
          <a:lstStyle/>
          <a:p>
            <a:endParaRPr lang="fr-FR" sz="3200" b="0" strike="noStrike" spc="-1">
              <a:solidFill>
                <a:srgbClr val="000000"/>
              </a:solidFill>
              <a:latin typeface="Calibri"/>
            </a:endParaRPr>
          </a:p>
        </p:txBody>
      </p:sp>
      <p:sp>
        <p:nvSpPr>
          <p:cNvPr id="78" name="PlaceHolder 4"/>
          <p:cNvSpPr>
            <a:spLocks noGrp="1"/>
          </p:cNvSpPr>
          <p:nvPr>
            <p:ph/>
          </p:nvPr>
        </p:nvSpPr>
        <p:spPr>
          <a:xfrm>
            <a:off x="8029800" y="1604520"/>
            <a:ext cx="3533040" cy="1896840"/>
          </a:xfrm>
          <a:prstGeom prst="rect">
            <a:avLst/>
          </a:prstGeom>
          <a:noFill/>
          <a:ln w="0">
            <a:noFill/>
          </a:ln>
        </p:spPr>
        <p:txBody>
          <a:bodyPr lIns="0" tIns="0" rIns="0" bIns="0" anchor="t">
            <a:normAutofit/>
          </a:bodyPr>
          <a:lstStyle/>
          <a:p>
            <a:endParaRPr lang="fr-FR" sz="3200" b="0" strike="noStrike" spc="-1">
              <a:solidFill>
                <a:srgbClr val="000000"/>
              </a:solidFill>
              <a:latin typeface="Calibri"/>
            </a:endParaRPr>
          </a:p>
        </p:txBody>
      </p:sp>
      <p:sp>
        <p:nvSpPr>
          <p:cNvPr id="79" name="PlaceHolder 5"/>
          <p:cNvSpPr>
            <a:spLocks noGrp="1"/>
          </p:cNvSpPr>
          <p:nvPr>
            <p:ph/>
          </p:nvPr>
        </p:nvSpPr>
        <p:spPr>
          <a:xfrm>
            <a:off x="609480" y="3682080"/>
            <a:ext cx="3533040" cy="1896840"/>
          </a:xfrm>
          <a:prstGeom prst="rect">
            <a:avLst/>
          </a:prstGeom>
          <a:noFill/>
          <a:ln w="0">
            <a:noFill/>
          </a:ln>
        </p:spPr>
        <p:txBody>
          <a:bodyPr lIns="0" tIns="0" rIns="0" bIns="0" anchor="t">
            <a:normAutofit/>
          </a:bodyPr>
          <a:lstStyle/>
          <a:p>
            <a:endParaRPr lang="fr-FR" sz="3200" b="0" strike="noStrike" spc="-1">
              <a:solidFill>
                <a:srgbClr val="000000"/>
              </a:solidFill>
              <a:latin typeface="Calibri"/>
            </a:endParaRPr>
          </a:p>
        </p:txBody>
      </p:sp>
      <p:sp>
        <p:nvSpPr>
          <p:cNvPr id="80" name="PlaceHolder 6"/>
          <p:cNvSpPr>
            <a:spLocks noGrp="1"/>
          </p:cNvSpPr>
          <p:nvPr>
            <p:ph/>
          </p:nvPr>
        </p:nvSpPr>
        <p:spPr>
          <a:xfrm>
            <a:off x="4319640" y="3682080"/>
            <a:ext cx="3533040" cy="1896840"/>
          </a:xfrm>
          <a:prstGeom prst="rect">
            <a:avLst/>
          </a:prstGeom>
          <a:noFill/>
          <a:ln w="0">
            <a:noFill/>
          </a:ln>
        </p:spPr>
        <p:txBody>
          <a:bodyPr lIns="0" tIns="0" rIns="0" bIns="0" anchor="t">
            <a:normAutofit/>
          </a:bodyPr>
          <a:lstStyle/>
          <a:p>
            <a:endParaRPr lang="fr-FR" sz="3200" b="0" strike="noStrike" spc="-1">
              <a:solidFill>
                <a:srgbClr val="000000"/>
              </a:solidFill>
              <a:latin typeface="Calibri"/>
            </a:endParaRPr>
          </a:p>
        </p:txBody>
      </p:sp>
      <p:sp>
        <p:nvSpPr>
          <p:cNvPr id="81" name="PlaceHolder 7"/>
          <p:cNvSpPr>
            <a:spLocks noGrp="1"/>
          </p:cNvSpPr>
          <p:nvPr>
            <p:ph/>
          </p:nvPr>
        </p:nvSpPr>
        <p:spPr>
          <a:xfrm>
            <a:off x="8029800" y="3682080"/>
            <a:ext cx="3533040" cy="1896840"/>
          </a:xfrm>
          <a:prstGeom prst="rect">
            <a:avLst/>
          </a:prstGeom>
          <a:noFill/>
          <a:ln w="0">
            <a:noFill/>
          </a:ln>
        </p:spPr>
        <p:txBody>
          <a:bodyPr lIns="0" tIns="0" rIns="0" bIns="0" anchor="t">
            <a:normAutofit/>
          </a:bodyPr>
          <a:lstStyle/>
          <a:p>
            <a:endParaRPr lang="fr-FR" sz="3200" b="0" strike="noStrike" spc="-1">
              <a:solidFill>
                <a:srgbClr val="000000"/>
              </a:solidFill>
              <a:latin typeface="Calibri"/>
            </a:endParaRPr>
          </a:p>
        </p:txBody>
      </p:sp>
      <p:sp>
        <p:nvSpPr>
          <p:cNvPr id="9" name="PlaceHolder 8"/>
          <p:cNvSpPr>
            <a:spLocks noGrp="1"/>
          </p:cNvSpPr>
          <p:nvPr>
            <p:ph type="ftr" idx="4"/>
          </p:nvPr>
        </p:nvSpPr>
        <p:spPr/>
        <p:txBody>
          <a:bodyPr/>
          <a:lstStyle/>
          <a:p>
            <a:r>
              <a:rPr dirty="0"/>
              <a:t>Footer</a:t>
            </a:r>
          </a:p>
        </p:txBody>
      </p:sp>
      <p:sp>
        <p:nvSpPr>
          <p:cNvPr id="10" name="PlaceHolder 9"/>
          <p:cNvSpPr>
            <a:spLocks noGrp="1"/>
          </p:cNvSpPr>
          <p:nvPr>
            <p:ph type="sldNum" idx="5"/>
          </p:nvPr>
        </p:nvSpPr>
        <p:spPr/>
        <p:txBody>
          <a:bodyPr/>
          <a:lstStyle/>
          <a:p>
            <a:fld id="{4968686D-F164-4589-AEE4-4144DDA5E5AE}" type="slidenum">
              <a:t>‹N°›</a:t>
            </a:fld>
            <a:endParaRPr dirty="0"/>
          </a:p>
        </p:txBody>
      </p:sp>
      <p:sp>
        <p:nvSpPr>
          <p:cNvPr id="11" name="PlaceHolder 10"/>
          <p:cNvSpPr>
            <a:spLocks noGrp="1"/>
          </p:cNvSpPr>
          <p:nvPr>
            <p:ph type="dt" idx="6"/>
          </p:nvPr>
        </p:nvSpPr>
        <p:spPr/>
        <p:txBody>
          <a:bodyPr/>
          <a:lstStyle/>
          <a:p>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fr-FR" sz="4400" b="0" strike="noStrike" spc="-1">
              <a:solidFill>
                <a:srgbClr val="000000"/>
              </a:solidFill>
              <a:latin typeface="Calibri"/>
            </a:endParaRPr>
          </a:p>
        </p:txBody>
      </p:sp>
      <p:sp>
        <p:nvSpPr>
          <p:cNvPr id="8" name="PlaceHolder 2"/>
          <p:cNvSpPr>
            <a:spLocks noGrp="1"/>
          </p:cNvSpPr>
          <p:nvPr>
            <p:ph/>
          </p:nvPr>
        </p:nvSpPr>
        <p:spPr>
          <a:xfrm>
            <a:off x="609480" y="1604520"/>
            <a:ext cx="10972440" cy="3977280"/>
          </a:xfrm>
          <a:prstGeom prst="rect">
            <a:avLst/>
          </a:prstGeom>
          <a:noFill/>
          <a:ln w="0">
            <a:noFill/>
          </a:ln>
        </p:spPr>
        <p:txBody>
          <a:bodyPr lIns="0" tIns="0" rIns="0" bIns="0" anchor="t">
            <a:normAutofit/>
          </a:bodyPr>
          <a:lstStyle/>
          <a:p>
            <a:endParaRPr lang="fr-FR" sz="3200" b="0" strike="noStrike" spc="-1">
              <a:solidFill>
                <a:srgbClr val="000000"/>
              </a:solidFill>
              <a:latin typeface="Calibri"/>
            </a:endParaRPr>
          </a:p>
        </p:txBody>
      </p:sp>
      <p:sp>
        <p:nvSpPr>
          <p:cNvPr id="4" name="PlaceHolder 3"/>
          <p:cNvSpPr>
            <a:spLocks noGrp="1"/>
          </p:cNvSpPr>
          <p:nvPr>
            <p:ph type="ftr" idx="1"/>
          </p:nvPr>
        </p:nvSpPr>
        <p:spPr/>
        <p:txBody>
          <a:bodyPr/>
          <a:lstStyle/>
          <a:p>
            <a:r>
              <a:rPr dirty="0"/>
              <a:t>Footer</a:t>
            </a:r>
          </a:p>
        </p:txBody>
      </p:sp>
      <p:sp>
        <p:nvSpPr>
          <p:cNvPr id="5" name="PlaceHolder 4"/>
          <p:cNvSpPr>
            <a:spLocks noGrp="1"/>
          </p:cNvSpPr>
          <p:nvPr>
            <p:ph type="sldNum" idx="2"/>
          </p:nvPr>
        </p:nvSpPr>
        <p:spPr/>
        <p:txBody>
          <a:bodyPr/>
          <a:lstStyle/>
          <a:p>
            <a:fld id="{1DD0434B-E6CB-4AC3-8398-145AE00FAF8F}" type="slidenum">
              <a:t>‹N°›</a:t>
            </a:fld>
            <a:endParaRPr dirty="0"/>
          </a:p>
        </p:txBody>
      </p:sp>
      <p:sp>
        <p:nvSpPr>
          <p:cNvPr id="6" name="PlaceHolder 5"/>
          <p:cNvSpPr>
            <a:spLocks noGrp="1"/>
          </p:cNvSpPr>
          <p:nvPr>
            <p:ph type="dt" idx="3"/>
          </p:nvPr>
        </p:nvSpPr>
        <p:spPr/>
        <p:txBody>
          <a:bodyPr/>
          <a:lstStyle/>
          <a:p>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fr-FR" sz="4400" b="0" strike="noStrike" spc="-1">
              <a:solidFill>
                <a:srgbClr val="000000"/>
              </a:solidFill>
              <a:latin typeface="Calibri"/>
            </a:endParaRPr>
          </a:p>
        </p:txBody>
      </p:sp>
      <p:sp>
        <p:nvSpPr>
          <p:cNvPr id="10"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endParaRPr lang="fr-FR" sz="3200" b="0" strike="noStrike" spc="-1">
              <a:solidFill>
                <a:srgbClr val="000000"/>
              </a:solidFill>
              <a:latin typeface="Calibri"/>
            </a:endParaRPr>
          </a:p>
        </p:txBody>
      </p:sp>
      <p:sp>
        <p:nvSpPr>
          <p:cNvPr id="11"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endParaRPr lang="fr-FR" sz="3200" b="0" strike="noStrike" spc="-1">
              <a:solidFill>
                <a:srgbClr val="000000"/>
              </a:solidFill>
              <a:latin typeface="Calibri"/>
            </a:endParaRPr>
          </a:p>
        </p:txBody>
      </p:sp>
      <p:sp>
        <p:nvSpPr>
          <p:cNvPr id="5" name="PlaceHolder 4"/>
          <p:cNvSpPr>
            <a:spLocks noGrp="1"/>
          </p:cNvSpPr>
          <p:nvPr>
            <p:ph type="ftr" idx="1"/>
          </p:nvPr>
        </p:nvSpPr>
        <p:spPr/>
        <p:txBody>
          <a:bodyPr/>
          <a:lstStyle/>
          <a:p>
            <a:r>
              <a:rPr dirty="0"/>
              <a:t>Footer</a:t>
            </a:r>
          </a:p>
        </p:txBody>
      </p:sp>
      <p:sp>
        <p:nvSpPr>
          <p:cNvPr id="6" name="PlaceHolder 5"/>
          <p:cNvSpPr>
            <a:spLocks noGrp="1"/>
          </p:cNvSpPr>
          <p:nvPr>
            <p:ph type="sldNum" idx="2"/>
          </p:nvPr>
        </p:nvSpPr>
        <p:spPr/>
        <p:txBody>
          <a:bodyPr/>
          <a:lstStyle/>
          <a:p>
            <a:fld id="{5198B5DC-5AB7-4CD9-8C79-4F7E8AA6EEBA}" type="slidenum">
              <a:t>‹N°›</a:t>
            </a:fld>
            <a:endParaRPr dirty="0"/>
          </a:p>
        </p:txBody>
      </p:sp>
      <p:sp>
        <p:nvSpPr>
          <p:cNvPr id="7" name="PlaceHolder 6"/>
          <p:cNvSpPr>
            <a:spLocks noGrp="1"/>
          </p:cNvSpPr>
          <p:nvPr>
            <p:ph type="dt" idx="3"/>
          </p:nvPr>
        </p:nvSpPr>
        <p:spPr/>
        <p:txBody>
          <a:bodyPr/>
          <a:lstStyle/>
          <a:p>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fr-FR" sz="4400" b="0" strike="noStrike" spc="-1">
              <a:solidFill>
                <a:srgbClr val="000000"/>
              </a:solidFill>
              <a:latin typeface="Calibri"/>
            </a:endParaRPr>
          </a:p>
        </p:txBody>
      </p:sp>
      <p:sp>
        <p:nvSpPr>
          <p:cNvPr id="3" name="PlaceHolder 2"/>
          <p:cNvSpPr>
            <a:spLocks noGrp="1"/>
          </p:cNvSpPr>
          <p:nvPr>
            <p:ph type="ftr" idx="1"/>
          </p:nvPr>
        </p:nvSpPr>
        <p:spPr/>
        <p:txBody>
          <a:bodyPr/>
          <a:lstStyle/>
          <a:p>
            <a:r>
              <a:rPr dirty="0"/>
              <a:t>Footer</a:t>
            </a:r>
          </a:p>
        </p:txBody>
      </p:sp>
      <p:sp>
        <p:nvSpPr>
          <p:cNvPr id="4" name="PlaceHolder 3"/>
          <p:cNvSpPr>
            <a:spLocks noGrp="1"/>
          </p:cNvSpPr>
          <p:nvPr>
            <p:ph type="sldNum" idx="2"/>
          </p:nvPr>
        </p:nvSpPr>
        <p:spPr/>
        <p:txBody>
          <a:bodyPr/>
          <a:lstStyle/>
          <a:p>
            <a:fld id="{329B992C-D7BA-49C1-A270-BBBA23AADDF7}" type="slidenum">
              <a:t>‹N°›</a:t>
            </a:fld>
            <a:endParaRPr dirty="0"/>
          </a:p>
        </p:txBody>
      </p:sp>
      <p:sp>
        <p:nvSpPr>
          <p:cNvPr id="5" name="PlaceHolder 4"/>
          <p:cNvSpPr>
            <a:spLocks noGrp="1"/>
          </p:cNvSpPr>
          <p:nvPr>
            <p:ph type="dt" idx="3"/>
          </p:nvPr>
        </p:nvSpPr>
        <p:spPr/>
        <p:txBody>
          <a:bodyPr/>
          <a:lstStyle/>
          <a:p>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09480" y="273600"/>
            <a:ext cx="10972440" cy="5307840"/>
          </a:xfrm>
          <a:prstGeom prst="rect">
            <a:avLst/>
          </a:prstGeom>
          <a:noFill/>
          <a:ln w="0">
            <a:noFill/>
          </a:ln>
        </p:spPr>
        <p:txBody>
          <a:bodyPr lIns="0" tIns="0" rIns="0" bIns="0" anchor="ctr">
            <a:noAutofit/>
          </a:bodyPr>
          <a:lstStyle/>
          <a:p>
            <a:pPr algn="ctr">
              <a:buNone/>
            </a:pPr>
            <a:endParaRPr lang="fr-FR" sz="3200" b="0" strike="noStrike" spc="-1">
              <a:solidFill>
                <a:srgbClr val="000000"/>
              </a:solidFill>
              <a:latin typeface="Calibri"/>
            </a:endParaRPr>
          </a:p>
        </p:txBody>
      </p:sp>
      <p:sp>
        <p:nvSpPr>
          <p:cNvPr id="3" name="PlaceHolder 2"/>
          <p:cNvSpPr>
            <a:spLocks noGrp="1"/>
          </p:cNvSpPr>
          <p:nvPr>
            <p:ph type="ftr" idx="1"/>
          </p:nvPr>
        </p:nvSpPr>
        <p:spPr/>
        <p:txBody>
          <a:bodyPr/>
          <a:lstStyle/>
          <a:p>
            <a:r>
              <a:rPr dirty="0"/>
              <a:t>Footer</a:t>
            </a:r>
          </a:p>
        </p:txBody>
      </p:sp>
      <p:sp>
        <p:nvSpPr>
          <p:cNvPr id="4" name="PlaceHolder 3"/>
          <p:cNvSpPr>
            <a:spLocks noGrp="1"/>
          </p:cNvSpPr>
          <p:nvPr>
            <p:ph type="sldNum" idx="2"/>
          </p:nvPr>
        </p:nvSpPr>
        <p:spPr/>
        <p:txBody>
          <a:bodyPr/>
          <a:lstStyle/>
          <a:p>
            <a:fld id="{203717C7-DCC4-4D38-AED4-334D30AF9325}" type="slidenum">
              <a:t>‹N°›</a:t>
            </a:fld>
            <a:endParaRPr dirty="0"/>
          </a:p>
        </p:txBody>
      </p:sp>
      <p:sp>
        <p:nvSpPr>
          <p:cNvPr id="5" name="PlaceHolder 4"/>
          <p:cNvSpPr>
            <a:spLocks noGrp="1"/>
          </p:cNvSpPr>
          <p:nvPr>
            <p:ph type="dt" idx="3"/>
          </p:nvPr>
        </p:nvSpPr>
        <p:spPr/>
        <p:txBody>
          <a:bodyPr/>
          <a:lstStyle/>
          <a:p>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fr-FR" sz="4400" b="0" strike="noStrike" spc="-1">
              <a:solidFill>
                <a:srgbClr val="000000"/>
              </a:solidFill>
              <a:latin typeface="Calibri"/>
            </a:endParaRPr>
          </a:p>
        </p:txBody>
      </p:sp>
      <p:sp>
        <p:nvSpPr>
          <p:cNvPr id="15"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fr-FR" sz="3200" b="0" strike="noStrike" spc="-1">
              <a:solidFill>
                <a:srgbClr val="000000"/>
              </a:solidFill>
              <a:latin typeface="Calibri"/>
            </a:endParaRPr>
          </a:p>
        </p:txBody>
      </p:sp>
      <p:sp>
        <p:nvSpPr>
          <p:cNvPr id="16"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endParaRPr lang="fr-FR" sz="3200" b="0" strike="noStrike" spc="-1">
              <a:solidFill>
                <a:srgbClr val="000000"/>
              </a:solidFill>
              <a:latin typeface="Calibri"/>
            </a:endParaRPr>
          </a:p>
        </p:txBody>
      </p:sp>
      <p:sp>
        <p:nvSpPr>
          <p:cNvPr id="17"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endParaRPr lang="fr-FR" sz="3200" b="0" strike="noStrike" spc="-1">
              <a:solidFill>
                <a:srgbClr val="000000"/>
              </a:solidFill>
              <a:latin typeface="Calibri"/>
            </a:endParaRPr>
          </a:p>
        </p:txBody>
      </p:sp>
      <p:sp>
        <p:nvSpPr>
          <p:cNvPr id="6" name="PlaceHolder 5"/>
          <p:cNvSpPr>
            <a:spLocks noGrp="1"/>
          </p:cNvSpPr>
          <p:nvPr>
            <p:ph type="ftr" idx="1"/>
          </p:nvPr>
        </p:nvSpPr>
        <p:spPr/>
        <p:txBody>
          <a:bodyPr/>
          <a:lstStyle/>
          <a:p>
            <a:r>
              <a:rPr dirty="0"/>
              <a:t>Footer</a:t>
            </a:r>
          </a:p>
        </p:txBody>
      </p:sp>
      <p:sp>
        <p:nvSpPr>
          <p:cNvPr id="7" name="PlaceHolder 6"/>
          <p:cNvSpPr>
            <a:spLocks noGrp="1"/>
          </p:cNvSpPr>
          <p:nvPr>
            <p:ph type="sldNum" idx="2"/>
          </p:nvPr>
        </p:nvSpPr>
        <p:spPr/>
        <p:txBody>
          <a:bodyPr/>
          <a:lstStyle/>
          <a:p>
            <a:fld id="{98B1FB1A-5C4C-4FD6-A3D0-B4913FFEA036}" type="slidenum">
              <a:t>‹N°›</a:t>
            </a:fld>
            <a:endParaRPr dirty="0"/>
          </a:p>
        </p:txBody>
      </p:sp>
      <p:sp>
        <p:nvSpPr>
          <p:cNvPr id="8" name="PlaceHolder 7"/>
          <p:cNvSpPr>
            <a:spLocks noGrp="1"/>
          </p:cNvSpPr>
          <p:nvPr>
            <p:ph type="dt" idx="3"/>
          </p:nvPr>
        </p:nvSpPr>
        <p:spPr/>
        <p:txBody>
          <a:bodyPr/>
          <a:lstStyle/>
          <a:p>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fr-FR" sz="4400" b="0" strike="noStrike" spc="-1">
              <a:solidFill>
                <a:srgbClr val="000000"/>
              </a:solidFill>
              <a:latin typeface="Calibri"/>
            </a:endParaRPr>
          </a:p>
        </p:txBody>
      </p:sp>
      <p:sp>
        <p:nvSpPr>
          <p:cNvPr id="19"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endParaRPr lang="fr-FR" sz="3200" b="0" strike="noStrike" spc="-1">
              <a:solidFill>
                <a:srgbClr val="000000"/>
              </a:solidFill>
              <a:latin typeface="Calibri"/>
            </a:endParaRPr>
          </a:p>
        </p:txBody>
      </p:sp>
      <p:sp>
        <p:nvSpPr>
          <p:cNvPr id="20"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fr-FR" sz="3200" b="0" strike="noStrike" spc="-1">
              <a:solidFill>
                <a:srgbClr val="000000"/>
              </a:solidFill>
              <a:latin typeface="Calibri"/>
            </a:endParaRPr>
          </a:p>
        </p:txBody>
      </p:sp>
      <p:sp>
        <p:nvSpPr>
          <p:cNvPr id="21" name="PlaceHolder 4"/>
          <p:cNvSpPr>
            <a:spLocks noGrp="1"/>
          </p:cNvSpPr>
          <p:nvPr>
            <p:ph/>
          </p:nvPr>
        </p:nvSpPr>
        <p:spPr>
          <a:xfrm>
            <a:off x="6231960" y="3682080"/>
            <a:ext cx="5354280" cy="1896840"/>
          </a:xfrm>
          <a:prstGeom prst="rect">
            <a:avLst/>
          </a:prstGeom>
          <a:noFill/>
          <a:ln w="0">
            <a:noFill/>
          </a:ln>
        </p:spPr>
        <p:txBody>
          <a:bodyPr lIns="0" tIns="0" rIns="0" bIns="0" anchor="t">
            <a:normAutofit/>
          </a:bodyPr>
          <a:lstStyle/>
          <a:p>
            <a:endParaRPr lang="fr-FR" sz="3200" b="0" strike="noStrike" spc="-1">
              <a:solidFill>
                <a:srgbClr val="000000"/>
              </a:solidFill>
              <a:latin typeface="Calibri"/>
            </a:endParaRPr>
          </a:p>
        </p:txBody>
      </p:sp>
      <p:sp>
        <p:nvSpPr>
          <p:cNvPr id="6" name="PlaceHolder 5"/>
          <p:cNvSpPr>
            <a:spLocks noGrp="1"/>
          </p:cNvSpPr>
          <p:nvPr>
            <p:ph type="ftr" idx="1"/>
          </p:nvPr>
        </p:nvSpPr>
        <p:spPr/>
        <p:txBody>
          <a:bodyPr/>
          <a:lstStyle/>
          <a:p>
            <a:r>
              <a:rPr dirty="0"/>
              <a:t>Footer</a:t>
            </a:r>
          </a:p>
        </p:txBody>
      </p:sp>
      <p:sp>
        <p:nvSpPr>
          <p:cNvPr id="7" name="PlaceHolder 6"/>
          <p:cNvSpPr>
            <a:spLocks noGrp="1"/>
          </p:cNvSpPr>
          <p:nvPr>
            <p:ph type="sldNum" idx="2"/>
          </p:nvPr>
        </p:nvSpPr>
        <p:spPr/>
        <p:txBody>
          <a:bodyPr/>
          <a:lstStyle/>
          <a:p>
            <a:fld id="{3DDBB588-CA44-4090-BE96-AD49205A902F}" type="slidenum">
              <a:t>‹N°›</a:t>
            </a:fld>
            <a:endParaRPr dirty="0"/>
          </a:p>
        </p:txBody>
      </p:sp>
      <p:sp>
        <p:nvSpPr>
          <p:cNvPr id="8" name="PlaceHolder 7"/>
          <p:cNvSpPr>
            <a:spLocks noGrp="1"/>
          </p:cNvSpPr>
          <p:nvPr>
            <p:ph type="dt" idx="3"/>
          </p:nvPr>
        </p:nvSpPr>
        <p:spPr/>
        <p:txBody>
          <a:bodyPr/>
          <a:lstStyle/>
          <a:p>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fr-FR" sz="4400" b="0" strike="noStrike" spc="-1">
              <a:solidFill>
                <a:srgbClr val="000000"/>
              </a:solidFill>
              <a:latin typeface="Calibri"/>
            </a:endParaRPr>
          </a:p>
        </p:txBody>
      </p:sp>
      <p:sp>
        <p:nvSpPr>
          <p:cNvPr id="23"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fr-FR" sz="3200" b="0" strike="noStrike" spc="-1">
              <a:solidFill>
                <a:srgbClr val="000000"/>
              </a:solidFill>
              <a:latin typeface="Calibri"/>
            </a:endParaRPr>
          </a:p>
        </p:txBody>
      </p:sp>
      <p:sp>
        <p:nvSpPr>
          <p:cNvPr id="24"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fr-FR" sz="3200" b="0" strike="noStrike" spc="-1">
              <a:solidFill>
                <a:srgbClr val="000000"/>
              </a:solidFill>
              <a:latin typeface="Calibri"/>
            </a:endParaRPr>
          </a:p>
        </p:txBody>
      </p:sp>
      <p:sp>
        <p:nvSpPr>
          <p:cNvPr id="25" name="PlaceHolder 4"/>
          <p:cNvSpPr>
            <a:spLocks noGrp="1"/>
          </p:cNvSpPr>
          <p:nvPr>
            <p:ph/>
          </p:nvPr>
        </p:nvSpPr>
        <p:spPr>
          <a:xfrm>
            <a:off x="609480" y="3682080"/>
            <a:ext cx="10972440" cy="1896840"/>
          </a:xfrm>
          <a:prstGeom prst="rect">
            <a:avLst/>
          </a:prstGeom>
          <a:noFill/>
          <a:ln w="0">
            <a:noFill/>
          </a:ln>
        </p:spPr>
        <p:txBody>
          <a:bodyPr lIns="0" tIns="0" rIns="0" bIns="0" anchor="t">
            <a:normAutofit/>
          </a:bodyPr>
          <a:lstStyle/>
          <a:p>
            <a:endParaRPr lang="fr-FR" sz="3200" b="0" strike="noStrike" spc="-1">
              <a:solidFill>
                <a:srgbClr val="000000"/>
              </a:solidFill>
              <a:latin typeface="Calibri"/>
            </a:endParaRPr>
          </a:p>
        </p:txBody>
      </p:sp>
      <p:sp>
        <p:nvSpPr>
          <p:cNvPr id="6" name="PlaceHolder 5"/>
          <p:cNvSpPr>
            <a:spLocks noGrp="1"/>
          </p:cNvSpPr>
          <p:nvPr>
            <p:ph type="ftr" idx="1"/>
          </p:nvPr>
        </p:nvSpPr>
        <p:spPr/>
        <p:txBody>
          <a:bodyPr/>
          <a:lstStyle/>
          <a:p>
            <a:r>
              <a:rPr dirty="0"/>
              <a:t>Footer</a:t>
            </a:r>
          </a:p>
        </p:txBody>
      </p:sp>
      <p:sp>
        <p:nvSpPr>
          <p:cNvPr id="7" name="PlaceHolder 6"/>
          <p:cNvSpPr>
            <a:spLocks noGrp="1"/>
          </p:cNvSpPr>
          <p:nvPr>
            <p:ph type="sldNum" idx="2"/>
          </p:nvPr>
        </p:nvSpPr>
        <p:spPr/>
        <p:txBody>
          <a:bodyPr/>
          <a:lstStyle/>
          <a:p>
            <a:fld id="{C3AE9DBC-30D4-42E4-BDBF-208724AAEFAB}" type="slidenum">
              <a:t>‹N°›</a:t>
            </a:fld>
            <a:endParaRPr dirty="0"/>
          </a:p>
        </p:txBody>
      </p:sp>
      <p:sp>
        <p:nvSpPr>
          <p:cNvPr id="8" name="PlaceHolder 7"/>
          <p:cNvSpPr>
            <a:spLocks noGrp="1"/>
          </p:cNvSpPr>
          <p:nvPr>
            <p:ph type="dt" idx="3"/>
          </p:nvPr>
        </p:nvSpPr>
        <p:spPr/>
        <p:txBody>
          <a:bodyPr/>
          <a:lstStyle/>
          <a:p>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ftr" idx="1"/>
          </p:nvPr>
        </p:nvSpPr>
        <p:spPr>
          <a:xfrm>
            <a:off x="4038480" y="6356520"/>
            <a:ext cx="4112640" cy="362880"/>
          </a:xfrm>
          <a:prstGeom prst="rect">
            <a:avLst/>
          </a:prstGeom>
          <a:noFill/>
          <a:ln w="0">
            <a:noFill/>
          </a:ln>
        </p:spPr>
        <p:txBody>
          <a:bodyPr lIns="90000" tIns="45000" rIns="90000" bIns="45000" anchor="ctr">
            <a:noAutofit/>
          </a:bodyPr>
          <a:lstStyle>
            <a:lvl1pPr algn="ctr">
              <a:lnSpc>
                <a:spcPct val="100000"/>
              </a:lnSpc>
              <a:buNone/>
              <a:defRPr lang="fr-FR" sz="1400" b="0" strike="noStrike" spc="-1">
                <a:solidFill>
                  <a:srgbClr val="000000"/>
                </a:solidFill>
                <a:latin typeface="Calibri"/>
                <a:ea typeface="DejaVu Sans"/>
              </a:defRPr>
            </a:lvl1pPr>
          </a:lstStyle>
          <a:p>
            <a:pPr algn="ctr">
              <a:lnSpc>
                <a:spcPct val="100000"/>
              </a:lnSpc>
              <a:buNone/>
            </a:pPr>
            <a:r>
              <a:rPr lang="fr-FR" sz="1400" b="0" strike="noStrike" spc="-1" dirty="0">
                <a:solidFill>
                  <a:srgbClr val="000000"/>
                </a:solidFill>
                <a:latin typeface="Calibri"/>
                <a:ea typeface="DejaVu Sans"/>
              </a:rPr>
              <a:t>&lt;pied de page&gt;</a:t>
            </a:r>
            <a:endParaRPr lang="fr-FR" sz="1400" b="0" strike="noStrike" spc="-1" dirty="0">
              <a:solidFill>
                <a:srgbClr val="000000"/>
              </a:solidFill>
              <a:latin typeface="Calibri"/>
            </a:endParaRPr>
          </a:p>
        </p:txBody>
      </p:sp>
      <p:sp>
        <p:nvSpPr>
          <p:cNvPr id="6" name="PlaceHolder 2"/>
          <p:cNvSpPr>
            <a:spLocks noGrp="1"/>
          </p:cNvSpPr>
          <p:nvPr>
            <p:ph type="sldNum" idx="2"/>
          </p:nvPr>
        </p:nvSpPr>
        <p:spPr>
          <a:xfrm>
            <a:off x="8610480" y="6356520"/>
            <a:ext cx="2741040" cy="362880"/>
          </a:xfrm>
          <a:prstGeom prst="rect">
            <a:avLst/>
          </a:prstGeom>
          <a:noFill/>
          <a:ln w="0">
            <a:noFill/>
          </a:ln>
        </p:spPr>
        <p:txBody>
          <a:bodyPr lIns="90000" tIns="45000" rIns="90000" bIns="45000" anchor="ctr">
            <a:noAutofit/>
          </a:bodyPr>
          <a:lstStyle>
            <a:lvl1pPr algn="r">
              <a:lnSpc>
                <a:spcPct val="100000"/>
              </a:lnSpc>
              <a:buNone/>
              <a:defRPr lang="fr-FR" sz="1200" b="0" strike="noStrike" spc="-1">
                <a:solidFill>
                  <a:srgbClr val="787878"/>
                </a:solidFill>
                <a:latin typeface="Aptos"/>
                <a:ea typeface="DejaVu Sans"/>
              </a:defRPr>
            </a:lvl1pPr>
          </a:lstStyle>
          <a:p>
            <a:pPr algn="r">
              <a:lnSpc>
                <a:spcPct val="100000"/>
              </a:lnSpc>
              <a:buNone/>
            </a:pPr>
            <a:fld id="{B47BB0A2-167D-49D7-BF11-DD2FC0FE9DC3}" type="slidenum">
              <a:rPr lang="fr-FR" sz="1200" b="0" strike="noStrike" spc="-1">
                <a:solidFill>
                  <a:srgbClr val="787878"/>
                </a:solidFill>
                <a:latin typeface="Aptos"/>
                <a:ea typeface="DejaVu Sans"/>
              </a:rPr>
              <a:t>‹N°›</a:t>
            </a:fld>
            <a:endParaRPr lang="fr-FR" sz="1200" b="0" strike="noStrike" spc="-1" dirty="0">
              <a:solidFill>
                <a:srgbClr val="000000"/>
              </a:solidFill>
              <a:latin typeface="Calibri"/>
            </a:endParaRPr>
          </a:p>
        </p:txBody>
      </p:sp>
      <p:sp>
        <p:nvSpPr>
          <p:cNvPr id="2" name="PlaceHolder 3"/>
          <p:cNvSpPr>
            <a:spLocks noGrp="1"/>
          </p:cNvSpPr>
          <p:nvPr>
            <p:ph type="dt" idx="3"/>
          </p:nvPr>
        </p:nvSpPr>
        <p:spPr>
          <a:xfrm>
            <a:off x="838080" y="6356520"/>
            <a:ext cx="2741040" cy="362880"/>
          </a:xfrm>
          <a:prstGeom prst="rect">
            <a:avLst/>
          </a:prstGeom>
          <a:noFill/>
          <a:ln w="0">
            <a:noFill/>
          </a:ln>
        </p:spPr>
        <p:txBody>
          <a:bodyPr lIns="90000" tIns="45000" rIns="90000" bIns="45000" anchor="ctr">
            <a:noAutofit/>
          </a:bodyPr>
          <a:lstStyle>
            <a:lvl1pPr>
              <a:defRPr lang="fr-FR" sz="1400" b="0" strike="noStrike" spc="-1">
                <a:solidFill>
                  <a:srgbClr val="000000"/>
                </a:solidFill>
                <a:latin typeface="Calibri"/>
              </a:defRPr>
            </a:lvl1pPr>
          </a:lstStyle>
          <a:p>
            <a:r>
              <a:rPr lang="fr-FR" sz="1400" b="0" strike="noStrike" spc="-1" dirty="0">
                <a:solidFill>
                  <a:srgbClr val="000000"/>
                </a:solidFill>
                <a:latin typeface="Calibri"/>
              </a:rPr>
              <a:t>&lt;date/heure&gt;</a:t>
            </a:r>
          </a:p>
        </p:txBody>
      </p:sp>
      <p:sp>
        <p:nvSpPr>
          <p:cNvPr id="3" name="PlaceHolder 4"/>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r>
              <a:rPr lang="fr-FR" sz="4400" b="0" strike="noStrike" spc="-1">
                <a:solidFill>
                  <a:srgbClr val="000000"/>
                </a:solidFill>
                <a:latin typeface="Calibri"/>
              </a:rPr>
              <a:t>Cliquez pour éditer le format du texte-titre</a:t>
            </a: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fr-FR" sz="3200" b="0" strike="noStrike" spc="-1">
                <a:solidFill>
                  <a:srgbClr val="000000"/>
                </a:solidFill>
                <a:latin typeface="Calibri"/>
              </a:rPr>
              <a:t>Cliquez pour éditer le format du plan de texte</a:t>
            </a:r>
          </a:p>
          <a:p>
            <a:pPr marL="864000" lvl="1" indent="-324000">
              <a:spcBef>
                <a:spcPts val="1134"/>
              </a:spcBef>
              <a:buClr>
                <a:srgbClr val="000000"/>
              </a:buClr>
              <a:buSzPct val="75000"/>
              <a:buFont typeface="Symbol" charset="2"/>
              <a:buChar char=""/>
            </a:pPr>
            <a:r>
              <a:rPr lang="fr-FR" sz="2800" b="0" strike="noStrike" spc="-1">
                <a:solidFill>
                  <a:srgbClr val="000000"/>
                </a:solidFill>
                <a:latin typeface="Calibri"/>
              </a:rPr>
              <a:t>Second niveau de plan</a:t>
            </a:r>
          </a:p>
          <a:p>
            <a:pPr marL="1296000" lvl="2" indent="-288000">
              <a:spcBef>
                <a:spcPts val="850"/>
              </a:spcBef>
              <a:buClr>
                <a:srgbClr val="000000"/>
              </a:buClr>
              <a:buSzPct val="45000"/>
              <a:buFont typeface="Wingdings" charset="2"/>
              <a:buChar char=""/>
            </a:pPr>
            <a:r>
              <a:rPr lang="fr-FR" sz="2400" b="0" strike="noStrike" spc="-1">
                <a:solidFill>
                  <a:srgbClr val="000000"/>
                </a:solidFill>
                <a:latin typeface="Calibri"/>
              </a:rPr>
              <a:t>Troisième niveau de plan</a:t>
            </a:r>
          </a:p>
          <a:p>
            <a:pPr marL="1728000" lvl="3" indent="-216000">
              <a:spcBef>
                <a:spcPts val="567"/>
              </a:spcBef>
              <a:buClr>
                <a:srgbClr val="000000"/>
              </a:buClr>
              <a:buSzPct val="75000"/>
              <a:buFont typeface="Symbol" charset="2"/>
              <a:buChar char=""/>
            </a:pPr>
            <a:r>
              <a:rPr lang="fr-FR" sz="2000" b="0" strike="noStrike" spc="-1">
                <a:solidFill>
                  <a:srgbClr val="000000"/>
                </a:solidFill>
                <a:latin typeface="Calibri"/>
              </a:rPr>
              <a:t>Quatrième niveau de plan</a:t>
            </a:r>
          </a:p>
          <a:p>
            <a:pPr marL="2160000" lvl="4" indent="-216000">
              <a:spcBef>
                <a:spcPts val="283"/>
              </a:spcBef>
              <a:buClr>
                <a:srgbClr val="000000"/>
              </a:buClr>
              <a:buSzPct val="45000"/>
              <a:buFont typeface="Wingdings" charset="2"/>
              <a:buChar char=""/>
            </a:pPr>
            <a:r>
              <a:rPr lang="fr-FR" sz="2000" b="0" strike="noStrike" spc="-1">
                <a:solidFill>
                  <a:srgbClr val="000000"/>
                </a:solidFill>
                <a:latin typeface="Calibri"/>
              </a:rPr>
              <a:t>Cinquième niveau de plan</a:t>
            </a:r>
          </a:p>
          <a:p>
            <a:pPr marL="2592000" lvl="5" indent="-216000">
              <a:spcBef>
                <a:spcPts val="283"/>
              </a:spcBef>
              <a:buClr>
                <a:srgbClr val="000000"/>
              </a:buClr>
              <a:buSzPct val="45000"/>
              <a:buFont typeface="Wingdings" charset="2"/>
              <a:buChar char=""/>
            </a:pPr>
            <a:r>
              <a:rPr lang="fr-FR" sz="2000" b="0" strike="noStrike" spc="-1">
                <a:solidFill>
                  <a:srgbClr val="000000"/>
                </a:solidFill>
                <a:latin typeface="Calibri"/>
              </a:rPr>
              <a:t>Sixième niveau de plan</a:t>
            </a:r>
          </a:p>
          <a:p>
            <a:pPr marL="3024000" lvl="6" indent="-216000">
              <a:spcBef>
                <a:spcPts val="283"/>
              </a:spcBef>
              <a:buClr>
                <a:srgbClr val="000000"/>
              </a:buClr>
              <a:buSzPct val="45000"/>
              <a:buFont typeface="Wingdings" charset="2"/>
              <a:buChar char=""/>
            </a:pPr>
            <a:r>
              <a:rPr lang="fr-FR" sz="2000" b="0" strike="noStrike" spc="-1">
                <a:solidFill>
                  <a:srgbClr val="000000"/>
                </a:solidFill>
                <a:latin typeface="Calibri"/>
              </a:rPr>
              <a:t>Septième niveau de plan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PlaceHolder 1"/>
          <p:cNvSpPr>
            <a:spLocks noGrp="1"/>
          </p:cNvSpPr>
          <p:nvPr>
            <p:ph type="ftr" idx="4"/>
          </p:nvPr>
        </p:nvSpPr>
        <p:spPr>
          <a:xfrm>
            <a:off x="4038480" y="6356520"/>
            <a:ext cx="4112640" cy="362880"/>
          </a:xfrm>
          <a:prstGeom prst="rect">
            <a:avLst/>
          </a:prstGeom>
          <a:noFill/>
          <a:ln w="0">
            <a:noFill/>
          </a:ln>
        </p:spPr>
        <p:txBody>
          <a:bodyPr lIns="90000" tIns="45000" rIns="90000" bIns="45000" anchor="ctr">
            <a:noAutofit/>
          </a:bodyPr>
          <a:lstStyle>
            <a:lvl1pPr algn="ctr">
              <a:lnSpc>
                <a:spcPct val="100000"/>
              </a:lnSpc>
              <a:buNone/>
              <a:defRPr lang="fr-FR" sz="1400" b="0" strike="noStrike" spc="-1">
                <a:solidFill>
                  <a:srgbClr val="000000"/>
                </a:solidFill>
                <a:latin typeface="Calibri"/>
                <a:ea typeface="DejaVu Sans"/>
              </a:defRPr>
            </a:lvl1pPr>
          </a:lstStyle>
          <a:p>
            <a:pPr algn="ctr">
              <a:lnSpc>
                <a:spcPct val="100000"/>
              </a:lnSpc>
              <a:buNone/>
            </a:pPr>
            <a:r>
              <a:rPr lang="fr-FR" sz="1400" b="0" strike="noStrike" spc="-1" dirty="0">
                <a:solidFill>
                  <a:srgbClr val="000000"/>
                </a:solidFill>
                <a:latin typeface="Calibri"/>
                <a:ea typeface="DejaVu Sans"/>
              </a:rPr>
              <a:t>&lt;pied de page&gt;</a:t>
            </a:r>
            <a:endParaRPr lang="fr-FR" sz="1400" b="0" strike="noStrike" spc="-1" dirty="0">
              <a:solidFill>
                <a:srgbClr val="000000"/>
              </a:solidFill>
              <a:latin typeface="Calibri"/>
            </a:endParaRPr>
          </a:p>
        </p:txBody>
      </p:sp>
      <p:sp>
        <p:nvSpPr>
          <p:cNvPr id="42" name="PlaceHolder 2"/>
          <p:cNvSpPr>
            <a:spLocks noGrp="1"/>
          </p:cNvSpPr>
          <p:nvPr>
            <p:ph type="sldNum" idx="5"/>
          </p:nvPr>
        </p:nvSpPr>
        <p:spPr>
          <a:xfrm>
            <a:off x="8610480" y="6356520"/>
            <a:ext cx="2741040" cy="362880"/>
          </a:xfrm>
          <a:prstGeom prst="rect">
            <a:avLst/>
          </a:prstGeom>
          <a:noFill/>
          <a:ln w="0">
            <a:noFill/>
          </a:ln>
        </p:spPr>
        <p:txBody>
          <a:bodyPr lIns="90000" tIns="45000" rIns="90000" bIns="45000" anchor="ctr">
            <a:noAutofit/>
          </a:bodyPr>
          <a:lstStyle>
            <a:lvl1pPr algn="r">
              <a:lnSpc>
                <a:spcPct val="100000"/>
              </a:lnSpc>
              <a:buNone/>
              <a:defRPr lang="fr-FR" sz="1200" b="0" strike="noStrike" spc="-1">
                <a:solidFill>
                  <a:srgbClr val="787878"/>
                </a:solidFill>
                <a:latin typeface="Aptos"/>
                <a:ea typeface="DejaVu Sans"/>
              </a:defRPr>
            </a:lvl1pPr>
          </a:lstStyle>
          <a:p>
            <a:pPr algn="r">
              <a:lnSpc>
                <a:spcPct val="100000"/>
              </a:lnSpc>
              <a:buNone/>
            </a:pPr>
            <a:fld id="{ECB1D03F-81D2-4EC7-92B4-C02FC81B46D3}" type="slidenum">
              <a:rPr lang="fr-FR" sz="1200" b="0" strike="noStrike" spc="-1">
                <a:solidFill>
                  <a:srgbClr val="787878"/>
                </a:solidFill>
                <a:latin typeface="Aptos"/>
                <a:ea typeface="DejaVu Sans"/>
              </a:rPr>
              <a:t>‹N°›</a:t>
            </a:fld>
            <a:endParaRPr lang="fr-FR" sz="1200" b="0" strike="noStrike" spc="-1" dirty="0">
              <a:solidFill>
                <a:srgbClr val="000000"/>
              </a:solidFill>
              <a:latin typeface="Calibri"/>
            </a:endParaRPr>
          </a:p>
        </p:txBody>
      </p:sp>
      <p:sp>
        <p:nvSpPr>
          <p:cNvPr id="43" name="PlaceHolder 3"/>
          <p:cNvSpPr>
            <a:spLocks noGrp="1"/>
          </p:cNvSpPr>
          <p:nvPr>
            <p:ph type="dt" idx="6"/>
          </p:nvPr>
        </p:nvSpPr>
        <p:spPr>
          <a:xfrm>
            <a:off x="838080" y="6356520"/>
            <a:ext cx="2741040" cy="362880"/>
          </a:xfrm>
          <a:prstGeom prst="rect">
            <a:avLst/>
          </a:prstGeom>
          <a:noFill/>
          <a:ln w="0">
            <a:noFill/>
          </a:ln>
        </p:spPr>
        <p:txBody>
          <a:bodyPr lIns="90000" tIns="45000" rIns="90000" bIns="45000" anchor="ctr">
            <a:noAutofit/>
          </a:bodyPr>
          <a:lstStyle>
            <a:lvl1pPr>
              <a:defRPr lang="fr-FR" sz="1400" b="0" strike="noStrike" spc="-1">
                <a:solidFill>
                  <a:srgbClr val="000000"/>
                </a:solidFill>
                <a:latin typeface="Calibri"/>
              </a:defRPr>
            </a:lvl1pPr>
          </a:lstStyle>
          <a:p>
            <a:r>
              <a:rPr lang="fr-FR" sz="1400" b="0" strike="noStrike" spc="-1" dirty="0">
                <a:solidFill>
                  <a:srgbClr val="000000"/>
                </a:solidFill>
                <a:latin typeface="Calibri"/>
              </a:rPr>
              <a:t>&lt;date/heure&gt;</a:t>
            </a:r>
          </a:p>
        </p:txBody>
      </p:sp>
      <p:sp>
        <p:nvSpPr>
          <p:cNvPr id="44" name="PlaceHolder 4"/>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r>
              <a:rPr lang="fr-FR" sz="4400" b="0" strike="noStrike" spc="-1">
                <a:solidFill>
                  <a:srgbClr val="000000"/>
                </a:solidFill>
                <a:latin typeface="Calibri"/>
              </a:rPr>
              <a:t>Cliquez pour éditer le format du texte-titre</a:t>
            </a:r>
          </a:p>
        </p:txBody>
      </p:sp>
      <p:sp>
        <p:nvSpPr>
          <p:cNvPr id="45" name="PlaceHolder 5"/>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fr-FR" sz="3200" b="0" strike="noStrike" spc="-1">
                <a:solidFill>
                  <a:srgbClr val="000000"/>
                </a:solidFill>
                <a:latin typeface="Calibri"/>
              </a:rPr>
              <a:t>Cliquez pour éditer le format du plan de texte</a:t>
            </a:r>
          </a:p>
          <a:p>
            <a:pPr marL="864000" lvl="1" indent="-324000">
              <a:spcBef>
                <a:spcPts val="1134"/>
              </a:spcBef>
              <a:buClr>
                <a:srgbClr val="000000"/>
              </a:buClr>
              <a:buSzPct val="75000"/>
              <a:buFont typeface="Symbol" charset="2"/>
              <a:buChar char=""/>
            </a:pPr>
            <a:r>
              <a:rPr lang="fr-FR" sz="2800" b="0" strike="noStrike" spc="-1">
                <a:solidFill>
                  <a:srgbClr val="000000"/>
                </a:solidFill>
                <a:latin typeface="Calibri"/>
              </a:rPr>
              <a:t>Second niveau de plan</a:t>
            </a:r>
          </a:p>
          <a:p>
            <a:pPr marL="1296000" lvl="2" indent="-288000">
              <a:spcBef>
                <a:spcPts val="850"/>
              </a:spcBef>
              <a:buClr>
                <a:srgbClr val="000000"/>
              </a:buClr>
              <a:buSzPct val="45000"/>
              <a:buFont typeface="Wingdings" charset="2"/>
              <a:buChar char=""/>
            </a:pPr>
            <a:r>
              <a:rPr lang="fr-FR" sz="2400" b="0" strike="noStrike" spc="-1">
                <a:solidFill>
                  <a:srgbClr val="000000"/>
                </a:solidFill>
                <a:latin typeface="Calibri"/>
              </a:rPr>
              <a:t>Troisième niveau de plan</a:t>
            </a:r>
          </a:p>
          <a:p>
            <a:pPr marL="1728000" lvl="3" indent="-216000">
              <a:spcBef>
                <a:spcPts val="567"/>
              </a:spcBef>
              <a:buClr>
                <a:srgbClr val="000000"/>
              </a:buClr>
              <a:buSzPct val="75000"/>
              <a:buFont typeface="Symbol" charset="2"/>
              <a:buChar char=""/>
            </a:pPr>
            <a:r>
              <a:rPr lang="fr-FR" sz="2000" b="0" strike="noStrike" spc="-1">
                <a:solidFill>
                  <a:srgbClr val="000000"/>
                </a:solidFill>
                <a:latin typeface="Calibri"/>
              </a:rPr>
              <a:t>Quatrième niveau de plan</a:t>
            </a:r>
          </a:p>
          <a:p>
            <a:pPr marL="2160000" lvl="4" indent="-216000">
              <a:spcBef>
                <a:spcPts val="283"/>
              </a:spcBef>
              <a:buClr>
                <a:srgbClr val="000000"/>
              </a:buClr>
              <a:buSzPct val="45000"/>
              <a:buFont typeface="Wingdings" charset="2"/>
              <a:buChar char=""/>
            </a:pPr>
            <a:r>
              <a:rPr lang="fr-FR" sz="2000" b="0" strike="noStrike" spc="-1">
                <a:solidFill>
                  <a:srgbClr val="000000"/>
                </a:solidFill>
                <a:latin typeface="Calibri"/>
              </a:rPr>
              <a:t>Cinquième niveau de plan</a:t>
            </a:r>
          </a:p>
          <a:p>
            <a:pPr marL="2592000" lvl="5" indent="-216000">
              <a:spcBef>
                <a:spcPts val="283"/>
              </a:spcBef>
              <a:buClr>
                <a:srgbClr val="000000"/>
              </a:buClr>
              <a:buSzPct val="45000"/>
              <a:buFont typeface="Wingdings" charset="2"/>
              <a:buChar char=""/>
            </a:pPr>
            <a:r>
              <a:rPr lang="fr-FR" sz="2000" b="0" strike="noStrike" spc="-1">
                <a:solidFill>
                  <a:srgbClr val="000000"/>
                </a:solidFill>
                <a:latin typeface="Calibri"/>
              </a:rPr>
              <a:t>Sixième niveau de plan</a:t>
            </a:r>
          </a:p>
          <a:p>
            <a:pPr marL="3024000" lvl="6" indent="-216000">
              <a:spcBef>
                <a:spcPts val="283"/>
              </a:spcBef>
              <a:buClr>
                <a:srgbClr val="000000"/>
              </a:buClr>
              <a:buSzPct val="45000"/>
              <a:buFont typeface="Wingdings" charset="2"/>
              <a:buChar char=""/>
            </a:pPr>
            <a:r>
              <a:rPr lang="fr-FR" sz="2000" b="0" strike="noStrike" spc="-1">
                <a:solidFill>
                  <a:srgbClr val="000000"/>
                </a:solidFill>
                <a:latin typeface="Calibri"/>
              </a:rPr>
              <a:t>Septième niveau de plan</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PlaceHolder 1"/>
          <p:cNvSpPr>
            <a:spLocks noGrp="1"/>
          </p:cNvSpPr>
          <p:nvPr>
            <p:ph type="title"/>
          </p:nvPr>
        </p:nvSpPr>
        <p:spPr>
          <a:xfrm>
            <a:off x="107497" y="193738"/>
            <a:ext cx="7036254" cy="1394640"/>
          </a:xfrm>
          <a:prstGeom prst="rect">
            <a:avLst/>
          </a:prstGeom>
          <a:noFill/>
          <a:ln w="0">
            <a:noFill/>
          </a:ln>
        </p:spPr>
        <p:txBody>
          <a:bodyPr lIns="0" tIns="0" rIns="0" bIns="0" anchor="b">
            <a:noAutofit/>
          </a:bodyPr>
          <a:lstStyle/>
          <a:p>
            <a:pPr algn="ctr">
              <a:lnSpc>
                <a:spcPct val="90000"/>
              </a:lnSpc>
              <a:buNone/>
            </a:pPr>
            <a:r>
              <a:rPr lang="fr-FR" sz="4800" b="0" strike="noStrike" spc="-1" dirty="0">
                <a:solidFill>
                  <a:srgbClr val="000000"/>
                </a:solidFill>
                <a:latin typeface="Aptos Display"/>
                <a:ea typeface="DejaVu Sans"/>
              </a:rPr>
              <a:t>TraAM langues vivantes</a:t>
            </a:r>
            <a:br>
              <a:rPr lang="fr-FR" sz="4800" spc="-1" dirty="0">
                <a:solidFill>
                  <a:srgbClr val="000000"/>
                </a:solidFill>
                <a:latin typeface="Aptos Display"/>
                <a:ea typeface="DejaVu Sans"/>
              </a:rPr>
            </a:br>
            <a:r>
              <a:rPr lang="fr-FR" sz="4800" spc="-1" dirty="0">
                <a:solidFill>
                  <a:srgbClr val="000000"/>
                </a:solidFill>
                <a:latin typeface="Aptos Display"/>
                <a:ea typeface="DejaVu Sans"/>
              </a:rPr>
              <a:t>2023-2024</a:t>
            </a:r>
            <a:endParaRPr lang="fr-FR" sz="4800" b="0" strike="noStrike" spc="-1" dirty="0">
              <a:solidFill>
                <a:srgbClr val="000000"/>
              </a:solidFill>
              <a:latin typeface="Calibri"/>
            </a:endParaRPr>
          </a:p>
        </p:txBody>
      </p:sp>
      <p:sp>
        <p:nvSpPr>
          <p:cNvPr id="124" name="PlaceHolder 2"/>
          <p:cNvSpPr>
            <a:spLocks noGrp="1"/>
          </p:cNvSpPr>
          <p:nvPr>
            <p:ph type="subTitle"/>
          </p:nvPr>
        </p:nvSpPr>
        <p:spPr>
          <a:xfrm>
            <a:off x="723176" y="4087244"/>
            <a:ext cx="10461215" cy="2110478"/>
          </a:xfrm>
          <a:prstGeom prst="rect">
            <a:avLst/>
          </a:prstGeom>
          <a:noFill/>
          <a:ln w="0">
            <a:noFill/>
          </a:ln>
        </p:spPr>
        <p:txBody>
          <a:bodyPr lIns="0" tIns="0" rIns="0" bIns="0" anchor="t">
            <a:normAutofit fontScale="70000" lnSpcReduction="20000"/>
          </a:bodyPr>
          <a:lstStyle/>
          <a:p>
            <a:pPr>
              <a:lnSpc>
                <a:spcPct val="90000"/>
              </a:lnSpc>
              <a:spcBef>
                <a:spcPts val="1001"/>
              </a:spcBef>
              <a:buNone/>
              <a:tabLst>
                <a:tab pos="0" algn="l"/>
              </a:tabLst>
            </a:pPr>
            <a:endParaRPr lang="fr-FR" sz="2400" b="0" strike="noStrike" spc="-1" dirty="0">
              <a:solidFill>
                <a:srgbClr val="000000"/>
              </a:solidFill>
              <a:latin typeface="Calibri"/>
            </a:endParaRPr>
          </a:p>
          <a:p>
            <a:pPr>
              <a:lnSpc>
                <a:spcPct val="90000"/>
              </a:lnSpc>
              <a:spcBef>
                <a:spcPts val="1001"/>
              </a:spcBef>
              <a:buNone/>
              <a:tabLst>
                <a:tab pos="0" algn="l"/>
              </a:tabLst>
            </a:pPr>
            <a:endParaRPr lang="fr-FR" sz="2400" b="0" strike="noStrike" spc="-1" dirty="0">
              <a:solidFill>
                <a:srgbClr val="000000"/>
              </a:solidFill>
              <a:latin typeface="Calibri"/>
            </a:endParaRPr>
          </a:p>
          <a:p>
            <a:pPr marL="0" indent="0">
              <a:lnSpc>
                <a:spcPct val="90000"/>
              </a:lnSpc>
              <a:spcBef>
                <a:spcPts val="1001"/>
              </a:spcBef>
              <a:buClr>
                <a:srgbClr val="000000"/>
              </a:buClr>
              <a:buNone/>
              <a:tabLst>
                <a:tab pos="0" algn="l"/>
              </a:tabLst>
            </a:pPr>
            <a:r>
              <a:rPr lang="fr-FR" sz="2400" b="0" strike="noStrike" spc="-1" dirty="0">
                <a:solidFill>
                  <a:srgbClr val="000000"/>
                </a:solidFill>
                <a:latin typeface="Aptos"/>
                <a:ea typeface="DejaVu Sans"/>
              </a:rPr>
              <a:t>Utilisation de </a:t>
            </a:r>
            <a:r>
              <a:rPr lang="fr-FR" sz="2400" b="1" strike="noStrike" spc="-1" dirty="0" err="1">
                <a:solidFill>
                  <a:srgbClr val="000000"/>
                </a:solidFill>
                <a:latin typeface="Aptos"/>
                <a:ea typeface="DejaVu Sans"/>
              </a:rPr>
              <a:t>ChatGPT</a:t>
            </a:r>
            <a:r>
              <a:rPr lang="fr-FR" sz="2400" spc="-1" dirty="0">
                <a:solidFill>
                  <a:srgbClr val="000000"/>
                </a:solidFill>
                <a:latin typeface="Aptos"/>
                <a:ea typeface="DejaVu Sans"/>
              </a:rPr>
              <a:t> </a:t>
            </a:r>
            <a:r>
              <a:rPr lang="fr-FR" sz="2400" b="0" strike="noStrike" spc="-1" dirty="0">
                <a:solidFill>
                  <a:srgbClr val="000000"/>
                </a:solidFill>
                <a:latin typeface="Aptos"/>
                <a:ea typeface="DejaVu Sans"/>
              </a:rPr>
              <a:t>pour personnaliser les feedbacks en expression écrite :</a:t>
            </a:r>
            <a:endParaRPr lang="fr-FR" sz="2400" b="0" strike="noStrike" spc="-1" dirty="0">
              <a:solidFill>
                <a:srgbClr val="000000"/>
              </a:solidFill>
              <a:latin typeface="Calibri"/>
            </a:endParaRPr>
          </a:p>
          <a:p>
            <a:pPr algn="just" fontAlgn="base"/>
            <a:r>
              <a:rPr lang="fr-FR" sz="4000" dirty="0">
                <a:ea typeface="Times New Roman" panose="02020603050405020304" pitchFamily="18" charset="0"/>
              </a:rPr>
              <a:t>Corriger</a:t>
            </a:r>
            <a:r>
              <a:rPr lang="fr-FR" sz="1800" dirty="0">
                <a:ea typeface="Times New Roman" panose="02020603050405020304" pitchFamily="18" charset="0"/>
              </a:rPr>
              <a:t> les erreurs de la production des élèves</a:t>
            </a:r>
          </a:p>
          <a:p>
            <a:pPr algn="just" fontAlgn="base"/>
            <a:r>
              <a:rPr lang="fr-FR" sz="4000" dirty="0">
                <a:effectLst/>
                <a:ea typeface="Times New Roman" panose="02020603050405020304" pitchFamily="18" charset="0"/>
              </a:rPr>
              <a:t>Expliquer</a:t>
            </a:r>
            <a:r>
              <a:rPr lang="fr-FR" sz="1800" dirty="0">
                <a:effectLst/>
                <a:ea typeface="Times New Roman" panose="02020603050405020304" pitchFamily="18" charset="0"/>
              </a:rPr>
              <a:t> les erreurs</a:t>
            </a:r>
          </a:p>
          <a:p>
            <a:pPr algn="just" fontAlgn="base"/>
            <a:r>
              <a:rPr lang="fr-FR" sz="4000" dirty="0">
                <a:ea typeface="Times New Roman" panose="02020603050405020304" pitchFamily="18" charset="0"/>
              </a:rPr>
              <a:t>Enrichir</a:t>
            </a:r>
            <a:r>
              <a:rPr lang="fr-FR" sz="1800" dirty="0">
                <a:ea typeface="Times New Roman" panose="02020603050405020304" pitchFamily="18" charset="0"/>
              </a:rPr>
              <a:t> et </a:t>
            </a:r>
            <a:r>
              <a:rPr lang="fr-FR" sz="4000" dirty="0">
                <a:ea typeface="Times New Roman" panose="02020603050405020304" pitchFamily="18" charset="0"/>
              </a:rPr>
              <a:t>améliorer</a:t>
            </a:r>
            <a:r>
              <a:rPr lang="fr-FR" sz="1800" dirty="0">
                <a:ea typeface="Times New Roman" panose="02020603050405020304" pitchFamily="18" charset="0"/>
              </a:rPr>
              <a:t> la production originale</a:t>
            </a:r>
            <a:endParaRPr lang="fr-FR" sz="1800" dirty="0">
              <a:effectLst/>
              <a:ea typeface="Times New Roman" panose="02020603050405020304" pitchFamily="18" charset="0"/>
            </a:endParaRPr>
          </a:p>
        </p:txBody>
      </p:sp>
      <p:pic>
        <p:nvPicPr>
          <p:cNvPr id="128" name="Picture 2"/>
          <p:cNvPicPr/>
          <p:nvPr/>
        </p:nvPicPr>
        <p:blipFill>
          <a:blip r:embed="rId2"/>
          <a:stretch/>
        </p:blipFill>
        <p:spPr>
          <a:xfrm>
            <a:off x="3544187" y="3051394"/>
            <a:ext cx="783000" cy="783000"/>
          </a:xfrm>
          <a:prstGeom prst="rect">
            <a:avLst/>
          </a:prstGeom>
          <a:ln w="0">
            <a:noFill/>
          </a:ln>
        </p:spPr>
      </p:pic>
      <p:sp>
        <p:nvSpPr>
          <p:cNvPr id="131" name="ZoneTexte 1"/>
          <p:cNvSpPr/>
          <p:nvPr/>
        </p:nvSpPr>
        <p:spPr>
          <a:xfrm>
            <a:off x="330301" y="1801991"/>
            <a:ext cx="7013474" cy="1198875"/>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r>
              <a:rPr lang="fr-FR" sz="1800" b="1" strike="noStrike" spc="-1" dirty="0">
                <a:solidFill>
                  <a:srgbClr val="0E2841"/>
                </a:solidFill>
                <a:latin typeface="Arial"/>
                <a:ea typeface="DejaVu Sans"/>
              </a:rPr>
              <a:t>Utilisation de l’IA par l’enseignant </a:t>
            </a:r>
            <a:r>
              <a:rPr lang="fr-FR" sz="1800" b="1" dirty="0">
                <a:effectLst/>
                <a:ea typeface="Times New Roman" panose="02020603050405020304" pitchFamily="18" charset="0"/>
              </a:rPr>
              <a:t>pour proposer une personnalisation de la correction, une explication des erreurs et un enrichissement des expressions écrites.</a:t>
            </a:r>
          </a:p>
          <a:p>
            <a:pPr>
              <a:lnSpc>
                <a:spcPct val="100000"/>
              </a:lnSpc>
              <a:buNone/>
            </a:pPr>
            <a:endParaRPr lang="fr-FR" sz="1800" b="1" strike="noStrike" spc="-1" dirty="0">
              <a:solidFill>
                <a:srgbClr val="0E2841"/>
              </a:solidFill>
              <a:latin typeface="Arial"/>
              <a:ea typeface="DejaVu Sans"/>
            </a:endParaRPr>
          </a:p>
        </p:txBody>
      </p:sp>
      <p:pic>
        <p:nvPicPr>
          <p:cNvPr id="3" name="Imag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2515" y="79291"/>
            <a:ext cx="4856900" cy="344539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Rectangle : coins arrondis 3"/>
          <p:cNvSpPr/>
          <p:nvPr/>
        </p:nvSpPr>
        <p:spPr>
          <a:xfrm>
            <a:off x="2107710" y="61921"/>
            <a:ext cx="9623374" cy="1398890"/>
          </a:xfrm>
          <a:prstGeom prst="roundRect">
            <a:avLst>
              <a:gd name="adj" fmla="val 16667"/>
            </a:avLst>
          </a:prstGeom>
          <a:solidFill>
            <a:schemeClr val="tx2">
              <a:lumMod val="25000"/>
              <a:lumOff val="75000"/>
            </a:schemeClr>
          </a:solidFill>
          <a:ln>
            <a:solidFill>
              <a:srgbClr val="092A38"/>
            </a:solidFill>
          </a:ln>
        </p:spPr>
        <p:style>
          <a:lnRef idx="2">
            <a:schemeClr val="accent1">
              <a:shade val="15000"/>
            </a:schemeClr>
          </a:lnRef>
          <a:fillRef idx="1">
            <a:schemeClr val="accent1"/>
          </a:fillRef>
          <a:effectRef idx="0">
            <a:schemeClr val="accent1"/>
          </a:effectRef>
          <a:fontRef idx="minor"/>
        </p:style>
        <p:txBody>
          <a:bodyPr lIns="90000" tIns="45000" rIns="90000" bIns="45000" anchor="ctr">
            <a:noAutofit/>
          </a:bodyPr>
          <a:lstStyle/>
          <a:p>
            <a:pPr>
              <a:lnSpc>
                <a:spcPct val="107000"/>
              </a:lnSpc>
              <a:spcAft>
                <a:spcPts val="799"/>
              </a:spcAft>
              <a:buNone/>
            </a:pPr>
            <a:r>
              <a:rPr lang="en-US" sz="1800" b="1" strike="noStrike" spc="-1" dirty="0">
                <a:latin typeface="Aptos"/>
                <a:ea typeface="Yu Gothic"/>
              </a:rPr>
              <a:t>PROMPT : </a:t>
            </a:r>
            <a:r>
              <a:rPr lang="fr-FR" dirty="0"/>
              <a:t>Indique les erreurs dans le texte ci-dessous. Explique en français les erreurs en précisant les règles à respecter pour ne plus les commettre. Corrige le texte original en anglais. </a:t>
            </a:r>
            <a:r>
              <a:rPr lang="fr-FR" sz="2400" dirty="0"/>
              <a:t>Propose ensuite une </a:t>
            </a:r>
            <a:r>
              <a:rPr lang="fr-FR" sz="2400" b="1" dirty="0"/>
              <a:t>reformulation</a:t>
            </a:r>
            <a:r>
              <a:rPr lang="fr-FR" sz="2400" dirty="0"/>
              <a:t> en anglais de ce texte en l’</a:t>
            </a:r>
            <a:r>
              <a:rPr lang="fr-FR" sz="2400" b="1" dirty="0"/>
              <a:t>enrichissant</a:t>
            </a:r>
            <a:r>
              <a:rPr lang="fr-FR" sz="2400" dirty="0"/>
              <a:t> pour un </a:t>
            </a:r>
            <a:r>
              <a:rPr lang="fr-FR" sz="2400" b="1" dirty="0"/>
              <a:t>niveau B2</a:t>
            </a:r>
            <a:r>
              <a:rPr lang="fr-FR" sz="2400" dirty="0"/>
              <a:t> du CECRL</a:t>
            </a:r>
            <a:r>
              <a:rPr lang="fr-FR" dirty="0"/>
              <a:t>.</a:t>
            </a:r>
            <a:endParaRPr lang="fr-FR" strike="noStrike" spc="-1" dirty="0">
              <a:solidFill>
                <a:srgbClr val="000000"/>
              </a:solidFill>
              <a:latin typeface="Calibri"/>
            </a:endParaRPr>
          </a:p>
        </p:txBody>
      </p:sp>
      <p:sp>
        <p:nvSpPr>
          <p:cNvPr id="168" name="ZoneTexte 8"/>
          <p:cNvSpPr/>
          <p:nvPr/>
        </p:nvSpPr>
        <p:spPr>
          <a:xfrm>
            <a:off x="0" y="61920"/>
            <a:ext cx="1937495" cy="521766"/>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buNone/>
            </a:pPr>
            <a:r>
              <a:rPr lang="fr-FR" sz="2800" b="1" strike="noStrike" spc="-1" dirty="0" err="1">
                <a:solidFill>
                  <a:srgbClr val="000000"/>
                </a:solidFill>
                <a:latin typeface="+mj-lt"/>
                <a:ea typeface="DejaVu Sans"/>
              </a:rPr>
              <a:t>ChatGPT</a:t>
            </a:r>
            <a:r>
              <a:rPr lang="fr-FR" sz="2800" b="1" strike="noStrike" spc="-1" dirty="0">
                <a:solidFill>
                  <a:srgbClr val="000000"/>
                </a:solidFill>
                <a:latin typeface="+mj-lt"/>
                <a:ea typeface="DejaVu Sans"/>
              </a:rPr>
              <a:t> :</a:t>
            </a:r>
            <a:endParaRPr lang="fr-FR" sz="2800" b="0" strike="noStrike" spc="-1" dirty="0">
              <a:solidFill>
                <a:srgbClr val="000000"/>
              </a:solidFill>
              <a:latin typeface="+mj-lt"/>
            </a:endParaRPr>
          </a:p>
        </p:txBody>
      </p:sp>
      <p:pic>
        <p:nvPicPr>
          <p:cNvPr id="15" name="Picture 2">
            <a:extLst>
              <a:ext uri="{FF2B5EF4-FFF2-40B4-BE49-F238E27FC236}">
                <a16:creationId xmlns:a16="http://schemas.microsoft.com/office/drawing/2014/main" id="{FC607A0C-BBF7-60B3-36CF-7C7834C8514A}"/>
              </a:ext>
            </a:extLst>
          </p:cNvPr>
          <p:cNvPicPr/>
          <p:nvPr/>
        </p:nvPicPr>
        <p:blipFill>
          <a:blip r:embed="rId2"/>
          <a:stretch/>
        </p:blipFill>
        <p:spPr>
          <a:xfrm>
            <a:off x="121521" y="592301"/>
            <a:ext cx="783000" cy="783000"/>
          </a:xfrm>
          <a:prstGeom prst="rect">
            <a:avLst/>
          </a:prstGeom>
          <a:ln w="0">
            <a:noFill/>
          </a:ln>
        </p:spPr>
      </p:pic>
      <p:sp>
        <p:nvSpPr>
          <p:cNvPr id="2" name="ZoneTexte 1">
            <a:extLst>
              <a:ext uri="{FF2B5EF4-FFF2-40B4-BE49-F238E27FC236}">
                <a16:creationId xmlns:a16="http://schemas.microsoft.com/office/drawing/2014/main" id="{147AEE94-9BAF-AA27-16F9-829CC45C25E5}"/>
              </a:ext>
            </a:extLst>
          </p:cNvPr>
          <p:cNvSpPr txBox="1"/>
          <p:nvPr/>
        </p:nvSpPr>
        <p:spPr>
          <a:xfrm>
            <a:off x="197005" y="1557167"/>
            <a:ext cx="11797990" cy="5232202"/>
          </a:xfrm>
          <a:prstGeom prst="rect">
            <a:avLst/>
          </a:prstGeom>
          <a:solidFill>
            <a:schemeClr val="tx2">
              <a:lumMod val="10000"/>
              <a:lumOff val="90000"/>
            </a:schemeClr>
          </a:solidFill>
        </p:spPr>
        <p:txBody>
          <a:bodyPr wrap="square" rtlCol="0">
            <a:spAutoFit/>
          </a:bodyPr>
          <a:lstStyle/>
          <a:p>
            <a:pPr algn="ctr"/>
            <a:r>
              <a:rPr lang="fr-FR" sz="2800" b="1" dirty="0"/>
              <a:t>Etape 3 : Reformulation et enrichissement niveau B2</a:t>
            </a:r>
            <a:endParaRPr lang="fr-FR" b="1" dirty="0"/>
          </a:p>
          <a:p>
            <a:r>
              <a:rPr lang="en-US" b="1" dirty="0"/>
              <a:t>Reformulation </a:t>
            </a:r>
            <a:r>
              <a:rPr lang="en-US" b="1" dirty="0" err="1"/>
              <a:t>en</a:t>
            </a:r>
            <a:r>
              <a:rPr lang="en-US" b="1" dirty="0"/>
              <a:t> </a:t>
            </a:r>
            <a:r>
              <a:rPr lang="en-US" b="1" dirty="0" err="1"/>
              <a:t>Anglais</a:t>
            </a:r>
            <a:r>
              <a:rPr lang="en-US" b="1" dirty="0"/>
              <a:t> </a:t>
            </a:r>
            <a:r>
              <a:rPr lang="en-US" b="1" dirty="0" err="1"/>
              <a:t>Niveau</a:t>
            </a:r>
            <a:r>
              <a:rPr lang="en-US" b="1" dirty="0"/>
              <a:t> B2</a:t>
            </a:r>
          </a:p>
          <a:p>
            <a:r>
              <a:rPr lang="en-US" sz="1600" dirty="0"/>
              <a:t>Dear Boss,</a:t>
            </a:r>
          </a:p>
          <a:p>
            <a:r>
              <a:rPr lang="en-US" sz="1600" dirty="0"/>
              <a:t>During my internship, I observed a lack of gender diversity in our workplace. I am submitting this report to persuade you of the benefits of addressing this issue.</a:t>
            </a:r>
          </a:p>
          <a:p>
            <a:r>
              <a:rPr lang="en-US" sz="1600" dirty="0"/>
              <a:t>Firstly, having gender diversity in the workplace enhances the performance of our employees by promoting a variety of perspectives and ideas. When employees of different genders share their opinions, it leads to better decision-making and problem-solving.</a:t>
            </a:r>
          </a:p>
          <a:p>
            <a:r>
              <a:rPr lang="en-US" sz="1600" dirty="0"/>
              <a:t>Secondly, gender diversity positively influences how consumers perceive our company. A diverse workforce can relate better to a diverse customer base, improving customer satisfaction and loyalty. This alignment with consumer values can enhance our company’s reputation and market position.</a:t>
            </a:r>
          </a:p>
          <a:p>
            <a:r>
              <a:rPr lang="en-US" sz="1600" dirty="0"/>
              <a:t>Furthermore, promoting gender diversity helps dismantle harmful stereotypes. It fosters an inclusive environment where all employees feel valued and confident in expressing their views. This inclusive culture can lead to improved communication, collaboration, and overall workplace morale.</a:t>
            </a:r>
          </a:p>
          <a:p>
            <a:r>
              <a:rPr lang="en-US" sz="1600" dirty="0"/>
              <a:t>In conclusion, embracing gender diversity in our department would be highly beneficial. It would not only improve our public image and consumer relations but also create a more dynamic and innovative workplace. Ensuring that women can succeed in roles traditionally seen as “men’s work” will set a powerful example and contribute to a more equitable and productive work environment.</a:t>
            </a:r>
          </a:p>
          <a:p>
            <a:r>
              <a:rPr lang="en-US" sz="1600" dirty="0"/>
              <a:t>I strongly recommend taking steps to enhance gender diversity within our team.</a:t>
            </a:r>
          </a:p>
          <a:p>
            <a:r>
              <a:rPr lang="en-US" sz="1600" dirty="0"/>
              <a:t>Best regards,          [Your Name]</a:t>
            </a:r>
          </a:p>
        </p:txBody>
      </p:sp>
    </p:spTree>
    <p:extLst>
      <p:ext uri="{BB962C8B-B14F-4D97-AF65-F5344CB8AC3E}">
        <p14:creationId xmlns:p14="http://schemas.microsoft.com/office/powerpoint/2010/main" val="11177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4E847B-A18E-19CB-18DA-151BA8F3D154}"/>
              </a:ext>
            </a:extLst>
          </p:cNvPr>
          <p:cNvSpPr>
            <a:spLocks noGrp="1"/>
          </p:cNvSpPr>
          <p:nvPr>
            <p:ph type="title"/>
          </p:nvPr>
        </p:nvSpPr>
        <p:spPr>
          <a:xfrm>
            <a:off x="396829" y="273600"/>
            <a:ext cx="10972440" cy="1144800"/>
          </a:xfrm>
        </p:spPr>
        <p:txBody>
          <a:bodyPr/>
          <a:lstStyle/>
          <a:p>
            <a:pPr algn="ctr"/>
            <a:r>
              <a:rPr lang="fr-FR" sz="2800" b="1" dirty="0">
                <a:solidFill>
                  <a:srgbClr val="0070C0"/>
                </a:solidFill>
              </a:rPr>
              <a:t>ANALYSE</a:t>
            </a:r>
          </a:p>
        </p:txBody>
      </p:sp>
      <p:sp>
        <p:nvSpPr>
          <p:cNvPr id="8" name="Rectangle : coins arrondis 7">
            <a:extLst>
              <a:ext uri="{FF2B5EF4-FFF2-40B4-BE49-F238E27FC236}">
                <a16:creationId xmlns:a16="http://schemas.microsoft.com/office/drawing/2014/main" id="{63B29EE0-D270-1567-09FD-5DA6274A1DD9}"/>
              </a:ext>
            </a:extLst>
          </p:cNvPr>
          <p:cNvSpPr/>
          <p:nvPr/>
        </p:nvSpPr>
        <p:spPr>
          <a:xfrm>
            <a:off x="396829" y="1418400"/>
            <a:ext cx="5199740" cy="4861214"/>
          </a:xfrm>
          <a:prstGeom prst="roundRect">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3200" dirty="0">
                <a:solidFill>
                  <a:srgbClr val="0070C0"/>
                </a:solidFill>
              </a:rPr>
              <a:t>Plus-values: </a:t>
            </a:r>
          </a:p>
          <a:p>
            <a:pPr marL="342900" indent="-342900">
              <a:buFont typeface="Wingdings" panose="05000000000000000000" pitchFamily="2" charset="2"/>
              <a:buChar char="§"/>
            </a:pPr>
            <a:endParaRPr lang="fr-FR" sz="2000" dirty="0">
              <a:solidFill>
                <a:srgbClr val="0070C0"/>
              </a:solidFill>
            </a:endParaRPr>
          </a:p>
          <a:p>
            <a:pPr marL="342900" lvl="1" indent="-342900">
              <a:buFont typeface="Wingdings" panose="05000000000000000000" pitchFamily="2" charset="2"/>
              <a:buChar char="§"/>
            </a:pPr>
            <a:r>
              <a:rPr lang="fr-FR" sz="2000" dirty="0">
                <a:solidFill>
                  <a:schemeClr val="tx1"/>
                </a:solidFill>
              </a:rPr>
              <a:t>Gain de temps pour l’enseignant</a:t>
            </a:r>
          </a:p>
          <a:p>
            <a:pPr marL="342900" lvl="1" indent="-342900">
              <a:buFont typeface="Wingdings" panose="05000000000000000000" pitchFamily="2" charset="2"/>
              <a:buChar char="§"/>
            </a:pPr>
            <a:r>
              <a:rPr lang="fr-FR" sz="2000" dirty="0">
                <a:solidFill>
                  <a:schemeClr val="tx1"/>
                </a:solidFill>
              </a:rPr>
              <a:t>IA faciles d’utilisation: requêtes formulables en français ou en langue étrangère; aisément modifiables selon les attentes</a:t>
            </a:r>
          </a:p>
          <a:p>
            <a:pPr marL="342900" lvl="1" indent="-342900">
              <a:buFont typeface="Wingdings" panose="05000000000000000000" pitchFamily="2" charset="2"/>
              <a:buChar char="§"/>
            </a:pPr>
            <a:r>
              <a:rPr lang="fr-FR" sz="2000" dirty="0">
                <a:solidFill>
                  <a:schemeClr val="tx1"/>
                </a:solidFill>
              </a:rPr>
              <a:t>Le même prompt peut être adapté en changeant le niveau attendu pour la phase d’enrichissement</a:t>
            </a:r>
          </a:p>
        </p:txBody>
      </p:sp>
      <p:sp>
        <p:nvSpPr>
          <p:cNvPr id="9" name="Rectangle : coins arrondis 8">
            <a:extLst>
              <a:ext uri="{FF2B5EF4-FFF2-40B4-BE49-F238E27FC236}">
                <a16:creationId xmlns:a16="http://schemas.microsoft.com/office/drawing/2014/main" id="{DE0D0D04-8132-EF49-4A76-B5C40BF7C0C5}"/>
              </a:ext>
            </a:extLst>
          </p:cNvPr>
          <p:cNvSpPr/>
          <p:nvPr/>
        </p:nvSpPr>
        <p:spPr>
          <a:xfrm>
            <a:off x="6456009" y="1418400"/>
            <a:ext cx="5199740" cy="4861214"/>
          </a:xfrm>
          <a:prstGeom prst="round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3200" dirty="0">
                <a:solidFill>
                  <a:srgbClr val="0070C0"/>
                </a:solidFill>
              </a:rPr>
              <a:t>Points de vigilance :</a:t>
            </a:r>
          </a:p>
          <a:p>
            <a:pPr marL="285750" lvl="0" indent="-285750" algn="just" fontAlgn="base">
              <a:buFont typeface="Wingdings" panose="05000000000000000000" pitchFamily="2" charset="2"/>
              <a:buChar char="§"/>
            </a:pPr>
            <a:r>
              <a:rPr lang="fr-FR" sz="2000" dirty="0">
                <a:solidFill>
                  <a:schemeClr val="tx1"/>
                </a:solidFill>
                <a:effectLst/>
                <a:ea typeface="Times New Roman" panose="02020603050405020304" pitchFamily="18" charset="0"/>
              </a:rPr>
              <a:t>Vérifier la correction des textes générés par l’IA (contenu et forme).</a:t>
            </a:r>
          </a:p>
          <a:p>
            <a:pPr marL="342900" indent="-342900">
              <a:buFont typeface="Wingdings" panose="05000000000000000000" pitchFamily="2" charset="2"/>
              <a:buChar char="§"/>
            </a:pPr>
            <a:r>
              <a:rPr lang="fr-FR" sz="2000" dirty="0">
                <a:solidFill>
                  <a:schemeClr val="tx1"/>
                </a:solidFill>
                <a:effectLst/>
                <a:ea typeface="Calibri" panose="020F0502020204030204" pitchFamily="34" charset="0"/>
              </a:rPr>
              <a:t>Les expressions écrites des élèves doivent être produites en version numérique pour copier-coller leur texte dans Chat GPT. </a:t>
            </a:r>
          </a:p>
          <a:p>
            <a:pPr marL="342900" indent="-342900">
              <a:buFont typeface="Wingdings" panose="05000000000000000000" pitchFamily="2" charset="2"/>
              <a:buChar char="§"/>
            </a:pPr>
            <a:r>
              <a:rPr lang="fr-FR" sz="2000" dirty="0">
                <a:solidFill>
                  <a:schemeClr val="tx1"/>
                </a:solidFill>
                <a:effectLst/>
                <a:ea typeface="Calibri" panose="020F0502020204030204" pitchFamily="34" charset="0"/>
              </a:rPr>
              <a:t>Le retour aux élèves se fera également par un copié-collé de Chat GPT sur un document qui sera ensuite transmis individuellement aux élèves (par mail ou en Feedback sur Moodle / </a:t>
            </a:r>
            <a:r>
              <a:rPr lang="fr-FR" sz="2000" dirty="0" err="1">
                <a:solidFill>
                  <a:schemeClr val="tx1"/>
                </a:solidFill>
                <a:effectLst/>
                <a:ea typeface="Calibri" panose="020F0502020204030204" pitchFamily="34" charset="0"/>
              </a:rPr>
              <a:t>Elea</a:t>
            </a:r>
            <a:r>
              <a:rPr lang="fr-FR" sz="2000" dirty="0">
                <a:solidFill>
                  <a:schemeClr val="tx1"/>
                </a:solidFill>
                <a:effectLst/>
                <a:ea typeface="Calibri" panose="020F0502020204030204" pitchFamily="34" charset="0"/>
              </a:rPr>
              <a:t>)</a:t>
            </a:r>
          </a:p>
        </p:txBody>
      </p:sp>
    </p:spTree>
    <p:extLst>
      <p:ext uri="{BB962C8B-B14F-4D97-AF65-F5344CB8AC3E}">
        <p14:creationId xmlns:p14="http://schemas.microsoft.com/office/powerpoint/2010/main" val="3735097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AD6F8C-6376-6CA6-09F7-46F464D54CD9}"/>
              </a:ext>
            </a:extLst>
          </p:cNvPr>
          <p:cNvSpPr>
            <a:spLocks noGrp="1"/>
          </p:cNvSpPr>
          <p:nvPr>
            <p:ph type="title"/>
          </p:nvPr>
        </p:nvSpPr>
        <p:spPr/>
        <p:txBody>
          <a:bodyPr/>
          <a:lstStyle/>
          <a:p>
            <a:r>
              <a:rPr lang="fr-FR" b="1" dirty="0"/>
              <a:t>Sommaire</a:t>
            </a:r>
          </a:p>
        </p:txBody>
      </p:sp>
      <p:sp>
        <p:nvSpPr>
          <p:cNvPr id="6" name="Rectangle : coins arrondis 5">
            <a:extLst>
              <a:ext uri="{FF2B5EF4-FFF2-40B4-BE49-F238E27FC236}">
                <a16:creationId xmlns:a16="http://schemas.microsoft.com/office/drawing/2014/main" id="{B23E2736-2895-ECFA-FBF6-34D46D7F38C6}"/>
              </a:ext>
            </a:extLst>
          </p:cNvPr>
          <p:cNvSpPr/>
          <p:nvPr/>
        </p:nvSpPr>
        <p:spPr>
          <a:xfrm>
            <a:off x="718457" y="1676400"/>
            <a:ext cx="6531429" cy="1262743"/>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400" b="1" dirty="0"/>
              <a:t>1. CONTEXTE</a:t>
            </a:r>
          </a:p>
        </p:txBody>
      </p:sp>
      <p:sp>
        <p:nvSpPr>
          <p:cNvPr id="7" name="Rectangle : coins arrondis 6">
            <a:extLst>
              <a:ext uri="{FF2B5EF4-FFF2-40B4-BE49-F238E27FC236}">
                <a16:creationId xmlns:a16="http://schemas.microsoft.com/office/drawing/2014/main" id="{50E11FDF-AF82-2709-6C67-3293A806784F}"/>
              </a:ext>
            </a:extLst>
          </p:cNvPr>
          <p:cNvSpPr/>
          <p:nvPr/>
        </p:nvSpPr>
        <p:spPr>
          <a:xfrm>
            <a:off x="2743724" y="3197143"/>
            <a:ext cx="6531429" cy="1262743"/>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400" b="1" dirty="0"/>
              <a:t>2. EXEMPLE DE L’EXPERIMENTATION</a:t>
            </a:r>
          </a:p>
        </p:txBody>
      </p:sp>
      <p:sp>
        <p:nvSpPr>
          <p:cNvPr id="8" name="Rectangle : coins arrondis 7">
            <a:extLst>
              <a:ext uri="{FF2B5EF4-FFF2-40B4-BE49-F238E27FC236}">
                <a16:creationId xmlns:a16="http://schemas.microsoft.com/office/drawing/2014/main" id="{67FF7350-29F8-73A8-9D5D-BC58BA485729}"/>
              </a:ext>
            </a:extLst>
          </p:cNvPr>
          <p:cNvSpPr/>
          <p:nvPr/>
        </p:nvSpPr>
        <p:spPr>
          <a:xfrm>
            <a:off x="4914047" y="4858438"/>
            <a:ext cx="6531429" cy="1262743"/>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400" b="1" dirty="0"/>
              <a:t>3. ANALYSE</a:t>
            </a:r>
          </a:p>
        </p:txBody>
      </p:sp>
    </p:spTree>
    <p:extLst>
      <p:ext uri="{BB962C8B-B14F-4D97-AF65-F5344CB8AC3E}">
        <p14:creationId xmlns:p14="http://schemas.microsoft.com/office/powerpoint/2010/main" val="1922115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PlaceHolder 2"/>
          <p:cNvSpPr>
            <a:spLocks noGrp="1"/>
          </p:cNvSpPr>
          <p:nvPr>
            <p:ph/>
          </p:nvPr>
        </p:nvSpPr>
        <p:spPr>
          <a:xfrm>
            <a:off x="304800" y="1200349"/>
            <a:ext cx="11394720" cy="5358198"/>
          </a:xfrm>
          <a:prstGeom prst="rect">
            <a:avLst/>
          </a:prstGeom>
          <a:noFill/>
          <a:ln w="0">
            <a:noFill/>
          </a:ln>
        </p:spPr>
        <p:txBody>
          <a:bodyPr lIns="90000" tIns="45000" rIns="90000" bIns="45000" anchor="t">
            <a:normAutofit fontScale="94722"/>
          </a:bodyPr>
          <a:lstStyle/>
          <a:p>
            <a:pPr marL="228600" indent="-228600">
              <a:lnSpc>
                <a:spcPct val="90000"/>
              </a:lnSpc>
              <a:spcBef>
                <a:spcPts val="1001"/>
              </a:spcBef>
              <a:buNone/>
              <a:tabLst>
                <a:tab pos="0" algn="l"/>
              </a:tabLst>
            </a:pPr>
            <a:r>
              <a:rPr lang="fr-FR" sz="2800" b="1" strike="noStrike" spc="-1" dirty="0">
                <a:solidFill>
                  <a:srgbClr val="000000"/>
                </a:solidFill>
                <a:latin typeface="+mj-lt"/>
                <a:ea typeface="DejaVu Sans"/>
              </a:rPr>
              <a:t> </a:t>
            </a:r>
            <a:endParaRPr lang="fr-FR" sz="2800" b="1" strike="noStrike" spc="-1" dirty="0">
              <a:solidFill>
                <a:srgbClr val="000000"/>
              </a:solidFill>
              <a:latin typeface="+mj-lt"/>
            </a:endParaRPr>
          </a:p>
          <a:p>
            <a:pPr>
              <a:spcBef>
                <a:spcPts val="1001"/>
              </a:spcBef>
              <a:buClr>
                <a:srgbClr val="000000"/>
              </a:buClr>
              <a:buFont typeface="Wingdings" charset="2"/>
              <a:buChar char=""/>
              <a:tabLst>
                <a:tab pos="0" algn="l"/>
              </a:tabLst>
            </a:pPr>
            <a:r>
              <a:rPr lang="fr-FR" sz="2800" b="0" strike="noStrike" spc="-1" dirty="0">
                <a:solidFill>
                  <a:srgbClr val="000000"/>
                </a:solidFill>
                <a:latin typeface="+mj-lt"/>
                <a:ea typeface="DejaVu Sans"/>
              </a:rPr>
              <a:t> Dans le cadre d’une séquence sur la thématique de l’égalité filles-garçons, les élèves devaient envoyer un message au responsable de leur entreprise pour le convaincre de développer la diversité dans le recrutement. </a:t>
            </a:r>
          </a:p>
          <a:p>
            <a:pPr>
              <a:spcBef>
                <a:spcPts val="1001"/>
              </a:spcBef>
              <a:buClr>
                <a:srgbClr val="000000"/>
              </a:buClr>
              <a:buFont typeface="Wingdings" charset="2"/>
              <a:buChar char=""/>
              <a:tabLst>
                <a:tab pos="0" algn="l"/>
              </a:tabLst>
            </a:pPr>
            <a:r>
              <a:rPr lang="fr-FR" sz="2800" b="0" strike="noStrike" spc="-1" dirty="0">
                <a:solidFill>
                  <a:srgbClr val="000000"/>
                </a:solidFill>
                <a:latin typeface="+mj-lt"/>
                <a:ea typeface="DejaVu Sans"/>
              </a:rPr>
              <a:t> L’écrit étant personnel, la correction collective n’était pas la plus pertinente. L’utilisation de Chat GPT a permis de proposer une correction personnalisée à chacun : explication des erreurs et correction du texte original, puis enrichissement.</a:t>
            </a:r>
          </a:p>
          <a:p>
            <a:pPr>
              <a:spcBef>
                <a:spcPts val="1001"/>
              </a:spcBef>
              <a:buClr>
                <a:srgbClr val="000000"/>
              </a:buClr>
              <a:buFont typeface="Wingdings" charset="2"/>
              <a:buChar char=""/>
              <a:tabLst>
                <a:tab pos="0" algn="l"/>
              </a:tabLst>
            </a:pPr>
            <a:r>
              <a:rPr lang="fr-FR" sz="2800" b="0" strike="noStrike" spc="-1" dirty="0">
                <a:solidFill>
                  <a:srgbClr val="000000"/>
                </a:solidFill>
                <a:latin typeface="+mj-lt"/>
              </a:rPr>
              <a:t> Cette utilisation de l’IA offre un gain de temps de travail considérable à l’enseignant.</a:t>
            </a:r>
            <a:r>
              <a:rPr lang="fr-FR" sz="2800" b="0" strike="noStrike" spc="-1" dirty="0">
                <a:solidFill>
                  <a:srgbClr val="000000"/>
                </a:solidFill>
                <a:latin typeface="+mj-lt"/>
                <a:ea typeface="DejaVu Sans"/>
              </a:rPr>
              <a:t> </a:t>
            </a:r>
            <a:endParaRPr lang="fr-FR" sz="2800" b="0" strike="noStrike" spc="-1" dirty="0">
              <a:solidFill>
                <a:srgbClr val="000000"/>
              </a:solidFill>
              <a:latin typeface="Calibri"/>
            </a:endParaRPr>
          </a:p>
        </p:txBody>
      </p:sp>
      <p:sp>
        <p:nvSpPr>
          <p:cNvPr id="3" name="Titre 2">
            <a:extLst>
              <a:ext uri="{FF2B5EF4-FFF2-40B4-BE49-F238E27FC236}">
                <a16:creationId xmlns:a16="http://schemas.microsoft.com/office/drawing/2014/main" id="{0B52ED19-12ED-45D0-B534-4E71722BC57F}"/>
              </a:ext>
            </a:extLst>
          </p:cNvPr>
          <p:cNvSpPr>
            <a:spLocks noGrp="1"/>
          </p:cNvSpPr>
          <p:nvPr>
            <p:ph type="title"/>
          </p:nvPr>
        </p:nvSpPr>
        <p:spPr>
          <a:xfrm>
            <a:off x="211753" y="380519"/>
            <a:ext cx="11276013" cy="547687"/>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400" b="1" dirty="0"/>
              <a:t>1. CONTEXTE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Rectangle : coins arrondis 3"/>
          <p:cNvSpPr/>
          <p:nvPr/>
        </p:nvSpPr>
        <p:spPr>
          <a:xfrm>
            <a:off x="1011061" y="1423838"/>
            <a:ext cx="10391397" cy="1179638"/>
          </a:xfrm>
          <a:prstGeom prst="roundRect">
            <a:avLst>
              <a:gd name="adj" fmla="val 16667"/>
            </a:avLst>
          </a:prstGeom>
          <a:solidFill>
            <a:schemeClr val="tx2">
              <a:lumMod val="25000"/>
              <a:lumOff val="75000"/>
            </a:schemeClr>
          </a:solidFill>
          <a:ln>
            <a:solidFill>
              <a:srgbClr val="092A38"/>
            </a:solidFill>
          </a:ln>
        </p:spPr>
        <p:style>
          <a:lnRef idx="2">
            <a:schemeClr val="accent1">
              <a:shade val="15000"/>
            </a:schemeClr>
          </a:lnRef>
          <a:fillRef idx="1">
            <a:schemeClr val="accent1"/>
          </a:fillRef>
          <a:effectRef idx="0">
            <a:schemeClr val="accent1"/>
          </a:effectRef>
          <a:fontRef idx="minor"/>
        </p:style>
        <p:txBody>
          <a:bodyPr lIns="90000" tIns="45000" rIns="90000" bIns="45000" anchor="ctr">
            <a:noAutofit/>
          </a:bodyPr>
          <a:lstStyle/>
          <a:p>
            <a:pPr>
              <a:lnSpc>
                <a:spcPct val="107000"/>
              </a:lnSpc>
              <a:spcAft>
                <a:spcPts val="799"/>
              </a:spcAft>
              <a:buNone/>
            </a:pPr>
            <a:r>
              <a:rPr lang="en-US" sz="1800" b="1" strike="noStrike" spc="-1" dirty="0">
                <a:latin typeface="Aptos"/>
                <a:ea typeface="Yu Gothic"/>
              </a:rPr>
              <a:t>PROMPT : </a:t>
            </a:r>
            <a:r>
              <a:rPr lang="fr-FR" dirty="0"/>
              <a:t>Indique les erreurs dans le texte ci-dessous. Explique en français les erreurs en précisant les règles à respecter pour ne plus les commettre. Corrige le texte original en anglais. Propose ensuite une reformulation en anglais de ce texte en l’enrichissant pour un niveau B2 du CECRL.</a:t>
            </a:r>
            <a:endParaRPr lang="fr-FR" sz="1800" b="0" strike="noStrike" spc="-1" dirty="0">
              <a:solidFill>
                <a:srgbClr val="000000"/>
              </a:solidFill>
              <a:latin typeface="Calibri"/>
            </a:endParaRPr>
          </a:p>
        </p:txBody>
      </p:sp>
      <p:sp>
        <p:nvSpPr>
          <p:cNvPr id="6" name="Bulle narrative : rectangle à coins arrondis 5">
            <a:extLst>
              <a:ext uri="{FF2B5EF4-FFF2-40B4-BE49-F238E27FC236}">
                <a16:creationId xmlns:a16="http://schemas.microsoft.com/office/drawing/2014/main" id="{7769F3E8-D9EA-66E7-515E-EA259ADB750E}"/>
              </a:ext>
            </a:extLst>
          </p:cNvPr>
          <p:cNvSpPr/>
          <p:nvPr/>
        </p:nvSpPr>
        <p:spPr>
          <a:xfrm>
            <a:off x="236626" y="3074016"/>
            <a:ext cx="2740750" cy="1729301"/>
          </a:xfrm>
          <a:prstGeom prst="wedgeRoundRectCallout">
            <a:avLst>
              <a:gd name="adj1" fmla="val 33999"/>
              <a:gd name="adj2" fmla="val -83577"/>
              <a:gd name="adj3" fmla="val 16667"/>
            </a:avLst>
          </a:prstGeom>
        </p:spPr>
        <p:style>
          <a:lnRef idx="3">
            <a:schemeClr val="lt1"/>
          </a:lnRef>
          <a:fillRef idx="1">
            <a:schemeClr val="accent6"/>
          </a:fillRef>
          <a:effectRef idx="1">
            <a:schemeClr val="accent6"/>
          </a:effectRef>
          <a:fontRef idx="minor">
            <a:schemeClr val="lt1"/>
          </a:fontRef>
        </p:style>
        <p:txBody>
          <a:bodyPr rtlCol="0" anchor="ctr"/>
          <a:lstStyle/>
          <a:p>
            <a:r>
              <a:rPr lang="fr-FR" dirty="0"/>
              <a:t>Prompt commun pour chaque production (à copier / coller avant de coller la production écrite des élèves) </a:t>
            </a:r>
          </a:p>
        </p:txBody>
      </p:sp>
      <p:pic>
        <p:nvPicPr>
          <p:cNvPr id="15" name="Picture 2">
            <a:extLst>
              <a:ext uri="{FF2B5EF4-FFF2-40B4-BE49-F238E27FC236}">
                <a16:creationId xmlns:a16="http://schemas.microsoft.com/office/drawing/2014/main" id="{FC607A0C-BBF7-60B3-36CF-7C7834C8514A}"/>
              </a:ext>
            </a:extLst>
          </p:cNvPr>
          <p:cNvPicPr/>
          <p:nvPr/>
        </p:nvPicPr>
        <p:blipFill>
          <a:blip r:embed="rId2"/>
          <a:stretch/>
        </p:blipFill>
        <p:spPr>
          <a:xfrm>
            <a:off x="405099" y="322803"/>
            <a:ext cx="783000" cy="783000"/>
          </a:xfrm>
          <a:prstGeom prst="rect">
            <a:avLst/>
          </a:prstGeom>
          <a:ln w="0">
            <a:noFill/>
          </a:ln>
        </p:spPr>
      </p:pic>
      <p:sp>
        <p:nvSpPr>
          <p:cNvPr id="2" name="ZoneTexte 1">
            <a:extLst>
              <a:ext uri="{FF2B5EF4-FFF2-40B4-BE49-F238E27FC236}">
                <a16:creationId xmlns:a16="http://schemas.microsoft.com/office/drawing/2014/main" id="{147AEE94-9BAF-AA27-16F9-829CC45C25E5}"/>
              </a:ext>
            </a:extLst>
          </p:cNvPr>
          <p:cNvSpPr txBox="1"/>
          <p:nvPr/>
        </p:nvSpPr>
        <p:spPr>
          <a:xfrm>
            <a:off x="4474947" y="2683455"/>
            <a:ext cx="7480427" cy="4093428"/>
          </a:xfrm>
          <a:prstGeom prst="rect">
            <a:avLst/>
          </a:prstGeom>
          <a:solidFill>
            <a:schemeClr val="tx2">
              <a:lumMod val="10000"/>
              <a:lumOff val="90000"/>
            </a:schemeClr>
          </a:solidFill>
        </p:spPr>
        <p:txBody>
          <a:bodyPr wrap="square" rtlCol="0">
            <a:spAutoFit/>
          </a:bodyPr>
          <a:lstStyle/>
          <a:p>
            <a:r>
              <a:rPr lang="fr-FR" b="1" dirty="0"/>
              <a:t>EXEMPLE de texte original / production élève :</a:t>
            </a:r>
          </a:p>
          <a:p>
            <a:endParaRPr lang="fr-FR" dirty="0"/>
          </a:p>
          <a:p>
            <a:r>
              <a:rPr lang="en-US" sz="1600" dirty="0"/>
              <a:t>Boss, during my work placement </a:t>
            </a:r>
            <a:r>
              <a:rPr lang="en-US" sz="1600" dirty="0" err="1"/>
              <a:t>i</a:t>
            </a:r>
            <a:r>
              <a:rPr lang="en-US" sz="1600" dirty="0"/>
              <a:t> see that this workplace don’t have any gender diversity so </a:t>
            </a:r>
            <a:r>
              <a:rPr lang="en-US" sz="1600" dirty="0" err="1"/>
              <a:t>i</a:t>
            </a:r>
            <a:r>
              <a:rPr lang="en-US" sz="1600" dirty="0"/>
              <a:t> propose this report for trying to convince you.</a:t>
            </a:r>
          </a:p>
          <a:p>
            <a:r>
              <a:rPr lang="en-US" sz="1600" dirty="0"/>
              <a:t>To begin, in the workplace we can see that the gender diversity improve the work of the employee when they share their opinion;</a:t>
            </a:r>
          </a:p>
          <a:p>
            <a:r>
              <a:rPr lang="en-US" sz="1600" dirty="0"/>
              <a:t>Secondly, the consumers can be have a good opinion of the </a:t>
            </a:r>
            <a:r>
              <a:rPr lang="en-US" sz="1600" dirty="0" err="1"/>
              <a:t>départements</a:t>
            </a:r>
            <a:r>
              <a:rPr lang="en-US" sz="1600" dirty="0"/>
              <a:t> for having gender diversity, the gender diversity help for having the vision of the consumers and make better work ;</a:t>
            </a:r>
          </a:p>
          <a:p>
            <a:r>
              <a:rPr lang="en-US" sz="1600" dirty="0"/>
              <a:t>Then, we can break the stereotype of the gender in some workplace, this can improve the communication of the employee and the work while their can communicate safely their opinions.</a:t>
            </a:r>
          </a:p>
          <a:p>
            <a:r>
              <a:rPr lang="en-US" sz="1600" dirty="0"/>
              <a:t>To conclude, </a:t>
            </a:r>
            <a:r>
              <a:rPr lang="en-US" sz="1600" dirty="0" err="1"/>
              <a:t>i</a:t>
            </a:r>
            <a:r>
              <a:rPr lang="en-US" sz="1600" dirty="0"/>
              <a:t> think it may be really worth to have gender diversity in this department, for help the opinion that the consumers have of this workplace, to challenge the stereotype of the gender in some workplace and to make sure that a woman can do a work for « men ».</a:t>
            </a:r>
            <a:endParaRPr lang="fr-FR" sz="1600" dirty="0"/>
          </a:p>
        </p:txBody>
      </p:sp>
      <p:sp>
        <p:nvSpPr>
          <p:cNvPr id="3" name="Bulle narrative : rectangle à coins arrondis 2">
            <a:extLst>
              <a:ext uri="{FF2B5EF4-FFF2-40B4-BE49-F238E27FC236}">
                <a16:creationId xmlns:a16="http://schemas.microsoft.com/office/drawing/2014/main" id="{763AFC52-7351-4CDA-D222-F390D0738878}"/>
              </a:ext>
            </a:extLst>
          </p:cNvPr>
          <p:cNvSpPr/>
          <p:nvPr/>
        </p:nvSpPr>
        <p:spPr>
          <a:xfrm>
            <a:off x="1011061" y="5543736"/>
            <a:ext cx="2740750" cy="1173026"/>
          </a:xfrm>
          <a:prstGeom prst="wedgeRoundRectCallout">
            <a:avLst>
              <a:gd name="adj1" fmla="val 70848"/>
              <a:gd name="adj2" fmla="val -65062"/>
              <a:gd name="adj3" fmla="val 16667"/>
            </a:avLst>
          </a:prstGeom>
        </p:spPr>
        <p:style>
          <a:lnRef idx="3">
            <a:schemeClr val="lt1"/>
          </a:lnRef>
          <a:fillRef idx="1">
            <a:schemeClr val="accent6"/>
          </a:fillRef>
          <a:effectRef idx="1">
            <a:schemeClr val="accent6"/>
          </a:effectRef>
          <a:fontRef idx="minor">
            <a:schemeClr val="lt1"/>
          </a:fontRef>
        </p:style>
        <p:txBody>
          <a:bodyPr rtlCol="0" anchor="ctr"/>
          <a:lstStyle/>
          <a:p>
            <a:r>
              <a:rPr lang="fr-FR" dirty="0"/>
              <a:t>Production élève à coller après le prompt initial </a:t>
            </a:r>
          </a:p>
        </p:txBody>
      </p:sp>
      <p:sp>
        <p:nvSpPr>
          <p:cNvPr id="4" name="Rectangle : coins arrondis 3">
            <a:extLst>
              <a:ext uri="{FF2B5EF4-FFF2-40B4-BE49-F238E27FC236}">
                <a16:creationId xmlns:a16="http://schemas.microsoft.com/office/drawing/2014/main" id="{ACF32BD3-6AFC-0DA6-E1DF-EF6C31B52BB5}"/>
              </a:ext>
            </a:extLst>
          </p:cNvPr>
          <p:cNvSpPr/>
          <p:nvPr/>
        </p:nvSpPr>
        <p:spPr>
          <a:xfrm>
            <a:off x="2977376" y="81117"/>
            <a:ext cx="6531429" cy="1262743"/>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400" b="1" dirty="0"/>
              <a:t>2. EXEMPLE DE L’EXPERIMENTATION</a:t>
            </a:r>
          </a:p>
        </p:txBody>
      </p:sp>
      <p:sp>
        <p:nvSpPr>
          <p:cNvPr id="5" name="ZoneTexte 4">
            <a:extLst>
              <a:ext uri="{FF2B5EF4-FFF2-40B4-BE49-F238E27FC236}">
                <a16:creationId xmlns:a16="http://schemas.microsoft.com/office/drawing/2014/main" id="{792BE31E-07A4-C809-3239-5E1EDEC2AEC0}"/>
              </a:ext>
            </a:extLst>
          </p:cNvPr>
          <p:cNvSpPr txBox="1"/>
          <p:nvPr/>
        </p:nvSpPr>
        <p:spPr>
          <a:xfrm>
            <a:off x="1262019" y="234461"/>
            <a:ext cx="1421176" cy="954107"/>
          </a:xfrm>
          <a:prstGeom prst="rect">
            <a:avLst/>
          </a:prstGeom>
          <a:noFill/>
        </p:spPr>
        <p:txBody>
          <a:bodyPr wrap="square" rtlCol="0">
            <a:spAutoFit/>
          </a:bodyPr>
          <a:lstStyle/>
          <a:p>
            <a:pPr algn="ctr"/>
            <a:r>
              <a:rPr lang="fr-FR" sz="2800" b="1" dirty="0"/>
              <a:t>CHAT GPT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Rectangle : coins arrondis 3"/>
          <p:cNvSpPr/>
          <p:nvPr/>
        </p:nvSpPr>
        <p:spPr>
          <a:xfrm>
            <a:off x="1026041" y="668893"/>
            <a:ext cx="10744417" cy="1550199"/>
          </a:xfrm>
          <a:prstGeom prst="roundRect">
            <a:avLst>
              <a:gd name="adj" fmla="val 16667"/>
            </a:avLst>
          </a:prstGeom>
          <a:solidFill>
            <a:schemeClr val="tx2">
              <a:lumMod val="25000"/>
              <a:lumOff val="75000"/>
            </a:schemeClr>
          </a:solidFill>
          <a:ln>
            <a:solidFill>
              <a:srgbClr val="092A38"/>
            </a:solidFill>
          </a:ln>
        </p:spPr>
        <p:style>
          <a:lnRef idx="2">
            <a:schemeClr val="accent1">
              <a:shade val="15000"/>
            </a:schemeClr>
          </a:lnRef>
          <a:fillRef idx="1">
            <a:schemeClr val="accent1"/>
          </a:fillRef>
          <a:effectRef idx="0">
            <a:schemeClr val="accent1"/>
          </a:effectRef>
          <a:fontRef idx="minor"/>
        </p:style>
        <p:txBody>
          <a:bodyPr lIns="90000" tIns="45000" rIns="90000" bIns="45000" anchor="ctr">
            <a:noAutofit/>
          </a:bodyPr>
          <a:lstStyle/>
          <a:p>
            <a:pPr>
              <a:lnSpc>
                <a:spcPct val="107000"/>
              </a:lnSpc>
              <a:spcAft>
                <a:spcPts val="799"/>
              </a:spcAft>
              <a:buNone/>
            </a:pPr>
            <a:r>
              <a:rPr lang="en-US" sz="1800" b="1" strike="noStrike" spc="-1" dirty="0">
                <a:latin typeface="Aptos"/>
                <a:ea typeface="Yu Gothic"/>
              </a:rPr>
              <a:t>PROMPT : </a:t>
            </a:r>
            <a:r>
              <a:rPr lang="fr-FR" sz="2400" b="1" dirty="0"/>
              <a:t>Indique</a:t>
            </a:r>
            <a:r>
              <a:rPr lang="fr-FR" sz="2400" dirty="0"/>
              <a:t> les erreurs dans le texte ci-dessous. </a:t>
            </a:r>
            <a:r>
              <a:rPr lang="fr-FR" sz="2400" b="1" dirty="0"/>
              <a:t>Explique</a:t>
            </a:r>
            <a:r>
              <a:rPr lang="fr-FR" sz="2400" dirty="0"/>
              <a:t> en français les erreurs en précisant les règles à respecter pour ne plus les commettre</a:t>
            </a:r>
            <a:r>
              <a:rPr lang="fr-FR" dirty="0"/>
              <a:t>. Corrige le texte original en anglais. Propose ensuite une reformulation en anglais de ce texte en l’enrichissant pour un niveau B2 du CECRL.</a:t>
            </a:r>
            <a:endParaRPr lang="fr-FR" sz="1800" b="0" strike="noStrike" spc="-1" dirty="0">
              <a:solidFill>
                <a:srgbClr val="000000"/>
              </a:solidFill>
              <a:latin typeface="Calibri"/>
            </a:endParaRPr>
          </a:p>
        </p:txBody>
      </p:sp>
      <p:sp>
        <p:nvSpPr>
          <p:cNvPr id="168" name="ZoneTexte 8"/>
          <p:cNvSpPr/>
          <p:nvPr/>
        </p:nvSpPr>
        <p:spPr>
          <a:xfrm>
            <a:off x="0" y="61920"/>
            <a:ext cx="1937495" cy="521766"/>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buNone/>
            </a:pPr>
            <a:r>
              <a:rPr lang="fr-FR" sz="2800" b="1" strike="noStrike" spc="-1" dirty="0" err="1">
                <a:solidFill>
                  <a:srgbClr val="000000"/>
                </a:solidFill>
                <a:latin typeface="+mj-lt"/>
                <a:ea typeface="DejaVu Sans"/>
              </a:rPr>
              <a:t>ChatGPT</a:t>
            </a:r>
            <a:r>
              <a:rPr lang="fr-FR" sz="2800" b="1" strike="noStrike" spc="-1" dirty="0">
                <a:solidFill>
                  <a:srgbClr val="000000"/>
                </a:solidFill>
                <a:latin typeface="+mj-lt"/>
                <a:ea typeface="DejaVu Sans"/>
              </a:rPr>
              <a:t> :</a:t>
            </a:r>
            <a:endParaRPr lang="fr-FR" sz="2800" b="0" strike="noStrike" spc="-1" dirty="0">
              <a:solidFill>
                <a:srgbClr val="000000"/>
              </a:solidFill>
              <a:latin typeface="+mj-lt"/>
            </a:endParaRPr>
          </a:p>
        </p:txBody>
      </p:sp>
      <p:pic>
        <p:nvPicPr>
          <p:cNvPr id="15" name="Picture 2">
            <a:extLst>
              <a:ext uri="{FF2B5EF4-FFF2-40B4-BE49-F238E27FC236}">
                <a16:creationId xmlns:a16="http://schemas.microsoft.com/office/drawing/2014/main" id="{FC607A0C-BBF7-60B3-36CF-7C7834C8514A}"/>
              </a:ext>
            </a:extLst>
          </p:cNvPr>
          <p:cNvPicPr/>
          <p:nvPr/>
        </p:nvPicPr>
        <p:blipFill>
          <a:blip r:embed="rId2"/>
          <a:stretch/>
        </p:blipFill>
        <p:spPr>
          <a:xfrm>
            <a:off x="121521" y="592301"/>
            <a:ext cx="783000" cy="783000"/>
          </a:xfrm>
          <a:prstGeom prst="rect">
            <a:avLst/>
          </a:prstGeom>
          <a:ln w="0">
            <a:noFill/>
          </a:ln>
        </p:spPr>
      </p:pic>
      <p:sp>
        <p:nvSpPr>
          <p:cNvPr id="2" name="ZoneTexte 1">
            <a:extLst>
              <a:ext uri="{FF2B5EF4-FFF2-40B4-BE49-F238E27FC236}">
                <a16:creationId xmlns:a16="http://schemas.microsoft.com/office/drawing/2014/main" id="{147AEE94-9BAF-AA27-16F9-829CC45C25E5}"/>
              </a:ext>
            </a:extLst>
          </p:cNvPr>
          <p:cNvSpPr txBox="1"/>
          <p:nvPr/>
        </p:nvSpPr>
        <p:spPr>
          <a:xfrm>
            <a:off x="1700907" y="2304299"/>
            <a:ext cx="9595970" cy="4401205"/>
          </a:xfrm>
          <a:prstGeom prst="rect">
            <a:avLst/>
          </a:prstGeom>
          <a:solidFill>
            <a:schemeClr val="tx2">
              <a:lumMod val="10000"/>
              <a:lumOff val="90000"/>
            </a:schemeClr>
          </a:solidFill>
        </p:spPr>
        <p:txBody>
          <a:bodyPr wrap="square" rtlCol="0">
            <a:spAutoFit/>
          </a:bodyPr>
          <a:lstStyle/>
          <a:p>
            <a:pPr algn="ctr"/>
            <a:r>
              <a:rPr lang="fr-FR" sz="2800" b="1" dirty="0"/>
              <a:t>Etape 1 : Indique et explique en français les erreurs</a:t>
            </a:r>
          </a:p>
          <a:p>
            <a:endParaRPr lang="fr-FR" b="1" dirty="0"/>
          </a:p>
          <a:p>
            <a:r>
              <a:rPr lang="fr-FR" b="1" dirty="0"/>
              <a:t>Erreurs et Explications</a:t>
            </a:r>
          </a:p>
          <a:p>
            <a:pPr>
              <a:buFont typeface="+mj-lt"/>
              <a:buAutoNum type="arabicPeriod"/>
            </a:pPr>
            <a:r>
              <a:rPr lang="fr-FR" b="1" dirty="0"/>
              <a:t>"i </a:t>
            </a:r>
            <a:r>
              <a:rPr lang="fr-FR" b="1" dirty="0" err="1"/>
              <a:t>see</a:t>
            </a:r>
            <a:r>
              <a:rPr lang="fr-FR" b="1" dirty="0"/>
              <a:t>" :</a:t>
            </a:r>
            <a:endParaRPr lang="fr-FR" dirty="0"/>
          </a:p>
          <a:p>
            <a:pPr marL="742950" lvl="1" indent="-285750">
              <a:buFont typeface="+mj-lt"/>
              <a:buAutoNum type="arabicPeriod"/>
            </a:pPr>
            <a:r>
              <a:rPr lang="fr-FR" dirty="0"/>
              <a:t>Erreur : Le "i" doit être une majuscule en anglais.</a:t>
            </a:r>
          </a:p>
          <a:p>
            <a:pPr marL="742950" lvl="1" indent="-285750">
              <a:buFont typeface="+mj-lt"/>
              <a:buAutoNum type="arabicPeriod"/>
            </a:pPr>
            <a:r>
              <a:rPr lang="fr-FR" dirty="0"/>
              <a:t>Règle : En anglais, le pronom personnel "I" est toujours écrit en majuscule.</a:t>
            </a:r>
          </a:p>
          <a:p>
            <a:pPr marL="742950" lvl="1" indent="-285750">
              <a:buFont typeface="+mj-lt"/>
              <a:buAutoNum type="arabicPeriod"/>
            </a:pPr>
            <a:r>
              <a:rPr lang="fr-FR" dirty="0"/>
              <a:t>Correction : "I </a:t>
            </a:r>
            <a:r>
              <a:rPr lang="fr-FR" dirty="0" err="1"/>
              <a:t>see</a:t>
            </a:r>
            <a:r>
              <a:rPr lang="fr-FR" dirty="0"/>
              <a:t>"</a:t>
            </a:r>
          </a:p>
          <a:p>
            <a:pPr>
              <a:buFont typeface="+mj-lt"/>
              <a:buAutoNum type="arabicPeriod"/>
            </a:pPr>
            <a:r>
              <a:rPr lang="fr-FR" b="1" dirty="0"/>
              <a:t>"</a:t>
            </a:r>
            <a:r>
              <a:rPr lang="fr-FR" b="1" dirty="0" err="1"/>
              <a:t>this</a:t>
            </a:r>
            <a:r>
              <a:rPr lang="fr-FR" b="1" dirty="0"/>
              <a:t> </a:t>
            </a:r>
            <a:r>
              <a:rPr lang="fr-FR" b="1" dirty="0" err="1"/>
              <a:t>workplace</a:t>
            </a:r>
            <a:r>
              <a:rPr lang="fr-FR" b="1" dirty="0"/>
              <a:t> </a:t>
            </a:r>
            <a:r>
              <a:rPr lang="fr-FR" b="1" dirty="0" err="1"/>
              <a:t>don’t</a:t>
            </a:r>
            <a:r>
              <a:rPr lang="fr-FR" b="1" dirty="0"/>
              <a:t> have" :</a:t>
            </a:r>
            <a:endParaRPr lang="fr-FR" dirty="0"/>
          </a:p>
          <a:p>
            <a:pPr marL="742950" lvl="1" indent="-285750">
              <a:buFont typeface="+mj-lt"/>
              <a:buAutoNum type="arabicPeriod"/>
            </a:pPr>
            <a:r>
              <a:rPr lang="fr-FR" dirty="0"/>
              <a:t>Erreur : "</a:t>
            </a:r>
            <a:r>
              <a:rPr lang="fr-FR" dirty="0" err="1"/>
              <a:t>don’t</a:t>
            </a:r>
            <a:r>
              <a:rPr lang="fr-FR" dirty="0"/>
              <a:t>" doit être "</a:t>
            </a:r>
            <a:r>
              <a:rPr lang="fr-FR" dirty="0" err="1"/>
              <a:t>doesn’t</a:t>
            </a:r>
            <a:r>
              <a:rPr lang="fr-FR" dirty="0"/>
              <a:t>" pour s'accorder avec "</a:t>
            </a:r>
            <a:r>
              <a:rPr lang="fr-FR" dirty="0" err="1"/>
              <a:t>workplace</a:t>
            </a:r>
            <a:r>
              <a:rPr lang="fr-FR" dirty="0"/>
              <a:t>" (singulier).</a:t>
            </a:r>
          </a:p>
          <a:p>
            <a:pPr marL="742950" lvl="1" indent="-285750">
              <a:buFont typeface="+mj-lt"/>
              <a:buAutoNum type="arabicPeriod"/>
            </a:pPr>
            <a:r>
              <a:rPr lang="fr-FR" dirty="0"/>
              <a:t>Règle : Utiliser "</a:t>
            </a:r>
            <a:r>
              <a:rPr lang="fr-FR" dirty="0" err="1"/>
              <a:t>doesn’t</a:t>
            </a:r>
            <a:r>
              <a:rPr lang="fr-FR" dirty="0"/>
              <a:t>" avec un sujet singulier.</a:t>
            </a:r>
          </a:p>
          <a:p>
            <a:pPr marL="742950" lvl="1" indent="-285750">
              <a:buFont typeface="+mj-lt"/>
              <a:buAutoNum type="arabicPeriod"/>
            </a:pPr>
            <a:r>
              <a:rPr lang="fr-FR" dirty="0"/>
              <a:t>Correction : "</a:t>
            </a:r>
            <a:r>
              <a:rPr lang="fr-FR" dirty="0" err="1"/>
              <a:t>this</a:t>
            </a:r>
            <a:r>
              <a:rPr lang="fr-FR" dirty="0"/>
              <a:t> </a:t>
            </a:r>
            <a:r>
              <a:rPr lang="fr-FR" dirty="0" err="1"/>
              <a:t>workplace</a:t>
            </a:r>
            <a:r>
              <a:rPr lang="fr-FR" dirty="0"/>
              <a:t> </a:t>
            </a:r>
            <a:r>
              <a:rPr lang="fr-FR" dirty="0" err="1"/>
              <a:t>doesn’t</a:t>
            </a:r>
            <a:r>
              <a:rPr lang="fr-FR" dirty="0"/>
              <a:t> have"</a:t>
            </a:r>
          </a:p>
          <a:p>
            <a:pPr>
              <a:buFont typeface="+mj-lt"/>
              <a:buAutoNum type="arabicPeriod"/>
            </a:pPr>
            <a:r>
              <a:rPr lang="fr-FR" b="1" dirty="0"/>
              <a:t>"for </a:t>
            </a:r>
            <a:r>
              <a:rPr lang="fr-FR" b="1" dirty="0" err="1"/>
              <a:t>trying</a:t>
            </a:r>
            <a:r>
              <a:rPr lang="fr-FR" b="1" dirty="0"/>
              <a:t> to </a:t>
            </a:r>
            <a:r>
              <a:rPr lang="fr-FR" b="1" dirty="0" err="1"/>
              <a:t>convince</a:t>
            </a:r>
            <a:r>
              <a:rPr lang="fr-FR" b="1" dirty="0"/>
              <a:t> </a:t>
            </a:r>
            <a:r>
              <a:rPr lang="fr-FR" b="1" dirty="0" err="1"/>
              <a:t>you</a:t>
            </a:r>
            <a:r>
              <a:rPr lang="fr-FR" b="1" dirty="0"/>
              <a:t>" :</a:t>
            </a:r>
            <a:endParaRPr lang="fr-FR" dirty="0"/>
          </a:p>
          <a:p>
            <a:pPr marL="742950" lvl="1" indent="-285750">
              <a:buFont typeface="+mj-lt"/>
              <a:buAutoNum type="arabicPeriod"/>
            </a:pPr>
            <a:r>
              <a:rPr lang="fr-FR" dirty="0"/>
              <a:t>Erreur : Formulation incorrecte.</a:t>
            </a:r>
          </a:p>
          <a:p>
            <a:pPr marL="742950" lvl="1" indent="-285750">
              <a:buFont typeface="+mj-lt"/>
              <a:buAutoNum type="arabicPeriod"/>
            </a:pPr>
            <a:r>
              <a:rPr lang="fr-FR" dirty="0"/>
              <a:t>Règle : Utiliser "to </a:t>
            </a:r>
            <a:r>
              <a:rPr lang="fr-FR" dirty="0" err="1"/>
              <a:t>try</a:t>
            </a:r>
            <a:r>
              <a:rPr lang="fr-FR" dirty="0"/>
              <a:t> to </a:t>
            </a:r>
            <a:r>
              <a:rPr lang="fr-FR" dirty="0" err="1"/>
              <a:t>convince</a:t>
            </a:r>
            <a:r>
              <a:rPr lang="fr-FR" dirty="0"/>
              <a:t> </a:t>
            </a:r>
            <a:r>
              <a:rPr lang="fr-FR" dirty="0" err="1"/>
              <a:t>you</a:t>
            </a:r>
            <a:r>
              <a:rPr lang="fr-FR" dirty="0"/>
              <a:t>" pour indiquer le but.</a:t>
            </a:r>
          </a:p>
          <a:p>
            <a:pPr marL="742950" lvl="1" indent="-285750">
              <a:buFont typeface="+mj-lt"/>
              <a:buAutoNum type="arabicPeriod"/>
            </a:pPr>
            <a:r>
              <a:rPr lang="fr-FR" dirty="0"/>
              <a:t>Correction : "to </a:t>
            </a:r>
            <a:r>
              <a:rPr lang="fr-FR" dirty="0" err="1"/>
              <a:t>try</a:t>
            </a:r>
            <a:r>
              <a:rPr lang="fr-FR" dirty="0"/>
              <a:t> to </a:t>
            </a:r>
            <a:r>
              <a:rPr lang="fr-FR" dirty="0" err="1"/>
              <a:t>convince</a:t>
            </a:r>
            <a:r>
              <a:rPr lang="fr-FR" dirty="0"/>
              <a:t> </a:t>
            </a:r>
            <a:r>
              <a:rPr lang="fr-FR" dirty="0" err="1"/>
              <a:t>you</a:t>
            </a:r>
            <a:r>
              <a:rPr lang="fr-FR" dirty="0"/>
              <a:t>"</a:t>
            </a:r>
          </a:p>
        </p:txBody>
      </p:sp>
    </p:spTree>
    <p:extLst>
      <p:ext uri="{BB962C8B-B14F-4D97-AF65-F5344CB8AC3E}">
        <p14:creationId xmlns:p14="http://schemas.microsoft.com/office/powerpoint/2010/main" val="3039322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ZoneTexte 8"/>
          <p:cNvSpPr/>
          <p:nvPr/>
        </p:nvSpPr>
        <p:spPr>
          <a:xfrm>
            <a:off x="0" y="61920"/>
            <a:ext cx="1937495" cy="521766"/>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buNone/>
            </a:pPr>
            <a:r>
              <a:rPr lang="fr-FR" sz="2800" b="1" strike="noStrike" spc="-1" dirty="0" err="1">
                <a:solidFill>
                  <a:srgbClr val="000000"/>
                </a:solidFill>
                <a:latin typeface="+mj-lt"/>
                <a:ea typeface="DejaVu Sans"/>
              </a:rPr>
              <a:t>ChatGPT</a:t>
            </a:r>
            <a:r>
              <a:rPr lang="fr-FR" sz="2800" b="1" strike="noStrike" spc="-1" dirty="0">
                <a:solidFill>
                  <a:srgbClr val="000000"/>
                </a:solidFill>
                <a:latin typeface="+mj-lt"/>
                <a:ea typeface="DejaVu Sans"/>
              </a:rPr>
              <a:t> :</a:t>
            </a:r>
            <a:endParaRPr lang="fr-FR" sz="2800" b="0" strike="noStrike" spc="-1" dirty="0">
              <a:solidFill>
                <a:srgbClr val="000000"/>
              </a:solidFill>
              <a:latin typeface="+mj-lt"/>
            </a:endParaRPr>
          </a:p>
        </p:txBody>
      </p:sp>
      <p:pic>
        <p:nvPicPr>
          <p:cNvPr id="15" name="Picture 2">
            <a:extLst>
              <a:ext uri="{FF2B5EF4-FFF2-40B4-BE49-F238E27FC236}">
                <a16:creationId xmlns:a16="http://schemas.microsoft.com/office/drawing/2014/main" id="{FC607A0C-BBF7-60B3-36CF-7C7834C8514A}"/>
              </a:ext>
            </a:extLst>
          </p:cNvPr>
          <p:cNvPicPr/>
          <p:nvPr/>
        </p:nvPicPr>
        <p:blipFill>
          <a:blip r:embed="rId2"/>
          <a:stretch/>
        </p:blipFill>
        <p:spPr>
          <a:xfrm>
            <a:off x="121521" y="592301"/>
            <a:ext cx="783000" cy="783000"/>
          </a:xfrm>
          <a:prstGeom prst="rect">
            <a:avLst/>
          </a:prstGeom>
          <a:ln w="0">
            <a:noFill/>
          </a:ln>
        </p:spPr>
      </p:pic>
      <p:sp>
        <p:nvSpPr>
          <p:cNvPr id="2" name="ZoneTexte 1">
            <a:extLst>
              <a:ext uri="{FF2B5EF4-FFF2-40B4-BE49-F238E27FC236}">
                <a16:creationId xmlns:a16="http://schemas.microsoft.com/office/drawing/2014/main" id="{147AEE94-9BAF-AA27-16F9-829CC45C25E5}"/>
              </a:ext>
            </a:extLst>
          </p:cNvPr>
          <p:cNvSpPr txBox="1"/>
          <p:nvPr/>
        </p:nvSpPr>
        <p:spPr>
          <a:xfrm>
            <a:off x="1555942" y="676221"/>
            <a:ext cx="9595970" cy="5663089"/>
          </a:xfrm>
          <a:prstGeom prst="rect">
            <a:avLst/>
          </a:prstGeom>
          <a:solidFill>
            <a:schemeClr val="tx2">
              <a:lumMod val="10000"/>
              <a:lumOff val="90000"/>
            </a:schemeClr>
          </a:solidFill>
        </p:spPr>
        <p:txBody>
          <a:bodyPr wrap="square" rtlCol="0">
            <a:spAutoFit/>
          </a:bodyPr>
          <a:lstStyle/>
          <a:p>
            <a:pPr algn="ctr"/>
            <a:r>
              <a:rPr lang="fr-FR" sz="2800" b="1" dirty="0"/>
              <a:t>Etape 1 : Indique et explique en français les erreurs </a:t>
            </a:r>
          </a:p>
          <a:p>
            <a:pPr algn="ctr"/>
            <a:r>
              <a:rPr lang="fr-FR" sz="2800" b="1" dirty="0"/>
              <a:t>- Suite -</a:t>
            </a:r>
          </a:p>
          <a:p>
            <a:endParaRPr lang="fr-FR" b="1" dirty="0"/>
          </a:p>
          <a:p>
            <a:r>
              <a:rPr lang="fr-FR" b="1" dirty="0"/>
              <a:t>4. "in the </a:t>
            </a:r>
            <a:r>
              <a:rPr lang="fr-FR" b="1" dirty="0" err="1"/>
              <a:t>workplace</a:t>
            </a:r>
            <a:r>
              <a:rPr lang="fr-FR" b="1" dirty="0"/>
              <a:t> </a:t>
            </a:r>
            <a:r>
              <a:rPr lang="fr-FR" b="1" dirty="0" err="1"/>
              <a:t>we</a:t>
            </a:r>
            <a:r>
              <a:rPr lang="fr-FR" b="1" dirty="0"/>
              <a:t> can </a:t>
            </a:r>
            <a:r>
              <a:rPr lang="fr-FR" b="1" dirty="0" err="1"/>
              <a:t>see</a:t>
            </a:r>
            <a:r>
              <a:rPr lang="fr-FR" b="1" dirty="0"/>
              <a:t> </a:t>
            </a:r>
            <a:r>
              <a:rPr lang="fr-FR" b="1" dirty="0" err="1"/>
              <a:t>that</a:t>
            </a:r>
            <a:r>
              <a:rPr lang="fr-FR" b="1" dirty="0"/>
              <a:t> the </a:t>
            </a:r>
            <a:r>
              <a:rPr lang="fr-FR" b="1" dirty="0" err="1"/>
              <a:t>gender</a:t>
            </a:r>
            <a:r>
              <a:rPr lang="fr-FR" b="1" dirty="0"/>
              <a:t> </a:t>
            </a:r>
            <a:r>
              <a:rPr lang="fr-FR" b="1" dirty="0" err="1"/>
              <a:t>diversity</a:t>
            </a:r>
            <a:r>
              <a:rPr lang="fr-FR" b="1" dirty="0"/>
              <a:t> </a:t>
            </a:r>
            <a:r>
              <a:rPr lang="fr-FR" b="1" dirty="0" err="1"/>
              <a:t>improve</a:t>
            </a:r>
            <a:r>
              <a:rPr lang="fr-FR" b="1" dirty="0"/>
              <a:t> the </a:t>
            </a:r>
            <a:r>
              <a:rPr lang="fr-FR" b="1" dirty="0" err="1"/>
              <a:t>work</a:t>
            </a:r>
            <a:r>
              <a:rPr lang="fr-FR" b="1" dirty="0"/>
              <a:t> of the </a:t>
            </a:r>
            <a:r>
              <a:rPr lang="fr-FR" b="1" dirty="0" err="1"/>
              <a:t>employee</a:t>
            </a:r>
            <a:r>
              <a:rPr lang="fr-FR" b="1" dirty="0"/>
              <a:t> </a:t>
            </a:r>
            <a:r>
              <a:rPr lang="fr-FR" b="1" dirty="0" err="1"/>
              <a:t>when</a:t>
            </a:r>
            <a:r>
              <a:rPr lang="fr-FR" b="1" dirty="0"/>
              <a:t> </a:t>
            </a:r>
            <a:r>
              <a:rPr lang="fr-FR" b="1" dirty="0" err="1"/>
              <a:t>they</a:t>
            </a:r>
            <a:r>
              <a:rPr lang="fr-FR" b="1" dirty="0"/>
              <a:t> </a:t>
            </a:r>
            <a:r>
              <a:rPr lang="fr-FR" b="1" dirty="0" err="1"/>
              <a:t>share</a:t>
            </a:r>
            <a:r>
              <a:rPr lang="fr-FR" b="1" dirty="0"/>
              <a:t> </a:t>
            </a:r>
            <a:r>
              <a:rPr lang="fr-FR" b="1" dirty="0" err="1"/>
              <a:t>their</a:t>
            </a:r>
            <a:r>
              <a:rPr lang="fr-FR" b="1" dirty="0"/>
              <a:t> opinion;" :</a:t>
            </a:r>
            <a:endParaRPr lang="fr-FR" dirty="0"/>
          </a:p>
          <a:p>
            <a:pPr marL="742950" lvl="1" indent="-285750">
              <a:buFont typeface="+mj-lt"/>
              <a:buAutoNum type="arabicPeriod"/>
            </a:pPr>
            <a:r>
              <a:rPr lang="fr-FR" dirty="0"/>
              <a:t>Erreur : "</a:t>
            </a:r>
            <a:r>
              <a:rPr lang="fr-FR" dirty="0" err="1"/>
              <a:t>improve</a:t>
            </a:r>
            <a:r>
              <a:rPr lang="fr-FR" dirty="0"/>
              <a:t>" doit être "</a:t>
            </a:r>
            <a:r>
              <a:rPr lang="fr-FR" dirty="0" err="1"/>
              <a:t>improves</a:t>
            </a:r>
            <a:r>
              <a:rPr lang="fr-FR" dirty="0"/>
              <a:t>" (accord avec "</a:t>
            </a:r>
            <a:r>
              <a:rPr lang="fr-FR" dirty="0" err="1"/>
              <a:t>gender</a:t>
            </a:r>
            <a:r>
              <a:rPr lang="fr-FR" dirty="0"/>
              <a:t> </a:t>
            </a:r>
            <a:r>
              <a:rPr lang="fr-FR" dirty="0" err="1"/>
              <a:t>diversity</a:t>
            </a:r>
            <a:r>
              <a:rPr lang="fr-FR" dirty="0"/>
              <a:t>"), "</a:t>
            </a:r>
            <a:r>
              <a:rPr lang="fr-FR" dirty="0" err="1"/>
              <a:t>employee</a:t>
            </a:r>
            <a:r>
              <a:rPr lang="fr-FR" dirty="0"/>
              <a:t>" doit être "</a:t>
            </a:r>
            <a:r>
              <a:rPr lang="fr-FR" dirty="0" err="1"/>
              <a:t>employees</a:t>
            </a:r>
            <a:r>
              <a:rPr lang="fr-FR" dirty="0"/>
              <a:t>", "opinion" doit être pluriel.</a:t>
            </a:r>
          </a:p>
          <a:p>
            <a:pPr marL="742950" lvl="1" indent="-285750">
              <a:buFont typeface="+mj-lt"/>
              <a:buAutoNum type="arabicPeriod"/>
            </a:pPr>
            <a:r>
              <a:rPr lang="fr-FR" dirty="0"/>
              <a:t>Règle : Accorder le verbe avec le sujet singulier et utiliser le pluriel pour indiquer plusieurs employés et opinions.</a:t>
            </a:r>
          </a:p>
          <a:p>
            <a:pPr marL="742950" lvl="1" indent="-285750">
              <a:buFont typeface="+mj-lt"/>
              <a:buAutoNum type="arabicPeriod"/>
            </a:pPr>
            <a:r>
              <a:rPr lang="fr-FR" dirty="0"/>
              <a:t>Correction : "in the </a:t>
            </a:r>
            <a:r>
              <a:rPr lang="fr-FR" dirty="0" err="1"/>
              <a:t>workplace</a:t>
            </a:r>
            <a:r>
              <a:rPr lang="fr-FR" dirty="0"/>
              <a:t>, </a:t>
            </a:r>
            <a:r>
              <a:rPr lang="fr-FR" dirty="0" err="1"/>
              <a:t>we</a:t>
            </a:r>
            <a:r>
              <a:rPr lang="fr-FR" dirty="0"/>
              <a:t> can </a:t>
            </a:r>
            <a:r>
              <a:rPr lang="fr-FR" dirty="0" err="1"/>
              <a:t>see</a:t>
            </a:r>
            <a:r>
              <a:rPr lang="fr-FR" dirty="0"/>
              <a:t> </a:t>
            </a:r>
            <a:r>
              <a:rPr lang="fr-FR" dirty="0" err="1"/>
              <a:t>that</a:t>
            </a:r>
            <a:r>
              <a:rPr lang="fr-FR" dirty="0"/>
              <a:t> </a:t>
            </a:r>
            <a:r>
              <a:rPr lang="fr-FR" dirty="0" err="1"/>
              <a:t>gender</a:t>
            </a:r>
            <a:r>
              <a:rPr lang="fr-FR" dirty="0"/>
              <a:t> </a:t>
            </a:r>
            <a:r>
              <a:rPr lang="fr-FR" dirty="0" err="1"/>
              <a:t>diversity</a:t>
            </a:r>
            <a:r>
              <a:rPr lang="fr-FR" dirty="0"/>
              <a:t> </a:t>
            </a:r>
            <a:r>
              <a:rPr lang="fr-FR" dirty="0" err="1"/>
              <a:t>improves</a:t>
            </a:r>
            <a:r>
              <a:rPr lang="fr-FR" dirty="0"/>
              <a:t> the </a:t>
            </a:r>
            <a:r>
              <a:rPr lang="fr-FR" dirty="0" err="1"/>
              <a:t>work</a:t>
            </a:r>
            <a:r>
              <a:rPr lang="fr-FR" dirty="0"/>
              <a:t> of the </a:t>
            </a:r>
            <a:r>
              <a:rPr lang="fr-FR" dirty="0" err="1"/>
              <a:t>employees</a:t>
            </a:r>
            <a:r>
              <a:rPr lang="fr-FR" dirty="0"/>
              <a:t> </a:t>
            </a:r>
            <a:r>
              <a:rPr lang="fr-FR" dirty="0" err="1"/>
              <a:t>when</a:t>
            </a:r>
            <a:r>
              <a:rPr lang="fr-FR" dirty="0"/>
              <a:t> </a:t>
            </a:r>
            <a:r>
              <a:rPr lang="fr-FR" dirty="0" err="1"/>
              <a:t>they</a:t>
            </a:r>
            <a:r>
              <a:rPr lang="fr-FR" dirty="0"/>
              <a:t> </a:t>
            </a:r>
            <a:r>
              <a:rPr lang="fr-FR" dirty="0" err="1"/>
              <a:t>share</a:t>
            </a:r>
            <a:r>
              <a:rPr lang="fr-FR" dirty="0"/>
              <a:t> </a:t>
            </a:r>
            <a:r>
              <a:rPr lang="fr-FR" dirty="0" err="1"/>
              <a:t>their</a:t>
            </a:r>
            <a:r>
              <a:rPr lang="fr-FR" dirty="0"/>
              <a:t> opinions;« 5.</a:t>
            </a:r>
            <a:r>
              <a:rPr lang="fr-FR" b="1" dirty="0"/>
              <a:t>"the </a:t>
            </a:r>
            <a:r>
              <a:rPr lang="fr-FR" b="1" dirty="0" err="1"/>
              <a:t>consumers</a:t>
            </a:r>
            <a:r>
              <a:rPr lang="fr-FR" b="1" dirty="0"/>
              <a:t> can </a:t>
            </a:r>
            <a:r>
              <a:rPr lang="fr-FR" b="1" dirty="0" err="1"/>
              <a:t>be</a:t>
            </a:r>
            <a:r>
              <a:rPr lang="fr-FR" b="1" dirty="0"/>
              <a:t> have" :</a:t>
            </a:r>
            <a:endParaRPr lang="fr-FR" dirty="0"/>
          </a:p>
          <a:p>
            <a:pPr marL="742950" lvl="1" indent="-285750">
              <a:buFont typeface="+mj-lt"/>
              <a:buAutoNum type="arabicPeriod"/>
            </a:pPr>
            <a:r>
              <a:rPr lang="fr-FR" dirty="0"/>
              <a:t>Erreur : Formulation incorrecte.</a:t>
            </a:r>
          </a:p>
          <a:p>
            <a:pPr marL="742950" lvl="1" indent="-285750">
              <a:buFont typeface="+mj-lt"/>
              <a:buAutoNum type="arabicPeriod"/>
            </a:pPr>
            <a:r>
              <a:rPr lang="fr-FR" dirty="0"/>
              <a:t>Règle : Utiliser "can have" sans "</a:t>
            </a:r>
            <a:r>
              <a:rPr lang="fr-FR" dirty="0" err="1"/>
              <a:t>be</a:t>
            </a:r>
            <a:r>
              <a:rPr lang="fr-FR" dirty="0"/>
              <a:t>".</a:t>
            </a:r>
          </a:p>
          <a:p>
            <a:pPr marL="742950" lvl="1" indent="-285750">
              <a:buFont typeface="+mj-lt"/>
              <a:buAutoNum type="arabicPeriod"/>
            </a:pPr>
            <a:r>
              <a:rPr lang="fr-FR" dirty="0"/>
              <a:t>Correction : "the </a:t>
            </a:r>
            <a:r>
              <a:rPr lang="fr-FR" dirty="0" err="1"/>
              <a:t>consumers</a:t>
            </a:r>
            <a:r>
              <a:rPr lang="fr-FR" dirty="0"/>
              <a:t> can have"</a:t>
            </a:r>
          </a:p>
          <a:p>
            <a:r>
              <a:rPr lang="fr-FR" b="1" dirty="0"/>
              <a:t>5. "of the départements" :</a:t>
            </a:r>
            <a:endParaRPr lang="fr-FR" dirty="0"/>
          </a:p>
          <a:p>
            <a:pPr marL="742950" lvl="1" indent="-285750">
              <a:buFont typeface="+mj-lt"/>
              <a:buAutoNum type="arabicPeriod"/>
            </a:pPr>
            <a:r>
              <a:rPr lang="fr-FR" dirty="0"/>
              <a:t>Erreur : "départements" doit être "</a:t>
            </a:r>
            <a:r>
              <a:rPr lang="fr-FR" dirty="0" err="1"/>
              <a:t>departments</a:t>
            </a:r>
            <a:r>
              <a:rPr lang="fr-FR" dirty="0"/>
              <a:t>" (anglais, pas de caractère accentué).</a:t>
            </a:r>
          </a:p>
          <a:p>
            <a:pPr marL="742950" lvl="1" indent="-285750">
              <a:buFont typeface="+mj-lt"/>
              <a:buAutoNum type="arabicPeriod"/>
            </a:pPr>
            <a:r>
              <a:rPr lang="fr-FR" dirty="0"/>
              <a:t>Règle : Utiliser l'orthographe correcte en anglais.</a:t>
            </a:r>
          </a:p>
          <a:p>
            <a:pPr marL="742950" lvl="1" indent="-285750">
              <a:buFont typeface="+mj-lt"/>
              <a:buAutoNum type="arabicPeriod"/>
            </a:pPr>
            <a:r>
              <a:rPr lang="fr-FR" dirty="0"/>
              <a:t>Correction : "of the </a:t>
            </a:r>
            <a:r>
              <a:rPr lang="fr-FR" dirty="0" err="1"/>
              <a:t>departments</a:t>
            </a:r>
            <a:r>
              <a:rPr lang="fr-FR" dirty="0"/>
              <a:t>"</a:t>
            </a:r>
          </a:p>
          <a:p>
            <a:endParaRPr lang="fr-FR" dirty="0"/>
          </a:p>
        </p:txBody>
      </p:sp>
    </p:spTree>
    <p:extLst>
      <p:ext uri="{BB962C8B-B14F-4D97-AF65-F5344CB8AC3E}">
        <p14:creationId xmlns:p14="http://schemas.microsoft.com/office/powerpoint/2010/main" val="2620139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ZoneTexte 8"/>
          <p:cNvSpPr/>
          <p:nvPr/>
        </p:nvSpPr>
        <p:spPr>
          <a:xfrm>
            <a:off x="0" y="61920"/>
            <a:ext cx="1937495" cy="521766"/>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buNone/>
            </a:pPr>
            <a:r>
              <a:rPr lang="fr-FR" sz="2800" b="1" strike="noStrike" spc="-1" dirty="0" err="1">
                <a:solidFill>
                  <a:srgbClr val="000000"/>
                </a:solidFill>
                <a:latin typeface="+mj-lt"/>
                <a:ea typeface="DejaVu Sans"/>
              </a:rPr>
              <a:t>ChatGPT</a:t>
            </a:r>
            <a:r>
              <a:rPr lang="fr-FR" sz="2800" b="1" strike="noStrike" spc="-1" dirty="0">
                <a:solidFill>
                  <a:srgbClr val="000000"/>
                </a:solidFill>
                <a:latin typeface="+mj-lt"/>
                <a:ea typeface="DejaVu Sans"/>
              </a:rPr>
              <a:t> :</a:t>
            </a:r>
            <a:endParaRPr lang="fr-FR" sz="2800" b="0" strike="noStrike" spc="-1" dirty="0">
              <a:solidFill>
                <a:srgbClr val="000000"/>
              </a:solidFill>
              <a:latin typeface="+mj-lt"/>
            </a:endParaRPr>
          </a:p>
        </p:txBody>
      </p:sp>
      <p:pic>
        <p:nvPicPr>
          <p:cNvPr id="15" name="Picture 2">
            <a:extLst>
              <a:ext uri="{FF2B5EF4-FFF2-40B4-BE49-F238E27FC236}">
                <a16:creationId xmlns:a16="http://schemas.microsoft.com/office/drawing/2014/main" id="{FC607A0C-BBF7-60B3-36CF-7C7834C8514A}"/>
              </a:ext>
            </a:extLst>
          </p:cNvPr>
          <p:cNvPicPr/>
          <p:nvPr/>
        </p:nvPicPr>
        <p:blipFill>
          <a:blip r:embed="rId2"/>
          <a:stretch/>
        </p:blipFill>
        <p:spPr>
          <a:xfrm>
            <a:off x="121521" y="592301"/>
            <a:ext cx="783000" cy="783000"/>
          </a:xfrm>
          <a:prstGeom prst="rect">
            <a:avLst/>
          </a:prstGeom>
          <a:ln w="0">
            <a:noFill/>
          </a:ln>
        </p:spPr>
      </p:pic>
      <p:sp>
        <p:nvSpPr>
          <p:cNvPr id="2" name="ZoneTexte 1">
            <a:extLst>
              <a:ext uri="{FF2B5EF4-FFF2-40B4-BE49-F238E27FC236}">
                <a16:creationId xmlns:a16="http://schemas.microsoft.com/office/drawing/2014/main" id="{147AEE94-9BAF-AA27-16F9-829CC45C25E5}"/>
              </a:ext>
            </a:extLst>
          </p:cNvPr>
          <p:cNvSpPr txBox="1"/>
          <p:nvPr/>
        </p:nvSpPr>
        <p:spPr>
          <a:xfrm>
            <a:off x="1555942" y="676221"/>
            <a:ext cx="9595970" cy="5940088"/>
          </a:xfrm>
          <a:prstGeom prst="rect">
            <a:avLst/>
          </a:prstGeom>
          <a:solidFill>
            <a:schemeClr val="tx2">
              <a:lumMod val="10000"/>
              <a:lumOff val="90000"/>
            </a:schemeClr>
          </a:solidFill>
        </p:spPr>
        <p:txBody>
          <a:bodyPr wrap="square" rtlCol="0">
            <a:spAutoFit/>
          </a:bodyPr>
          <a:lstStyle/>
          <a:p>
            <a:pPr algn="ctr"/>
            <a:r>
              <a:rPr lang="fr-FR" sz="2800" b="1" dirty="0"/>
              <a:t>Etape 1 : Indique et explique en français les erreurs </a:t>
            </a:r>
          </a:p>
          <a:p>
            <a:pPr algn="ctr"/>
            <a:r>
              <a:rPr lang="fr-FR" sz="2800" b="1" dirty="0"/>
              <a:t>- Suite -</a:t>
            </a:r>
          </a:p>
          <a:p>
            <a:endParaRPr lang="fr-FR" b="1" dirty="0"/>
          </a:p>
          <a:p>
            <a:r>
              <a:rPr lang="fr-FR" b="1" dirty="0"/>
              <a:t>6. "the </a:t>
            </a:r>
            <a:r>
              <a:rPr lang="fr-FR" b="1" dirty="0" err="1"/>
              <a:t>gender</a:t>
            </a:r>
            <a:r>
              <a:rPr lang="fr-FR" b="1" dirty="0"/>
              <a:t> </a:t>
            </a:r>
            <a:r>
              <a:rPr lang="fr-FR" b="1" dirty="0" err="1"/>
              <a:t>diversity</a:t>
            </a:r>
            <a:r>
              <a:rPr lang="fr-FR" b="1" dirty="0"/>
              <a:t> help for </a:t>
            </a:r>
            <a:r>
              <a:rPr lang="fr-FR" b="1" dirty="0" err="1"/>
              <a:t>having</a:t>
            </a:r>
            <a:r>
              <a:rPr lang="fr-FR" b="1" dirty="0"/>
              <a:t>" :</a:t>
            </a:r>
            <a:endParaRPr lang="fr-FR" dirty="0"/>
          </a:p>
          <a:p>
            <a:pPr marL="742950" lvl="1" indent="-285750">
              <a:buFont typeface="+mj-lt"/>
              <a:buAutoNum type="arabicPeriod"/>
            </a:pPr>
            <a:r>
              <a:rPr lang="fr-FR" dirty="0"/>
              <a:t>Erreur : "help" doit être "</a:t>
            </a:r>
            <a:r>
              <a:rPr lang="fr-FR" dirty="0" err="1"/>
              <a:t>helps</a:t>
            </a:r>
            <a:r>
              <a:rPr lang="fr-FR" dirty="0"/>
              <a:t>" (accord avec "</a:t>
            </a:r>
            <a:r>
              <a:rPr lang="fr-FR" dirty="0" err="1"/>
              <a:t>gender</a:t>
            </a:r>
            <a:r>
              <a:rPr lang="fr-FR" dirty="0"/>
              <a:t> </a:t>
            </a:r>
            <a:r>
              <a:rPr lang="fr-FR" dirty="0" err="1"/>
              <a:t>diversity</a:t>
            </a:r>
            <a:r>
              <a:rPr lang="fr-FR" dirty="0"/>
              <a:t>").</a:t>
            </a:r>
          </a:p>
          <a:p>
            <a:pPr marL="742950" lvl="1" indent="-285750">
              <a:buFont typeface="+mj-lt"/>
              <a:buAutoNum type="arabicPeriod"/>
            </a:pPr>
            <a:r>
              <a:rPr lang="fr-FR" dirty="0"/>
              <a:t>Règle : Accorder le verbe avec le sujet singulier.</a:t>
            </a:r>
          </a:p>
          <a:p>
            <a:pPr marL="742950" lvl="1" indent="-285750">
              <a:buFont typeface="+mj-lt"/>
              <a:buAutoNum type="arabicPeriod"/>
            </a:pPr>
            <a:r>
              <a:rPr lang="fr-FR" dirty="0"/>
              <a:t>Correction : "</a:t>
            </a:r>
            <a:r>
              <a:rPr lang="fr-FR" dirty="0" err="1"/>
              <a:t>gender</a:t>
            </a:r>
            <a:r>
              <a:rPr lang="fr-FR" dirty="0"/>
              <a:t> </a:t>
            </a:r>
            <a:r>
              <a:rPr lang="fr-FR" dirty="0" err="1"/>
              <a:t>diversity</a:t>
            </a:r>
            <a:r>
              <a:rPr lang="fr-FR" dirty="0"/>
              <a:t> </a:t>
            </a:r>
            <a:r>
              <a:rPr lang="fr-FR" dirty="0" err="1"/>
              <a:t>helps</a:t>
            </a:r>
            <a:r>
              <a:rPr lang="fr-FR" dirty="0"/>
              <a:t> in </a:t>
            </a:r>
            <a:r>
              <a:rPr lang="fr-FR" dirty="0" err="1"/>
              <a:t>having</a:t>
            </a:r>
            <a:r>
              <a:rPr lang="fr-FR" dirty="0"/>
              <a:t>"</a:t>
            </a:r>
          </a:p>
          <a:p>
            <a:r>
              <a:rPr lang="fr-FR" b="1" dirty="0"/>
              <a:t>7."make </a:t>
            </a:r>
            <a:r>
              <a:rPr lang="fr-FR" b="1" dirty="0" err="1"/>
              <a:t>better</a:t>
            </a:r>
            <a:r>
              <a:rPr lang="fr-FR" b="1" dirty="0"/>
              <a:t> </a:t>
            </a:r>
            <a:r>
              <a:rPr lang="fr-FR" b="1" dirty="0" err="1"/>
              <a:t>work</a:t>
            </a:r>
            <a:r>
              <a:rPr lang="fr-FR" b="1" dirty="0"/>
              <a:t>" :</a:t>
            </a:r>
            <a:endParaRPr lang="fr-FR" dirty="0"/>
          </a:p>
          <a:p>
            <a:pPr marL="742950" lvl="1" indent="-285750">
              <a:buFont typeface="+mj-lt"/>
              <a:buAutoNum type="arabicPeriod"/>
            </a:pPr>
            <a:r>
              <a:rPr lang="fr-FR" dirty="0"/>
              <a:t>Erreur : Formulation vague.</a:t>
            </a:r>
          </a:p>
          <a:p>
            <a:pPr marL="742950" lvl="1" indent="-285750">
              <a:buFont typeface="+mj-lt"/>
              <a:buAutoNum type="arabicPeriod"/>
            </a:pPr>
            <a:r>
              <a:rPr lang="fr-FR" dirty="0"/>
              <a:t>Règle : Utiliser "</a:t>
            </a:r>
            <a:r>
              <a:rPr lang="fr-FR" dirty="0" err="1"/>
              <a:t>improves</a:t>
            </a:r>
            <a:r>
              <a:rPr lang="fr-FR" dirty="0"/>
              <a:t> the </a:t>
            </a:r>
            <a:r>
              <a:rPr lang="fr-FR" dirty="0" err="1"/>
              <a:t>quality</a:t>
            </a:r>
            <a:r>
              <a:rPr lang="fr-FR" dirty="0"/>
              <a:t> of </a:t>
            </a:r>
            <a:r>
              <a:rPr lang="fr-FR" dirty="0" err="1"/>
              <a:t>work</a:t>
            </a:r>
            <a:r>
              <a:rPr lang="fr-FR" dirty="0"/>
              <a:t>" pour plus de clarté.</a:t>
            </a:r>
          </a:p>
          <a:p>
            <a:pPr marL="742950" lvl="1" indent="-285750">
              <a:buFont typeface="+mj-lt"/>
              <a:buAutoNum type="arabicPeriod"/>
            </a:pPr>
            <a:r>
              <a:rPr lang="fr-FR" dirty="0"/>
              <a:t>Correction : "</a:t>
            </a:r>
            <a:r>
              <a:rPr lang="fr-FR" dirty="0" err="1"/>
              <a:t>improves</a:t>
            </a:r>
            <a:r>
              <a:rPr lang="fr-FR" dirty="0"/>
              <a:t> the </a:t>
            </a:r>
            <a:r>
              <a:rPr lang="fr-FR" dirty="0" err="1"/>
              <a:t>quality</a:t>
            </a:r>
            <a:r>
              <a:rPr lang="fr-FR" dirty="0"/>
              <a:t> of </a:t>
            </a:r>
            <a:r>
              <a:rPr lang="fr-FR" dirty="0" err="1"/>
              <a:t>work</a:t>
            </a:r>
            <a:r>
              <a:rPr lang="fr-FR" dirty="0"/>
              <a:t>"</a:t>
            </a:r>
          </a:p>
          <a:p>
            <a:r>
              <a:rPr lang="fr-FR" b="1" dirty="0"/>
              <a:t>8. "the </a:t>
            </a:r>
            <a:r>
              <a:rPr lang="fr-FR" b="1" dirty="0" err="1"/>
              <a:t>stereotype</a:t>
            </a:r>
            <a:r>
              <a:rPr lang="fr-FR" b="1" dirty="0"/>
              <a:t> of the </a:t>
            </a:r>
            <a:r>
              <a:rPr lang="fr-FR" b="1" dirty="0" err="1"/>
              <a:t>gender</a:t>
            </a:r>
            <a:r>
              <a:rPr lang="fr-FR" b="1" dirty="0"/>
              <a:t>" :</a:t>
            </a:r>
            <a:endParaRPr lang="fr-FR" dirty="0"/>
          </a:p>
          <a:p>
            <a:pPr marL="742950" lvl="1" indent="-285750">
              <a:buFont typeface="+mj-lt"/>
              <a:buAutoNum type="arabicPeriod"/>
            </a:pPr>
            <a:r>
              <a:rPr lang="fr-FR" dirty="0"/>
              <a:t>Erreur : Formulation incorrecte.</a:t>
            </a:r>
          </a:p>
          <a:p>
            <a:pPr marL="742950" lvl="1" indent="-285750">
              <a:buFont typeface="+mj-lt"/>
              <a:buAutoNum type="arabicPeriod"/>
            </a:pPr>
            <a:r>
              <a:rPr lang="fr-FR" dirty="0"/>
              <a:t>Règle : Utiliser "</a:t>
            </a:r>
            <a:r>
              <a:rPr lang="fr-FR" dirty="0" err="1"/>
              <a:t>gender</a:t>
            </a:r>
            <a:r>
              <a:rPr lang="fr-FR" dirty="0"/>
              <a:t> </a:t>
            </a:r>
            <a:r>
              <a:rPr lang="fr-FR" dirty="0" err="1"/>
              <a:t>stereotypes</a:t>
            </a:r>
            <a:r>
              <a:rPr lang="fr-FR" dirty="0"/>
              <a:t>".</a:t>
            </a:r>
          </a:p>
          <a:p>
            <a:pPr marL="742950" lvl="1" indent="-285750">
              <a:buFont typeface="+mj-lt"/>
              <a:buAutoNum type="arabicPeriod"/>
            </a:pPr>
            <a:r>
              <a:rPr lang="fr-FR" dirty="0"/>
              <a:t>Correction : "</a:t>
            </a:r>
            <a:r>
              <a:rPr lang="fr-FR" dirty="0" err="1"/>
              <a:t>gender</a:t>
            </a:r>
            <a:r>
              <a:rPr lang="fr-FR" dirty="0"/>
              <a:t> </a:t>
            </a:r>
            <a:r>
              <a:rPr lang="fr-FR" dirty="0" err="1"/>
              <a:t>stereotypes</a:t>
            </a:r>
            <a:r>
              <a:rPr lang="fr-FR" dirty="0"/>
              <a:t>"</a:t>
            </a:r>
          </a:p>
          <a:p>
            <a:r>
              <a:rPr lang="fr-FR" b="1" dirty="0"/>
              <a:t>9. "</a:t>
            </a:r>
            <a:r>
              <a:rPr lang="fr-FR" b="1" dirty="0" err="1"/>
              <a:t>while</a:t>
            </a:r>
            <a:r>
              <a:rPr lang="fr-FR" b="1" dirty="0"/>
              <a:t> </a:t>
            </a:r>
            <a:r>
              <a:rPr lang="fr-FR" b="1" dirty="0" err="1"/>
              <a:t>their</a:t>
            </a:r>
            <a:r>
              <a:rPr lang="fr-FR" b="1" dirty="0"/>
              <a:t> can </a:t>
            </a:r>
            <a:r>
              <a:rPr lang="fr-FR" b="1" dirty="0" err="1"/>
              <a:t>communicate</a:t>
            </a:r>
            <a:r>
              <a:rPr lang="fr-FR" b="1" dirty="0"/>
              <a:t> </a:t>
            </a:r>
            <a:r>
              <a:rPr lang="fr-FR" b="1" dirty="0" err="1"/>
              <a:t>safely</a:t>
            </a:r>
            <a:r>
              <a:rPr lang="fr-FR" b="1" dirty="0"/>
              <a:t> </a:t>
            </a:r>
            <a:r>
              <a:rPr lang="fr-FR" b="1" dirty="0" err="1"/>
              <a:t>their</a:t>
            </a:r>
            <a:r>
              <a:rPr lang="fr-FR" b="1" dirty="0"/>
              <a:t> opinions" :</a:t>
            </a:r>
            <a:endParaRPr lang="fr-FR" dirty="0"/>
          </a:p>
          <a:p>
            <a:pPr marL="742950" lvl="1" indent="-285750">
              <a:buFont typeface="+mj-lt"/>
              <a:buAutoNum type="arabicPeriod"/>
            </a:pPr>
            <a:r>
              <a:rPr lang="fr-FR" dirty="0"/>
              <a:t>Erreur : "</a:t>
            </a:r>
            <a:r>
              <a:rPr lang="fr-FR" dirty="0" err="1"/>
              <a:t>their</a:t>
            </a:r>
            <a:r>
              <a:rPr lang="fr-FR" dirty="0"/>
              <a:t>" doit être "</a:t>
            </a:r>
            <a:r>
              <a:rPr lang="fr-FR" dirty="0" err="1"/>
              <a:t>they</a:t>
            </a:r>
            <a:r>
              <a:rPr lang="fr-FR" dirty="0"/>
              <a:t>" (sujet), et reformulation.</a:t>
            </a:r>
          </a:p>
          <a:p>
            <a:pPr marL="742950" lvl="1" indent="-285750">
              <a:buFont typeface="+mj-lt"/>
              <a:buAutoNum type="arabicPeriod"/>
            </a:pPr>
            <a:r>
              <a:rPr lang="fr-FR" dirty="0"/>
              <a:t>Règle : Utiliser "</a:t>
            </a:r>
            <a:r>
              <a:rPr lang="fr-FR" dirty="0" err="1"/>
              <a:t>they</a:t>
            </a:r>
            <a:r>
              <a:rPr lang="fr-FR" dirty="0"/>
              <a:t> can </a:t>
            </a:r>
            <a:r>
              <a:rPr lang="fr-FR" dirty="0" err="1"/>
              <a:t>safely</a:t>
            </a:r>
            <a:r>
              <a:rPr lang="fr-FR" dirty="0"/>
              <a:t> </a:t>
            </a:r>
            <a:r>
              <a:rPr lang="fr-FR" dirty="0" err="1"/>
              <a:t>communicate</a:t>
            </a:r>
            <a:r>
              <a:rPr lang="fr-FR" dirty="0"/>
              <a:t> </a:t>
            </a:r>
            <a:r>
              <a:rPr lang="fr-FR" dirty="0" err="1"/>
              <a:t>their</a:t>
            </a:r>
            <a:r>
              <a:rPr lang="fr-FR" dirty="0"/>
              <a:t> opinions".</a:t>
            </a:r>
          </a:p>
          <a:p>
            <a:pPr marL="742950" lvl="1" indent="-285750">
              <a:buFont typeface="+mj-lt"/>
              <a:buAutoNum type="arabicPeriod"/>
            </a:pPr>
            <a:r>
              <a:rPr lang="fr-FR" dirty="0"/>
              <a:t>Correction : "as </a:t>
            </a:r>
            <a:r>
              <a:rPr lang="fr-FR" dirty="0" err="1"/>
              <a:t>they</a:t>
            </a:r>
            <a:r>
              <a:rPr lang="fr-FR" dirty="0"/>
              <a:t> can </a:t>
            </a:r>
            <a:r>
              <a:rPr lang="fr-FR" dirty="0" err="1"/>
              <a:t>safely</a:t>
            </a:r>
            <a:r>
              <a:rPr lang="fr-FR" dirty="0"/>
              <a:t> </a:t>
            </a:r>
            <a:r>
              <a:rPr lang="fr-FR" dirty="0" err="1"/>
              <a:t>communicate</a:t>
            </a:r>
            <a:r>
              <a:rPr lang="fr-FR" dirty="0"/>
              <a:t> </a:t>
            </a:r>
            <a:r>
              <a:rPr lang="fr-FR" dirty="0" err="1"/>
              <a:t>their</a:t>
            </a:r>
            <a:r>
              <a:rPr lang="fr-FR" dirty="0"/>
              <a:t> opinions."</a:t>
            </a:r>
          </a:p>
          <a:p>
            <a:endParaRPr lang="fr-FR" dirty="0"/>
          </a:p>
        </p:txBody>
      </p:sp>
    </p:spTree>
    <p:extLst>
      <p:ext uri="{BB962C8B-B14F-4D97-AF65-F5344CB8AC3E}">
        <p14:creationId xmlns:p14="http://schemas.microsoft.com/office/powerpoint/2010/main" val="761243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ZoneTexte 8"/>
          <p:cNvSpPr/>
          <p:nvPr/>
        </p:nvSpPr>
        <p:spPr>
          <a:xfrm>
            <a:off x="0" y="61920"/>
            <a:ext cx="1937495" cy="521766"/>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buNone/>
            </a:pPr>
            <a:r>
              <a:rPr lang="fr-FR" sz="2800" b="1" strike="noStrike" spc="-1" dirty="0" err="1">
                <a:solidFill>
                  <a:srgbClr val="000000"/>
                </a:solidFill>
                <a:latin typeface="+mj-lt"/>
                <a:ea typeface="DejaVu Sans"/>
              </a:rPr>
              <a:t>ChatGPT</a:t>
            </a:r>
            <a:r>
              <a:rPr lang="fr-FR" sz="2800" b="1" strike="noStrike" spc="-1" dirty="0">
                <a:solidFill>
                  <a:srgbClr val="000000"/>
                </a:solidFill>
                <a:latin typeface="+mj-lt"/>
                <a:ea typeface="DejaVu Sans"/>
              </a:rPr>
              <a:t> :</a:t>
            </a:r>
            <a:endParaRPr lang="fr-FR" sz="2800" b="0" strike="noStrike" spc="-1" dirty="0">
              <a:solidFill>
                <a:srgbClr val="000000"/>
              </a:solidFill>
              <a:latin typeface="+mj-lt"/>
            </a:endParaRPr>
          </a:p>
        </p:txBody>
      </p:sp>
      <p:pic>
        <p:nvPicPr>
          <p:cNvPr id="15" name="Picture 2">
            <a:extLst>
              <a:ext uri="{FF2B5EF4-FFF2-40B4-BE49-F238E27FC236}">
                <a16:creationId xmlns:a16="http://schemas.microsoft.com/office/drawing/2014/main" id="{FC607A0C-BBF7-60B3-36CF-7C7834C8514A}"/>
              </a:ext>
            </a:extLst>
          </p:cNvPr>
          <p:cNvPicPr/>
          <p:nvPr/>
        </p:nvPicPr>
        <p:blipFill>
          <a:blip r:embed="rId2"/>
          <a:stretch/>
        </p:blipFill>
        <p:spPr>
          <a:xfrm>
            <a:off x="121521" y="592301"/>
            <a:ext cx="783000" cy="783000"/>
          </a:xfrm>
          <a:prstGeom prst="rect">
            <a:avLst/>
          </a:prstGeom>
          <a:ln w="0">
            <a:noFill/>
          </a:ln>
        </p:spPr>
      </p:pic>
      <p:sp>
        <p:nvSpPr>
          <p:cNvPr id="2" name="ZoneTexte 1">
            <a:extLst>
              <a:ext uri="{FF2B5EF4-FFF2-40B4-BE49-F238E27FC236}">
                <a16:creationId xmlns:a16="http://schemas.microsoft.com/office/drawing/2014/main" id="{147AEE94-9BAF-AA27-16F9-829CC45C25E5}"/>
              </a:ext>
            </a:extLst>
          </p:cNvPr>
          <p:cNvSpPr txBox="1"/>
          <p:nvPr/>
        </p:nvSpPr>
        <p:spPr>
          <a:xfrm>
            <a:off x="1555942" y="676221"/>
            <a:ext cx="9595970" cy="5940088"/>
          </a:xfrm>
          <a:prstGeom prst="rect">
            <a:avLst/>
          </a:prstGeom>
          <a:solidFill>
            <a:schemeClr val="tx2">
              <a:lumMod val="10000"/>
              <a:lumOff val="90000"/>
            </a:schemeClr>
          </a:solidFill>
        </p:spPr>
        <p:txBody>
          <a:bodyPr wrap="square" rtlCol="0">
            <a:spAutoFit/>
          </a:bodyPr>
          <a:lstStyle/>
          <a:p>
            <a:pPr algn="ctr"/>
            <a:r>
              <a:rPr lang="fr-FR" sz="2800" b="1" dirty="0"/>
              <a:t>Etape 1 : Indique et explique en français les erreurs </a:t>
            </a:r>
          </a:p>
          <a:p>
            <a:pPr algn="ctr"/>
            <a:r>
              <a:rPr lang="fr-FR" sz="2800" b="1" dirty="0"/>
              <a:t>- Suite -</a:t>
            </a:r>
          </a:p>
          <a:p>
            <a:endParaRPr lang="fr-FR" b="1" dirty="0"/>
          </a:p>
          <a:p>
            <a:r>
              <a:rPr lang="fr-FR" b="1" dirty="0"/>
              <a:t>10. "to </a:t>
            </a:r>
            <a:r>
              <a:rPr lang="fr-FR" b="1" dirty="0" err="1"/>
              <a:t>conclude</a:t>
            </a:r>
            <a:r>
              <a:rPr lang="fr-FR" b="1" dirty="0"/>
              <a:t>, i </a:t>
            </a:r>
            <a:r>
              <a:rPr lang="fr-FR" b="1" dirty="0" err="1"/>
              <a:t>think</a:t>
            </a:r>
            <a:r>
              <a:rPr lang="fr-FR" b="1" dirty="0"/>
              <a:t> </a:t>
            </a:r>
            <a:r>
              <a:rPr lang="fr-FR" b="1" dirty="0" err="1"/>
              <a:t>it</a:t>
            </a:r>
            <a:r>
              <a:rPr lang="fr-FR" b="1" dirty="0"/>
              <a:t> </a:t>
            </a:r>
            <a:r>
              <a:rPr lang="fr-FR" b="1" dirty="0" err="1"/>
              <a:t>may</a:t>
            </a:r>
            <a:r>
              <a:rPr lang="fr-FR" b="1" dirty="0"/>
              <a:t> </a:t>
            </a:r>
            <a:r>
              <a:rPr lang="fr-FR" b="1" dirty="0" err="1"/>
              <a:t>be</a:t>
            </a:r>
            <a:r>
              <a:rPr lang="fr-FR" b="1" dirty="0"/>
              <a:t> </a:t>
            </a:r>
            <a:r>
              <a:rPr lang="fr-FR" b="1" dirty="0" err="1"/>
              <a:t>really</a:t>
            </a:r>
            <a:r>
              <a:rPr lang="fr-FR" b="1" dirty="0"/>
              <a:t> </a:t>
            </a:r>
            <a:r>
              <a:rPr lang="fr-FR" b="1" dirty="0" err="1"/>
              <a:t>worth</a:t>
            </a:r>
            <a:r>
              <a:rPr lang="fr-FR" b="1" dirty="0"/>
              <a:t>" :</a:t>
            </a:r>
            <a:endParaRPr lang="fr-FR" dirty="0"/>
          </a:p>
          <a:p>
            <a:pPr marL="742950" lvl="1" indent="-285750">
              <a:buFont typeface="+mj-lt"/>
              <a:buAutoNum type="arabicPeriod"/>
            </a:pPr>
            <a:r>
              <a:rPr lang="fr-FR" dirty="0"/>
              <a:t>Erreur : Le "i" doit être une majuscule, "</a:t>
            </a:r>
            <a:r>
              <a:rPr lang="fr-FR" dirty="0" err="1"/>
              <a:t>it</a:t>
            </a:r>
            <a:r>
              <a:rPr lang="fr-FR" dirty="0"/>
              <a:t> </a:t>
            </a:r>
            <a:r>
              <a:rPr lang="fr-FR" dirty="0" err="1"/>
              <a:t>may</a:t>
            </a:r>
            <a:r>
              <a:rPr lang="fr-FR" dirty="0"/>
              <a:t> </a:t>
            </a:r>
            <a:r>
              <a:rPr lang="fr-FR" dirty="0" err="1"/>
              <a:t>be</a:t>
            </a:r>
            <a:r>
              <a:rPr lang="fr-FR" dirty="0"/>
              <a:t> </a:t>
            </a:r>
            <a:r>
              <a:rPr lang="fr-FR" dirty="0" err="1"/>
              <a:t>really</a:t>
            </a:r>
            <a:r>
              <a:rPr lang="fr-FR" dirty="0"/>
              <a:t> </a:t>
            </a:r>
            <a:r>
              <a:rPr lang="fr-FR" dirty="0" err="1"/>
              <a:t>worth</a:t>
            </a:r>
            <a:r>
              <a:rPr lang="fr-FR" dirty="0"/>
              <a:t>" doit être "</a:t>
            </a:r>
            <a:r>
              <a:rPr lang="fr-FR" dirty="0" err="1"/>
              <a:t>it</a:t>
            </a:r>
            <a:r>
              <a:rPr lang="fr-FR" dirty="0"/>
              <a:t> </a:t>
            </a:r>
            <a:r>
              <a:rPr lang="fr-FR" dirty="0" err="1"/>
              <a:t>would</a:t>
            </a:r>
            <a:r>
              <a:rPr lang="fr-FR" dirty="0"/>
              <a:t> </a:t>
            </a:r>
            <a:r>
              <a:rPr lang="fr-FR" dirty="0" err="1"/>
              <a:t>be</a:t>
            </a:r>
            <a:r>
              <a:rPr lang="fr-FR" dirty="0"/>
              <a:t> </a:t>
            </a:r>
            <a:r>
              <a:rPr lang="fr-FR" dirty="0" err="1"/>
              <a:t>really</a:t>
            </a:r>
            <a:r>
              <a:rPr lang="fr-FR" dirty="0"/>
              <a:t> </a:t>
            </a:r>
            <a:r>
              <a:rPr lang="fr-FR" dirty="0" err="1"/>
              <a:t>worthwhile</a:t>
            </a:r>
            <a:r>
              <a:rPr lang="fr-FR" dirty="0"/>
              <a:t>".</a:t>
            </a:r>
          </a:p>
          <a:p>
            <a:pPr marL="742950" lvl="1" indent="-285750">
              <a:buFont typeface="+mj-lt"/>
              <a:buAutoNum type="arabicPeriod"/>
            </a:pPr>
            <a:r>
              <a:rPr lang="fr-FR" dirty="0"/>
              <a:t>Règle : En anglais, "I" est toujours en majuscule, et "</a:t>
            </a:r>
            <a:r>
              <a:rPr lang="fr-FR" dirty="0" err="1"/>
              <a:t>worth</a:t>
            </a:r>
            <a:r>
              <a:rPr lang="fr-FR" dirty="0"/>
              <a:t>" n'est pas approprié ici.</a:t>
            </a:r>
          </a:p>
          <a:p>
            <a:pPr marL="742950" lvl="1" indent="-285750">
              <a:buFont typeface="+mj-lt"/>
              <a:buAutoNum type="arabicPeriod"/>
            </a:pPr>
            <a:r>
              <a:rPr lang="fr-FR" dirty="0"/>
              <a:t>Correction : "To </a:t>
            </a:r>
            <a:r>
              <a:rPr lang="fr-FR" dirty="0" err="1"/>
              <a:t>conclude</a:t>
            </a:r>
            <a:r>
              <a:rPr lang="fr-FR" dirty="0"/>
              <a:t>, I </a:t>
            </a:r>
            <a:r>
              <a:rPr lang="fr-FR" dirty="0" err="1"/>
              <a:t>think</a:t>
            </a:r>
            <a:r>
              <a:rPr lang="fr-FR" dirty="0"/>
              <a:t> </a:t>
            </a:r>
            <a:r>
              <a:rPr lang="fr-FR" dirty="0" err="1"/>
              <a:t>it</a:t>
            </a:r>
            <a:r>
              <a:rPr lang="fr-FR" dirty="0"/>
              <a:t> </a:t>
            </a:r>
            <a:r>
              <a:rPr lang="fr-FR" dirty="0" err="1"/>
              <a:t>would</a:t>
            </a:r>
            <a:r>
              <a:rPr lang="fr-FR" dirty="0"/>
              <a:t> </a:t>
            </a:r>
            <a:r>
              <a:rPr lang="fr-FR" dirty="0" err="1"/>
              <a:t>be</a:t>
            </a:r>
            <a:r>
              <a:rPr lang="fr-FR" dirty="0"/>
              <a:t> </a:t>
            </a:r>
            <a:r>
              <a:rPr lang="fr-FR" dirty="0" err="1"/>
              <a:t>really</a:t>
            </a:r>
            <a:r>
              <a:rPr lang="fr-FR" dirty="0"/>
              <a:t> </a:t>
            </a:r>
            <a:r>
              <a:rPr lang="fr-FR" dirty="0" err="1"/>
              <a:t>worthwhile</a:t>
            </a:r>
            <a:r>
              <a:rPr lang="fr-FR" dirty="0"/>
              <a:t>"</a:t>
            </a:r>
          </a:p>
          <a:p>
            <a:r>
              <a:rPr lang="fr-FR" b="1" dirty="0"/>
              <a:t>11. "for help the opinion </a:t>
            </a:r>
            <a:r>
              <a:rPr lang="fr-FR" b="1" dirty="0" err="1"/>
              <a:t>that</a:t>
            </a:r>
            <a:r>
              <a:rPr lang="fr-FR" b="1" dirty="0"/>
              <a:t> the </a:t>
            </a:r>
            <a:r>
              <a:rPr lang="fr-FR" b="1" dirty="0" err="1"/>
              <a:t>consumers</a:t>
            </a:r>
            <a:r>
              <a:rPr lang="fr-FR" b="1" dirty="0"/>
              <a:t> have of </a:t>
            </a:r>
            <a:r>
              <a:rPr lang="fr-FR" b="1" dirty="0" err="1"/>
              <a:t>this</a:t>
            </a:r>
            <a:r>
              <a:rPr lang="fr-FR" b="1" dirty="0"/>
              <a:t> </a:t>
            </a:r>
            <a:r>
              <a:rPr lang="fr-FR" b="1" dirty="0" err="1"/>
              <a:t>workplace</a:t>
            </a:r>
            <a:r>
              <a:rPr lang="fr-FR" b="1" dirty="0"/>
              <a:t>, to challenge the </a:t>
            </a:r>
            <a:r>
              <a:rPr lang="fr-FR" b="1" dirty="0" err="1"/>
              <a:t>stereotype</a:t>
            </a:r>
            <a:r>
              <a:rPr lang="fr-FR" b="1" dirty="0"/>
              <a:t> of the </a:t>
            </a:r>
            <a:r>
              <a:rPr lang="fr-FR" b="1" dirty="0" err="1"/>
              <a:t>gender</a:t>
            </a:r>
            <a:r>
              <a:rPr lang="fr-FR" b="1" dirty="0"/>
              <a:t> in </a:t>
            </a:r>
            <a:r>
              <a:rPr lang="fr-FR" b="1" dirty="0" err="1"/>
              <a:t>some</a:t>
            </a:r>
            <a:r>
              <a:rPr lang="fr-FR" b="1" dirty="0"/>
              <a:t> </a:t>
            </a:r>
            <a:r>
              <a:rPr lang="fr-FR" b="1" dirty="0" err="1"/>
              <a:t>workplace</a:t>
            </a:r>
            <a:r>
              <a:rPr lang="fr-FR" b="1" dirty="0"/>
              <a:t> and to </a:t>
            </a:r>
            <a:r>
              <a:rPr lang="fr-FR" b="1" dirty="0" err="1"/>
              <a:t>make</a:t>
            </a:r>
            <a:r>
              <a:rPr lang="fr-FR" b="1" dirty="0"/>
              <a:t> sure </a:t>
            </a:r>
            <a:r>
              <a:rPr lang="fr-FR" b="1" dirty="0" err="1"/>
              <a:t>that</a:t>
            </a:r>
            <a:r>
              <a:rPr lang="fr-FR" b="1" dirty="0"/>
              <a:t> a </a:t>
            </a:r>
            <a:r>
              <a:rPr lang="fr-FR" b="1" dirty="0" err="1"/>
              <a:t>woman</a:t>
            </a:r>
            <a:r>
              <a:rPr lang="fr-FR" b="1" dirty="0"/>
              <a:t> can do a </a:t>
            </a:r>
            <a:r>
              <a:rPr lang="fr-FR" b="1" dirty="0" err="1"/>
              <a:t>work</a:t>
            </a:r>
            <a:r>
              <a:rPr lang="fr-FR" b="1" dirty="0"/>
              <a:t> for « men »." :</a:t>
            </a:r>
            <a:endParaRPr lang="fr-FR" dirty="0"/>
          </a:p>
          <a:p>
            <a:pPr marL="742950" lvl="1" indent="-285750">
              <a:buFont typeface="+mj-lt"/>
              <a:buAutoNum type="arabicPeriod"/>
            </a:pPr>
            <a:r>
              <a:rPr lang="fr-FR" dirty="0"/>
              <a:t>Erreur : "for help" doit être "to help", "</a:t>
            </a:r>
            <a:r>
              <a:rPr lang="fr-FR" dirty="0" err="1"/>
              <a:t>stereotype</a:t>
            </a:r>
            <a:r>
              <a:rPr lang="fr-FR" dirty="0"/>
              <a:t> of the </a:t>
            </a:r>
            <a:r>
              <a:rPr lang="fr-FR" dirty="0" err="1"/>
              <a:t>gender</a:t>
            </a:r>
            <a:r>
              <a:rPr lang="fr-FR" dirty="0"/>
              <a:t>" doit être "</a:t>
            </a:r>
            <a:r>
              <a:rPr lang="fr-FR" dirty="0" err="1"/>
              <a:t>gender</a:t>
            </a:r>
            <a:r>
              <a:rPr lang="fr-FR" dirty="0"/>
              <a:t> </a:t>
            </a:r>
            <a:r>
              <a:rPr lang="fr-FR" dirty="0" err="1"/>
              <a:t>stereotypes</a:t>
            </a:r>
            <a:r>
              <a:rPr lang="fr-FR" dirty="0"/>
              <a:t>", "</a:t>
            </a:r>
            <a:r>
              <a:rPr lang="fr-FR" dirty="0" err="1"/>
              <a:t>some</a:t>
            </a:r>
            <a:r>
              <a:rPr lang="fr-FR" dirty="0"/>
              <a:t> </a:t>
            </a:r>
            <a:r>
              <a:rPr lang="fr-FR" dirty="0" err="1"/>
              <a:t>workplace</a:t>
            </a:r>
            <a:r>
              <a:rPr lang="fr-FR" dirty="0"/>
              <a:t>" doit être "the </a:t>
            </a:r>
            <a:r>
              <a:rPr lang="fr-FR" dirty="0" err="1"/>
              <a:t>workplace</a:t>
            </a:r>
            <a:r>
              <a:rPr lang="fr-FR" dirty="0"/>
              <a:t>", "a </a:t>
            </a:r>
            <a:r>
              <a:rPr lang="fr-FR" dirty="0" err="1"/>
              <a:t>work</a:t>
            </a:r>
            <a:r>
              <a:rPr lang="fr-FR" dirty="0"/>
              <a:t> for « men »" doit être "a 'man's' job".</a:t>
            </a:r>
          </a:p>
          <a:p>
            <a:pPr marL="742950" lvl="1" indent="-285750">
              <a:buFont typeface="+mj-lt"/>
              <a:buAutoNum type="arabicPeriod"/>
            </a:pPr>
            <a:r>
              <a:rPr lang="fr-FR" dirty="0"/>
              <a:t>Règle : Utiliser "to help", "</a:t>
            </a:r>
            <a:r>
              <a:rPr lang="fr-FR" dirty="0" err="1"/>
              <a:t>gender</a:t>
            </a:r>
            <a:r>
              <a:rPr lang="fr-FR" dirty="0"/>
              <a:t> </a:t>
            </a:r>
            <a:r>
              <a:rPr lang="fr-FR" dirty="0" err="1"/>
              <a:t>stereotypes</a:t>
            </a:r>
            <a:r>
              <a:rPr lang="fr-FR" dirty="0"/>
              <a:t>", "the </a:t>
            </a:r>
            <a:r>
              <a:rPr lang="fr-FR" dirty="0" err="1"/>
              <a:t>workplace</a:t>
            </a:r>
            <a:r>
              <a:rPr lang="fr-FR" dirty="0"/>
              <a:t>", et reformuler pour clarté.</a:t>
            </a:r>
          </a:p>
          <a:p>
            <a:pPr marL="742950" lvl="1" indent="-285750">
              <a:buFont typeface="+mj-lt"/>
              <a:buAutoNum type="arabicPeriod"/>
            </a:pPr>
            <a:r>
              <a:rPr lang="fr-FR" dirty="0"/>
              <a:t>Correction : "to help </a:t>
            </a:r>
            <a:r>
              <a:rPr lang="fr-FR" dirty="0" err="1"/>
              <a:t>improve</a:t>
            </a:r>
            <a:r>
              <a:rPr lang="fr-FR" dirty="0"/>
              <a:t> </a:t>
            </a:r>
            <a:r>
              <a:rPr lang="fr-FR" dirty="0" err="1"/>
              <a:t>consumers</a:t>
            </a:r>
            <a:r>
              <a:rPr lang="fr-FR" dirty="0"/>
              <a:t>' opinions of </a:t>
            </a:r>
            <a:r>
              <a:rPr lang="fr-FR" dirty="0" err="1"/>
              <a:t>this</a:t>
            </a:r>
            <a:r>
              <a:rPr lang="fr-FR" dirty="0"/>
              <a:t> </a:t>
            </a:r>
            <a:r>
              <a:rPr lang="fr-FR" dirty="0" err="1"/>
              <a:t>workplace</a:t>
            </a:r>
            <a:r>
              <a:rPr lang="fr-FR" dirty="0"/>
              <a:t>, to challenge </a:t>
            </a:r>
            <a:r>
              <a:rPr lang="fr-FR" dirty="0" err="1"/>
              <a:t>gender</a:t>
            </a:r>
            <a:r>
              <a:rPr lang="fr-FR" dirty="0"/>
              <a:t> </a:t>
            </a:r>
            <a:r>
              <a:rPr lang="fr-FR" dirty="0" err="1"/>
              <a:t>stereotypes</a:t>
            </a:r>
            <a:r>
              <a:rPr lang="fr-FR" dirty="0"/>
              <a:t> in the </a:t>
            </a:r>
            <a:r>
              <a:rPr lang="fr-FR" dirty="0" err="1"/>
              <a:t>workplace</a:t>
            </a:r>
            <a:r>
              <a:rPr lang="fr-FR" dirty="0"/>
              <a:t>, and to </a:t>
            </a:r>
            <a:r>
              <a:rPr lang="fr-FR" dirty="0" err="1"/>
              <a:t>make</a:t>
            </a:r>
            <a:r>
              <a:rPr lang="fr-FR" dirty="0"/>
              <a:t> sure </a:t>
            </a:r>
            <a:r>
              <a:rPr lang="fr-FR" dirty="0" err="1"/>
              <a:t>that</a:t>
            </a:r>
            <a:r>
              <a:rPr lang="fr-FR" dirty="0"/>
              <a:t> a </a:t>
            </a:r>
            <a:r>
              <a:rPr lang="fr-FR" dirty="0" err="1"/>
              <a:t>woman</a:t>
            </a:r>
            <a:r>
              <a:rPr lang="fr-FR" dirty="0"/>
              <a:t> can do a 'man's' job."</a:t>
            </a:r>
          </a:p>
          <a:p>
            <a:endParaRPr lang="fr-FR" dirty="0"/>
          </a:p>
        </p:txBody>
      </p:sp>
    </p:spTree>
    <p:extLst>
      <p:ext uri="{BB962C8B-B14F-4D97-AF65-F5344CB8AC3E}">
        <p14:creationId xmlns:p14="http://schemas.microsoft.com/office/powerpoint/2010/main" val="918988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Rectangle : coins arrondis 3"/>
          <p:cNvSpPr/>
          <p:nvPr/>
        </p:nvSpPr>
        <p:spPr>
          <a:xfrm>
            <a:off x="1026041" y="668893"/>
            <a:ext cx="10744417" cy="1550199"/>
          </a:xfrm>
          <a:prstGeom prst="roundRect">
            <a:avLst>
              <a:gd name="adj" fmla="val 16667"/>
            </a:avLst>
          </a:prstGeom>
          <a:solidFill>
            <a:schemeClr val="tx2">
              <a:lumMod val="25000"/>
              <a:lumOff val="75000"/>
            </a:schemeClr>
          </a:solidFill>
          <a:ln>
            <a:solidFill>
              <a:srgbClr val="092A38"/>
            </a:solidFill>
          </a:ln>
        </p:spPr>
        <p:style>
          <a:lnRef idx="2">
            <a:schemeClr val="accent1">
              <a:shade val="15000"/>
            </a:schemeClr>
          </a:lnRef>
          <a:fillRef idx="1">
            <a:schemeClr val="accent1"/>
          </a:fillRef>
          <a:effectRef idx="0">
            <a:schemeClr val="accent1"/>
          </a:effectRef>
          <a:fontRef idx="minor"/>
        </p:style>
        <p:txBody>
          <a:bodyPr lIns="90000" tIns="45000" rIns="90000" bIns="45000" anchor="ctr">
            <a:noAutofit/>
          </a:bodyPr>
          <a:lstStyle/>
          <a:p>
            <a:pPr>
              <a:lnSpc>
                <a:spcPct val="107000"/>
              </a:lnSpc>
              <a:spcAft>
                <a:spcPts val="799"/>
              </a:spcAft>
              <a:buNone/>
            </a:pPr>
            <a:r>
              <a:rPr lang="en-US" sz="1800" b="1" strike="noStrike" spc="-1" dirty="0">
                <a:latin typeface="Aptos"/>
                <a:ea typeface="Yu Gothic"/>
              </a:rPr>
              <a:t>PROMPT : </a:t>
            </a:r>
            <a:r>
              <a:rPr lang="fr-FR" dirty="0"/>
              <a:t>Indique les erreurs dans le texte ci-dessous. Explique en français les erreurs en précisant les règles à respecter pour ne plus les commettre. </a:t>
            </a:r>
            <a:r>
              <a:rPr lang="fr-FR" sz="2400" b="1" dirty="0"/>
              <a:t>Corrige</a:t>
            </a:r>
            <a:r>
              <a:rPr lang="fr-FR" sz="2400" dirty="0"/>
              <a:t> le texte original en anglais</a:t>
            </a:r>
            <a:r>
              <a:rPr lang="fr-FR" dirty="0"/>
              <a:t>. Propose ensuite une reformulation en anglais de ce texte en l’enrichissant pour un niveau B2 du CECRL.</a:t>
            </a:r>
            <a:endParaRPr lang="fr-FR" strike="noStrike" spc="-1" dirty="0">
              <a:solidFill>
                <a:srgbClr val="000000"/>
              </a:solidFill>
              <a:latin typeface="Calibri"/>
            </a:endParaRPr>
          </a:p>
        </p:txBody>
      </p:sp>
      <p:sp>
        <p:nvSpPr>
          <p:cNvPr id="168" name="ZoneTexte 8"/>
          <p:cNvSpPr/>
          <p:nvPr/>
        </p:nvSpPr>
        <p:spPr>
          <a:xfrm>
            <a:off x="0" y="61920"/>
            <a:ext cx="1937495" cy="521766"/>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buNone/>
            </a:pPr>
            <a:r>
              <a:rPr lang="fr-FR" sz="2800" b="1" strike="noStrike" spc="-1" dirty="0" err="1">
                <a:solidFill>
                  <a:srgbClr val="000000"/>
                </a:solidFill>
                <a:latin typeface="+mj-lt"/>
                <a:ea typeface="DejaVu Sans"/>
              </a:rPr>
              <a:t>ChatGPT</a:t>
            </a:r>
            <a:r>
              <a:rPr lang="fr-FR" sz="2800" b="1" strike="noStrike" spc="-1" dirty="0">
                <a:solidFill>
                  <a:srgbClr val="000000"/>
                </a:solidFill>
                <a:latin typeface="+mj-lt"/>
                <a:ea typeface="DejaVu Sans"/>
              </a:rPr>
              <a:t> :</a:t>
            </a:r>
            <a:endParaRPr lang="fr-FR" sz="2800" b="0" strike="noStrike" spc="-1" dirty="0">
              <a:solidFill>
                <a:srgbClr val="000000"/>
              </a:solidFill>
              <a:latin typeface="+mj-lt"/>
            </a:endParaRPr>
          </a:p>
        </p:txBody>
      </p:sp>
      <p:pic>
        <p:nvPicPr>
          <p:cNvPr id="15" name="Picture 2">
            <a:extLst>
              <a:ext uri="{FF2B5EF4-FFF2-40B4-BE49-F238E27FC236}">
                <a16:creationId xmlns:a16="http://schemas.microsoft.com/office/drawing/2014/main" id="{FC607A0C-BBF7-60B3-36CF-7C7834C8514A}"/>
              </a:ext>
            </a:extLst>
          </p:cNvPr>
          <p:cNvPicPr/>
          <p:nvPr/>
        </p:nvPicPr>
        <p:blipFill>
          <a:blip r:embed="rId2"/>
          <a:stretch/>
        </p:blipFill>
        <p:spPr>
          <a:xfrm>
            <a:off x="121521" y="592301"/>
            <a:ext cx="783000" cy="783000"/>
          </a:xfrm>
          <a:prstGeom prst="rect">
            <a:avLst/>
          </a:prstGeom>
          <a:ln w="0">
            <a:noFill/>
          </a:ln>
        </p:spPr>
      </p:pic>
      <p:sp>
        <p:nvSpPr>
          <p:cNvPr id="2" name="ZoneTexte 1">
            <a:extLst>
              <a:ext uri="{FF2B5EF4-FFF2-40B4-BE49-F238E27FC236}">
                <a16:creationId xmlns:a16="http://schemas.microsoft.com/office/drawing/2014/main" id="{147AEE94-9BAF-AA27-16F9-829CC45C25E5}"/>
              </a:ext>
            </a:extLst>
          </p:cNvPr>
          <p:cNvSpPr txBox="1"/>
          <p:nvPr/>
        </p:nvSpPr>
        <p:spPr>
          <a:xfrm>
            <a:off x="1700907" y="2304299"/>
            <a:ext cx="9595970" cy="4401205"/>
          </a:xfrm>
          <a:prstGeom prst="rect">
            <a:avLst/>
          </a:prstGeom>
          <a:solidFill>
            <a:schemeClr val="tx2">
              <a:lumMod val="10000"/>
              <a:lumOff val="90000"/>
            </a:schemeClr>
          </a:solidFill>
        </p:spPr>
        <p:txBody>
          <a:bodyPr wrap="square" rtlCol="0">
            <a:spAutoFit/>
          </a:bodyPr>
          <a:lstStyle/>
          <a:p>
            <a:pPr algn="ctr"/>
            <a:r>
              <a:rPr lang="fr-FR" sz="2800" b="1" dirty="0"/>
              <a:t>Etape 2 : Correction de la production de l’élève</a:t>
            </a:r>
          </a:p>
          <a:p>
            <a:endParaRPr lang="fr-FR" b="1" dirty="0"/>
          </a:p>
          <a:p>
            <a:r>
              <a:rPr lang="en-US" b="1" dirty="0"/>
              <a:t>Texte </a:t>
            </a:r>
            <a:r>
              <a:rPr lang="en-US" b="1" dirty="0" err="1"/>
              <a:t>Corrigé</a:t>
            </a:r>
            <a:r>
              <a:rPr lang="en-US" b="1" dirty="0"/>
              <a:t> </a:t>
            </a:r>
            <a:r>
              <a:rPr lang="en-US" b="1" dirty="0" err="1"/>
              <a:t>en</a:t>
            </a:r>
            <a:r>
              <a:rPr lang="en-US" b="1" dirty="0"/>
              <a:t> </a:t>
            </a:r>
            <a:r>
              <a:rPr lang="en-US" b="1" dirty="0" err="1"/>
              <a:t>Anglais</a:t>
            </a:r>
            <a:endParaRPr lang="en-US" b="1" dirty="0"/>
          </a:p>
          <a:p>
            <a:r>
              <a:rPr lang="en-US" dirty="0"/>
              <a:t>Boss, during my work placement I saw that this workplace doesn’t have any gender diversity, so I propose this report to try to convince you.</a:t>
            </a:r>
          </a:p>
          <a:p>
            <a:r>
              <a:rPr lang="en-US" dirty="0"/>
              <a:t>To begin, in the workplace, we can see that gender diversity improves the work of the employees when they share their opinions;</a:t>
            </a:r>
          </a:p>
          <a:p>
            <a:r>
              <a:rPr lang="en-US" dirty="0"/>
              <a:t>Secondly, the consumers can have a good opinion of the departments for having gender diversity. Gender diversity helps in having the vision of the consumers and improves the quality of work;</a:t>
            </a:r>
          </a:p>
          <a:p>
            <a:r>
              <a:rPr lang="en-US" dirty="0"/>
              <a:t>Then, we can break gender stereotypes in the workplace. This can improve the communication of the employees as they can safely communicate their opinions.</a:t>
            </a:r>
          </a:p>
          <a:p>
            <a:r>
              <a:rPr lang="en-US" dirty="0"/>
              <a:t>To conclude, I think it would be really worthwhile to have gender diversity in this department, to help improve consumers' opinions of this workplace, to challenge gender stereotypes in the workplace, and to make sure that a woman can do a 'man's' job.</a:t>
            </a:r>
          </a:p>
        </p:txBody>
      </p:sp>
    </p:spTree>
    <p:extLst>
      <p:ext uri="{BB962C8B-B14F-4D97-AF65-F5344CB8AC3E}">
        <p14:creationId xmlns:p14="http://schemas.microsoft.com/office/powerpoint/2010/main" val="1896174646"/>
      </p:ext>
    </p:extLst>
  </p:cSld>
  <p:clrMapOvr>
    <a:masterClrMapping/>
  </p:clrMapOvr>
</p:sld>
</file>

<file path=ppt/theme/theme1.xml><?xml version="1.0" encoding="utf-8"?>
<a:theme xmlns:a="http://schemas.openxmlformats.org/drawingml/2006/main" name="Thème Offic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3194</TotalTime>
  <Words>1883</Words>
  <Application>Microsoft Office PowerPoint</Application>
  <PresentationFormat>Grand écran</PresentationFormat>
  <Paragraphs>125</Paragraphs>
  <Slides>11</Slides>
  <Notes>0</Notes>
  <HiddenSlides>0</HiddenSlides>
  <MMClips>0</MMClips>
  <ScaleCrop>false</ScaleCrop>
  <HeadingPairs>
    <vt:vector size="6" baseType="variant">
      <vt:variant>
        <vt:lpstr>Polices utilisées</vt:lpstr>
      </vt:variant>
      <vt:variant>
        <vt:i4>7</vt:i4>
      </vt:variant>
      <vt:variant>
        <vt:lpstr>Thème</vt:lpstr>
      </vt:variant>
      <vt:variant>
        <vt:i4>2</vt:i4>
      </vt:variant>
      <vt:variant>
        <vt:lpstr>Titres des diapositives</vt:lpstr>
      </vt:variant>
      <vt:variant>
        <vt:i4>11</vt:i4>
      </vt:variant>
    </vt:vector>
  </HeadingPairs>
  <TitlesOfParts>
    <vt:vector size="20" baseType="lpstr">
      <vt:lpstr>Aptos</vt:lpstr>
      <vt:lpstr>Aptos Display</vt:lpstr>
      <vt:lpstr>Arial</vt:lpstr>
      <vt:lpstr>Calibri</vt:lpstr>
      <vt:lpstr>Symbol</vt:lpstr>
      <vt:lpstr>Times New Roman</vt:lpstr>
      <vt:lpstr>Wingdings</vt:lpstr>
      <vt:lpstr>Thème Office</vt:lpstr>
      <vt:lpstr>Thème Office</vt:lpstr>
      <vt:lpstr>TraAM langues vivantes 2023-2024</vt:lpstr>
      <vt:lpstr>Sommaire</vt:lpstr>
      <vt:lpstr>1. CONTEXTE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ANALYSE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TraAM langues vivantes</dc:title>
  <dc:subject/>
  <dc:creator>Sue Frazier</dc:creator>
  <dc:description/>
  <cp:lastModifiedBy>Aline</cp:lastModifiedBy>
  <cp:revision>83</cp:revision>
  <dcterms:created xsi:type="dcterms:W3CDTF">2024-03-24T11:45:41Z</dcterms:created>
  <dcterms:modified xsi:type="dcterms:W3CDTF">2024-06-16T12:49:42Z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Grand écran</vt:lpwstr>
  </property>
  <property fmtid="{D5CDD505-2E9C-101B-9397-08002B2CF9AE}" pid="3" name="Slides">
    <vt:i4>26</vt:i4>
  </property>
</Properties>
</file>