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_rels/presentation.xml.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slideMasters/slideMaster13.xml" ContentType="application/vnd.openxmlformats-officedocument.presentationml.slideMaster+xml"/>
  <Override PartName="/ppt/slideMasters/slideMaster21.xml" ContentType="application/vnd.openxmlformats-officedocument.presentationml.slideMaster+xml"/>
  <Override PartName="/ppt/slideMasters/slideMaster12.xml" ContentType="application/vnd.openxmlformats-officedocument.presentationml.slideMaster+xml"/>
  <Override PartName="/ppt/slideMasters/slideMaster20.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9.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4.xml" ContentType="application/vnd.openxmlformats-officedocument.presentationml.slideMaster+xml"/>
  <Override PartName="/ppt/slideMasters/slideMaster24.xml" ContentType="application/vnd.openxmlformats-officedocument.presentationml.slideMaster+xml"/>
  <Override PartName="/ppt/slideMasters/slideMaster16.xml" ContentType="application/vnd.openxmlformats-officedocument.presentationml.slideMaster+xml"/>
  <Override PartName="/ppt/slideMasters/slideMaster3.xml" ContentType="application/vnd.openxmlformats-officedocument.presentationml.slideMaster+xml"/>
  <Override PartName="/ppt/slideMasters/slideMaster23.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22.xml" ContentType="application/vnd.openxmlformats-officedocument.presentationml.slideMaster+xml"/>
  <Override PartName="/ppt/slideMasters/slideMaster1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14.xml.rels" ContentType="application/vnd.openxmlformats-package.relationships+xml"/>
  <Override PartName="/ppt/slideMasters/_rels/slideMaster22.xml.rels" ContentType="application/vnd.openxmlformats-package.relationships+xml"/>
  <Override PartName="/ppt/slideMasters/_rels/slideMaster3.xml.rels" ContentType="application/vnd.openxmlformats-package.relationships+xml"/>
  <Override PartName="/ppt/slideMasters/_rels/slideMaster15.xml.rels" ContentType="application/vnd.openxmlformats-package.relationships+xml"/>
  <Override PartName="/ppt/slideMasters/_rels/slideMaster23.xml.rels" ContentType="application/vnd.openxmlformats-package.relationships+xml"/>
  <Override PartName="/ppt/slideMasters/_rels/slideMaster4.xml.rels" ContentType="application/vnd.openxmlformats-package.relationships+xml"/>
  <Override PartName="/ppt/slideMasters/_rels/slideMaster16.xml.rels" ContentType="application/vnd.openxmlformats-package.relationships+xml"/>
  <Override PartName="/ppt/slideMasters/_rels/slideMaster24.xml.rels" ContentType="application/vnd.openxmlformats-package.relationships+xml"/>
  <Override PartName="/ppt/slideMasters/_rels/slideMaster17.xml.rels" ContentType="application/vnd.openxmlformats-package.relationships+xml"/>
  <Override PartName="/ppt/slideMasters/_rels/slideMaster13.xml.rels" ContentType="application/vnd.openxmlformats-package.relationships+xml"/>
  <Override PartName="/ppt/slideMasters/_rels/slideMaster21.xml.rels" ContentType="application/vnd.openxmlformats-package.relationships+xml"/>
  <Override PartName="/ppt/slideMasters/_rels/slideMaster12.xml.rels" ContentType="application/vnd.openxmlformats-package.relationships+xml"/>
  <Override PartName="/ppt/slideMasters/_rels/slideMaster20.xml.rels" ContentType="application/vnd.openxmlformats-package.relationships+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19.xml.rels" ContentType="application/vnd.openxmlformats-package.relationships+xml"/>
  <Override PartName="/ppt/slideMasters/_rels/slideMaster6.xml.rels" ContentType="application/vnd.openxmlformats-package.relationships+xml"/>
  <Override PartName="/ppt/slideMasters/_rels/slideMaster18.xml.rels" ContentType="application/vnd.openxmlformats-package.relationships+xml"/>
  <Override PartName="/ppt/slideMasters/_rels/slideMaster5.xml.rels" ContentType="application/vnd.openxmlformats-package.relationships+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23.xml.rels" ContentType="application/vnd.openxmlformats-package.relationships+xml"/>
  <Override PartName="/ppt/slideLayouts/_rels/slideLayout16.xml.rels" ContentType="application/vnd.openxmlformats-package.relationships+xml"/>
  <Override PartName="/ppt/slideLayouts/_rels/slideLayout24.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3.xml.rels" ContentType="application/vnd.openxmlformats-package.relationships+xml"/>
  <Override PartName="/ppt/slideLayouts/_rels/slideLayout21.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20.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10.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xml.rels" ContentType="application/vnd.openxmlformats-package.relationships+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theme/theme13.xml" ContentType="application/vnd.openxmlformats-officedocument.theme+xml"/>
  <Override PartName="/ppt/theme/theme21.xml" ContentType="application/vnd.openxmlformats-officedocument.theme+xml"/>
  <Override PartName="/ppt/theme/theme12.xml" ContentType="application/vnd.openxmlformats-officedocument.theme+xml"/>
  <Override PartName="/ppt/theme/theme20.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9.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4.xml" ContentType="application/vnd.openxmlformats-officedocument.theme+xml"/>
  <Override PartName="/ppt/theme/theme24.xml" ContentType="application/vnd.openxmlformats-officedocument.theme+xml"/>
  <Override PartName="/ppt/theme/theme16.xml" ContentType="application/vnd.openxmlformats-officedocument.theme+xml"/>
  <Override PartName="/ppt/theme/theme3.xml" ContentType="application/vnd.openxmlformats-officedocument.theme+xml"/>
  <Override PartName="/ppt/theme/theme23.xml" ContentType="application/vnd.openxmlformats-officedocument.theme+xml"/>
  <Override PartName="/ppt/theme/theme15.xml" ContentType="application/vnd.openxmlformats-officedocument.theme+xml"/>
  <Override PartName="/ppt/theme/theme2.xml" ContentType="application/vnd.openxmlformats-officedocument.theme+xml"/>
  <Override PartName="/ppt/theme/theme22.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png" ContentType="image/png"/>
  <Override PartName="/ppt/media/image2.png" ContentType="image/png"/>
  <Override PartName="/ppt/media/image3.png" ContentType="image/png"/>
  <Override PartName="/ppt/media/image4.emf" ContentType="image/x-emf"/>
  <Override PartName="/ppt/media/image9.png" ContentType="image/png"/>
  <Override PartName="/ppt/media/image5.png" ContentType="image/png"/>
  <Override PartName="/ppt/media/image10.png" ContentType="image/png"/>
  <Override PartName="/ppt/media/image6.png" ContentType="image/png"/>
  <Override PartName="/ppt/media/image11.png" ContentType="image/png"/>
  <Override PartName="/ppt/media/image7.png" ContentType="image/png"/>
  <Override PartName="/ppt/media/image8.png" ContentType="image/png"/>
  <Override PartName="/ppt/embeddings/oleObject1.docx" ContentType="application/vnd.openxmlformats-officedocument.wordprocessingml.document"/>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Lst>
  <p:sldIdLst>
    <p:sldId id="256" r:id="rId26"/>
    <p:sldId id="257" r:id="rId27"/>
    <p:sldId id="258" r:id="rId28"/>
    <p:sldId id="259" r:id="rId29"/>
    <p:sldId id="260" r:id="rId30"/>
    <p:sldId id="261" r:id="rId31"/>
    <p:sldId id="262" r:id="rId32"/>
    <p:sldId id="263" r:id="rId33"/>
    <p:sldId id="264" r:id="rId34"/>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 Target="slides/slide1.xml"/><Relationship Id="rId27" Type="http://schemas.openxmlformats.org/officeDocument/2006/relationships/slide" Target="slides/slide2.xml"/><Relationship Id="rId28" Type="http://schemas.openxmlformats.org/officeDocument/2006/relationships/slide" Target="slides/slide3.xml"/><Relationship Id="rId29" Type="http://schemas.openxmlformats.org/officeDocument/2006/relationships/slide" Target="slides/slide4.xml"/><Relationship Id="rId30" Type="http://schemas.openxmlformats.org/officeDocument/2006/relationships/slide" Target="slides/slide5.xml"/><Relationship Id="rId31" Type="http://schemas.openxmlformats.org/officeDocument/2006/relationships/slide" Target="slides/slide6.xml"/><Relationship Id="rId32" Type="http://schemas.openxmlformats.org/officeDocument/2006/relationships/slide" Target="slides/slide7.xml"/><Relationship Id="rId33" Type="http://schemas.openxmlformats.org/officeDocument/2006/relationships/slide" Target="slides/slide8.xml"/><Relationship Id="rId34" Type="http://schemas.openxmlformats.org/officeDocument/2006/relationships/slide" Target="slides/slide9.xml"/><Relationship Id="rId3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AECE049-82E7-464B-B159-8D4E40C36C1F}" type="slidenum">
              <a:t>&lt;#&gt;</a:t>
            </a:fld>
          </a:p>
        </p:txBody>
      </p:sp>
      <p:sp>
        <p:nvSpPr>
          <p:cNvPr id="4" name="PlaceHolder 3"/>
          <p:cNvSpPr>
            <a:spLocks noGrp="1"/>
          </p:cNvSpPr>
          <p:nvPr>
            <p:ph type="dt" idx="3"/>
          </p:nvPr>
        </p:nvSpPr>
        <p:spPr/>
        <p:txBody>
          <a:bodyPr/>
          <a:p>
            <a:r>
              <a:rPr lang="f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7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7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7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6" name="PlaceHolder 5"/>
          <p:cNvSpPr>
            <a:spLocks noGrp="1"/>
          </p:cNvSpPr>
          <p:nvPr>
            <p:ph type="ftr" idx="28"/>
          </p:nvPr>
        </p:nvSpPr>
        <p:spPr/>
        <p:txBody>
          <a:bodyPr/>
          <a:p>
            <a:r>
              <a:t>Footer</a:t>
            </a:r>
          </a:p>
        </p:txBody>
      </p:sp>
      <p:sp>
        <p:nvSpPr>
          <p:cNvPr id="7" name="PlaceHolder 6"/>
          <p:cNvSpPr>
            <a:spLocks noGrp="1"/>
          </p:cNvSpPr>
          <p:nvPr>
            <p:ph type="sldNum" idx="29"/>
          </p:nvPr>
        </p:nvSpPr>
        <p:spPr/>
        <p:txBody>
          <a:bodyPr/>
          <a:p>
            <a:fld id="{1583AA89-D7D6-4848-BF84-ACFE029A4DF1}" type="slidenum">
              <a:t>&lt;#&gt;</a:t>
            </a:fld>
          </a:p>
        </p:txBody>
      </p:sp>
      <p:sp>
        <p:nvSpPr>
          <p:cNvPr id="8" name="PlaceHolder 7"/>
          <p:cNvSpPr>
            <a:spLocks noGrp="1"/>
          </p:cNvSpPr>
          <p:nvPr>
            <p:ph type="dt" idx="30"/>
          </p:nvPr>
        </p:nvSpPr>
        <p:spPr/>
        <p:txBody>
          <a:bodyPr/>
          <a:p>
            <a:r>
              <a:rPr lang="f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8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8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8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6" name="PlaceHolder 5"/>
          <p:cNvSpPr>
            <a:spLocks noGrp="1"/>
          </p:cNvSpPr>
          <p:nvPr>
            <p:ph type="ftr" idx="31"/>
          </p:nvPr>
        </p:nvSpPr>
        <p:spPr/>
        <p:txBody>
          <a:bodyPr/>
          <a:p>
            <a:r>
              <a:t>Footer</a:t>
            </a:r>
          </a:p>
        </p:txBody>
      </p:sp>
      <p:sp>
        <p:nvSpPr>
          <p:cNvPr id="7" name="PlaceHolder 6"/>
          <p:cNvSpPr>
            <a:spLocks noGrp="1"/>
          </p:cNvSpPr>
          <p:nvPr>
            <p:ph type="sldNum" idx="32"/>
          </p:nvPr>
        </p:nvSpPr>
        <p:spPr/>
        <p:txBody>
          <a:bodyPr/>
          <a:p>
            <a:fld id="{0E7F60A9-4F2E-4536-A360-AF322677BDBB}" type="slidenum">
              <a:t>&lt;#&gt;</a:t>
            </a:fld>
          </a:p>
        </p:txBody>
      </p:sp>
      <p:sp>
        <p:nvSpPr>
          <p:cNvPr id="8" name="PlaceHolder 7"/>
          <p:cNvSpPr>
            <a:spLocks noGrp="1"/>
          </p:cNvSpPr>
          <p:nvPr>
            <p:ph type="dt" idx="33"/>
          </p:nvPr>
        </p:nvSpPr>
        <p:spPr/>
        <p:txBody>
          <a:bodyPr/>
          <a:p>
            <a:r>
              <a:rPr lang="f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9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0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D4597586-FC43-4AC1-B19D-4221E0CA896C}" type="slidenum">
              <a:t>&lt;#&gt;</a:t>
            </a:fld>
          </a:p>
        </p:txBody>
      </p:sp>
      <p:sp>
        <p:nvSpPr>
          <p:cNvPr id="8" name="PlaceHolder 7"/>
          <p:cNvSpPr>
            <a:spLocks noGrp="1"/>
          </p:cNvSpPr>
          <p:nvPr>
            <p:ph type="dt" idx="36"/>
          </p:nvPr>
        </p:nvSpPr>
        <p:spPr/>
        <p:txBody>
          <a:bodyPr/>
          <a:p>
            <a:r>
              <a:rPr lang="f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p:spTree>
      <p:nvGrpSpPr>
        <p:cNvPr id="1" name=""/>
        <p:cNvGrpSpPr/>
        <p:nvPr/>
      </p:nvGrpSpPr>
      <p:grpSpPr>
        <a:xfrm>
          <a:off x="0" y="0"/>
          <a:ext cx="0" cy="0"/>
          <a:chOff x="0" y="0"/>
          <a:chExt cx="0" cy="0"/>
        </a:xfrm>
      </p:grpSpPr>
      <p:sp>
        <p:nvSpPr>
          <p:cNvPr id="2" name="PlaceHolder 1"/>
          <p:cNvSpPr>
            <a:spLocks noGrp="1"/>
          </p:cNvSpPr>
          <p:nvPr>
            <p:ph type="ftr" idx="37"/>
          </p:nvPr>
        </p:nvSpPr>
        <p:spPr/>
        <p:txBody>
          <a:bodyPr/>
          <a:p>
            <a:r>
              <a:t>Footer</a:t>
            </a:r>
          </a:p>
        </p:txBody>
      </p:sp>
      <p:sp>
        <p:nvSpPr>
          <p:cNvPr id="3" name="PlaceHolder 2"/>
          <p:cNvSpPr>
            <a:spLocks noGrp="1"/>
          </p:cNvSpPr>
          <p:nvPr>
            <p:ph type="sldNum" idx="38"/>
          </p:nvPr>
        </p:nvSpPr>
        <p:spPr/>
        <p:txBody>
          <a:bodyPr/>
          <a:p>
            <a:fld id="{059FB853-9414-45D4-B2AE-0822471E9D8E}" type="slidenum">
              <a:t>&lt;#&gt;</a:t>
            </a:fld>
          </a:p>
        </p:txBody>
      </p:sp>
      <p:sp>
        <p:nvSpPr>
          <p:cNvPr id="4" name="PlaceHolder 3"/>
          <p:cNvSpPr>
            <a:spLocks noGrp="1"/>
          </p:cNvSpPr>
          <p:nvPr>
            <p:ph type="dt" idx="39"/>
          </p:nvPr>
        </p:nvSpPr>
        <p:spPr/>
        <p:txBody>
          <a:bodyPr/>
          <a:p>
            <a:r>
              <a:rPr lang="f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Standard 1">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1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1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5" name="PlaceHolder 4"/>
          <p:cNvSpPr>
            <a:spLocks noGrp="1"/>
          </p:cNvSpPr>
          <p:nvPr>
            <p:ph type="ftr" idx="40"/>
          </p:nvPr>
        </p:nvSpPr>
        <p:spPr/>
        <p:txBody>
          <a:bodyPr/>
          <a:p>
            <a:r>
              <a:t>Footer</a:t>
            </a:r>
          </a:p>
        </p:txBody>
      </p:sp>
      <p:sp>
        <p:nvSpPr>
          <p:cNvPr id="6" name="PlaceHolder 5"/>
          <p:cNvSpPr>
            <a:spLocks noGrp="1"/>
          </p:cNvSpPr>
          <p:nvPr>
            <p:ph type="sldNum" idx="41"/>
          </p:nvPr>
        </p:nvSpPr>
        <p:spPr/>
        <p:txBody>
          <a:bodyPr/>
          <a:p>
            <a:fld id="{F60BAC28-251A-45AA-970E-B0A3F54A60AC}" type="slidenum">
              <a:t>&lt;#&gt;</a:t>
            </a:fld>
          </a:p>
        </p:txBody>
      </p:sp>
      <p:sp>
        <p:nvSpPr>
          <p:cNvPr id="7" name="PlaceHolder 6"/>
          <p:cNvSpPr>
            <a:spLocks noGrp="1"/>
          </p:cNvSpPr>
          <p:nvPr>
            <p:ph type="dt" idx="42"/>
          </p:nvPr>
        </p:nvSpPr>
        <p:spPr/>
        <p:txBody>
          <a:bodyPr/>
          <a:p>
            <a:r>
              <a:rPr lang="f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Standard 2">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2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2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7" name="PlaceHolder 6"/>
          <p:cNvSpPr>
            <a:spLocks noGrp="1"/>
          </p:cNvSpPr>
          <p:nvPr>
            <p:ph type="ftr" idx="43"/>
          </p:nvPr>
        </p:nvSpPr>
        <p:spPr/>
        <p:txBody>
          <a:bodyPr/>
          <a:p>
            <a:r>
              <a:t>Footer</a:t>
            </a:r>
          </a:p>
        </p:txBody>
      </p:sp>
      <p:sp>
        <p:nvSpPr>
          <p:cNvPr id="8" name="PlaceHolder 7"/>
          <p:cNvSpPr>
            <a:spLocks noGrp="1"/>
          </p:cNvSpPr>
          <p:nvPr>
            <p:ph type="sldNum" idx="44"/>
          </p:nvPr>
        </p:nvSpPr>
        <p:spPr/>
        <p:txBody>
          <a:bodyPr/>
          <a:p>
            <a:fld id="{9B0D0DE8-581C-4C8F-80C1-8DFC7FB64D0E}" type="slidenum">
              <a:t>&lt;#&gt;</a:t>
            </a:fld>
          </a:p>
        </p:txBody>
      </p:sp>
      <p:sp>
        <p:nvSpPr>
          <p:cNvPr id="9" name="PlaceHolder 8"/>
          <p:cNvSpPr>
            <a:spLocks noGrp="1"/>
          </p:cNvSpPr>
          <p:nvPr>
            <p:ph type="dt" idx="45"/>
          </p:nvPr>
        </p:nvSpPr>
        <p:spPr/>
        <p:txBody>
          <a:bodyPr/>
          <a:p>
            <a:r>
              <a:rPr lang="f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tandard 3">
    <p:spTree>
      <p:nvGrpSpPr>
        <p:cNvPr id="1" name=""/>
        <p:cNvGrpSpPr/>
        <p:nvPr/>
      </p:nvGrpSpPr>
      <p:grpSpPr>
        <a:xfrm>
          <a:off x="0" y="0"/>
          <a:ext cx="0" cy="0"/>
          <a:chOff x="0" y="0"/>
          <a:chExt cx="0" cy="0"/>
        </a:xfrm>
      </p:grpSpPr>
      <p:sp>
        <p:nvSpPr>
          <p:cNvPr id="2" name="PlaceHolder 1"/>
          <p:cNvSpPr>
            <a:spLocks noGrp="1"/>
          </p:cNvSpPr>
          <p:nvPr>
            <p:ph type="ftr" idx="46"/>
          </p:nvPr>
        </p:nvSpPr>
        <p:spPr/>
        <p:txBody>
          <a:bodyPr/>
          <a:p>
            <a:r>
              <a:t>Footer</a:t>
            </a:r>
          </a:p>
        </p:txBody>
      </p:sp>
      <p:sp>
        <p:nvSpPr>
          <p:cNvPr id="3" name="PlaceHolder 2"/>
          <p:cNvSpPr>
            <a:spLocks noGrp="1"/>
          </p:cNvSpPr>
          <p:nvPr>
            <p:ph type="sldNum" idx="47"/>
          </p:nvPr>
        </p:nvSpPr>
        <p:spPr/>
        <p:txBody>
          <a:bodyPr/>
          <a:p>
            <a:fld id="{E39FEDA3-B20B-4167-9769-D1B5057A458B}" type="slidenum">
              <a:t>&lt;#&gt;</a:t>
            </a:fld>
          </a:p>
        </p:txBody>
      </p:sp>
      <p:sp>
        <p:nvSpPr>
          <p:cNvPr id="4" name="PlaceHolder 3"/>
          <p:cNvSpPr>
            <a:spLocks noGrp="1"/>
          </p:cNvSpPr>
          <p:nvPr>
            <p:ph type="dt" idx="48"/>
          </p:nvPr>
        </p:nvSpPr>
        <p:spPr/>
        <p:txBody>
          <a:bodyPr/>
          <a:p>
            <a:r>
              <a:rPr lang="f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ndard 4">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4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C5B05F59-CD7A-4888-AAA8-1E42AC5F9C52}" type="slidenum">
              <a:t>&lt;#&gt;</a:t>
            </a:fld>
          </a:p>
        </p:txBody>
      </p:sp>
      <p:sp>
        <p:nvSpPr>
          <p:cNvPr id="6" name="PlaceHolder 5"/>
          <p:cNvSpPr>
            <a:spLocks noGrp="1"/>
          </p:cNvSpPr>
          <p:nvPr>
            <p:ph type="dt" idx="51"/>
          </p:nvPr>
        </p:nvSpPr>
        <p:spPr/>
        <p:txBody>
          <a:bodyPr/>
          <a:p>
            <a:r>
              <a:rPr lang="f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Standard 5">
    <p:spTree>
      <p:nvGrpSpPr>
        <p:cNvPr id="1" name=""/>
        <p:cNvGrpSpPr/>
        <p:nvPr/>
      </p:nvGrpSpPr>
      <p:grpSpPr>
        <a:xfrm>
          <a:off x="0" y="0"/>
          <a:ext cx="0" cy="0"/>
          <a:chOff x="0" y="0"/>
          <a:chExt cx="0" cy="0"/>
        </a:xfrm>
      </p:grpSpPr>
      <p:sp>
        <p:nvSpPr>
          <p:cNvPr id="15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5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303126E4-9546-4348-9378-3C241018E725}" type="slidenum">
              <a:t>&lt;#&gt;</a:t>
            </a:fld>
          </a:p>
        </p:txBody>
      </p:sp>
      <p:sp>
        <p:nvSpPr>
          <p:cNvPr id="6" name="PlaceHolder 5"/>
          <p:cNvSpPr>
            <a:spLocks noGrp="1"/>
          </p:cNvSpPr>
          <p:nvPr>
            <p:ph type="dt" idx="54"/>
          </p:nvPr>
        </p:nvSpPr>
        <p:spPr/>
        <p:txBody>
          <a:bodyPr/>
          <a:p>
            <a:r>
              <a:rPr lang="f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Standard 6">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5" name="PlaceHolder 4"/>
          <p:cNvSpPr>
            <a:spLocks noGrp="1"/>
          </p:cNvSpPr>
          <p:nvPr>
            <p:ph type="ftr" idx="55"/>
          </p:nvPr>
        </p:nvSpPr>
        <p:spPr/>
        <p:txBody>
          <a:bodyPr/>
          <a:p>
            <a:r>
              <a:t>Footer</a:t>
            </a:r>
          </a:p>
        </p:txBody>
      </p:sp>
      <p:sp>
        <p:nvSpPr>
          <p:cNvPr id="6" name="PlaceHolder 5"/>
          <p:cNvSpPr>
            <a:spLocks noGrp="1"/>
          </p:cNvSpPr>
          <p:nvPr>
            <p:ph type="sldNum" idx="56"/>
          </p:nvPr>
        </p:nvSpPr>
        <p:spPr/>
        <p:txBody>
          <a:bodyPr/>
          <a:p>
            <a:fld id="{2B4959EE-F2BD-465F-94AA-E2BFDDF1562C}" type="slidenum">
              <a:t>&lt;#&gt;</a:t>
            </a:fld>
          </a:p>
        </p:txBody>
      </p:sp>
      <p:sp>
        <p:nvSpPr>
          <p:cNvPr id="7" name="PlaceHolder 6"/>
          <p:cNvSpPr>
            <a:spLocks noGrp="1"/>
          </p:cNvSpPr>
          <p:nvPr>
            <p:ph type="dt" idx="57"/>
          </p:nvPr>
        </p:nvSpPr>
        <p:spPr/>
        <p:txBody>
          <a:bodyPr/>
          <a:p>
            <a:r>
              <a:rPr lang="f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2E52B5B9-E812-4DE5-B8CA-449DD2F53D19}" type="slidenum">
              <a:t>&lt;#&gt;</a:t>
            </a:fld>
          </a:p>
        </p:txBody>
      </p:sp>
      <p:sp>
        <p:nvSpPr>
          <p:cNvPr id="7" name="PlaceHolder 6"/>
          <p:cNvSpPr>
            <a:spLocks noGrp="1"/>
          </p:cNvSpPr>
          <p:nvPr>
            <p:ph type="dt" idx="6"/>
          </p:nvPr>
        </p:nvSpPr>
        <p:spPr/>
        <p:txBody>
          <a:bodyPr/>
          <a:p>
            <a:r>
              <a:rPr lang="f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Standard 7">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 name="PlaceHolder 2"/>
          <p:cNvSpPr>
            <a:spLocks noGrp="1"/>
          </p:cNvSpPr>
          <p:nvPr>
            <p:ph type="ftr" idx="58"/>
          </p:nvPr>
        </p:nvSpPr>
        <p:spPr/>
        <p:txBody>
          <a:bodyPr/>
          <a:p>
            <a:r>
              <a:t>Footer</a:t>
            </a:r>
          </a:p>
        </p:txBody>
      </p:sp>
      <p:sp>
        <p:nvSpPr>
          <p:cNvPr id="4" name="PlaceHolder 3"/>
          <p:cNvSpPr>
            <a:spLocks noGrp="1"/>
          </p:cNvSpPr>
          <p:nvPr>
            <p:ph type="sldNum" idx="59"/>
          </p:nvPr>
        </p:nvSpPr>
        <p:spPr/>
        <p:txBody>
          <a:bodyPr/>
          <a:p>
            <a:fld id="{A3A8BCE6-64F0-4B76-8AF3-ED04ED3492B8}" type="slidenum">
              <a:t>&lt;#&gt;</a:t>
            </a:fld>
          </a:p>
        </p:txBody>
      </p:sp>
      <p:sp>
        <p:nvSpPr>
          <p:cNvPr id="5" name="PlaceHolder 4"/>
          <p:cNvSpPr>
            <a:spLocks noGrp="1"/>
          </p:cNvSpPr>
          <p:nvPr>
            <p:ph type="dt" idx="60"/>
          </p:nvPr>
        </p:nvSpPr>
        <p:spPr/>
        <p:txBody>
          <a:bodyPr/>
          <a:p>
            <a:r>
              <a:rPr lang="f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Standard 8">
    <p:spTree>
      <p:nvGrpSpPr>
        <p:cNvPr id="1" name=""/>
        <p:cNvGrpSpPr/>
        <p:nvPr/>
      </p:nvGrpSpPr>
      <p:grpSpPr>
        <a:xfrm>
          <a:off x="0" y="0"/>
          <a:ext cx="0" cy="0"/>
          <a:chOff x="0" y="0"/>
          <a:chExt cx="0" cy="0"/>
        </a:xfrm>
      </p:grpSpPr>
      <p:sp>
        <p:nvSpPr>
          <p:cNvPr id="2" name="PlaceHolder 1"/>
          <p:cNvSpPr>
            <a:spLocks noGrp="1"/>
          </p:cNvSpPr>
          <p:nvPr>
            <p:ph type="ftr" idx="61"/>
          </p:nvPr>
        </p:nvSpPr>
        <p:spPr/>
        <p:txBody>
          <a:bodyPr/>
          <a:p>
            <a:r>
              <a:t>Footer</a:t>
            </a:r>
          </a:p>
        </p:txBody>
      </p:sp>
      <p:sp>
        <p:nvSpPr>
          <p:cNvPr id="3" name="PlaceHolder 2"/>
          <p:cNvSpPr>
            <a:spLocks noGrp="1"/>
          </p:cNvSpPr>
          <p:nvPr>
            <p:ph type="sldNum" idx="62"/>
          </p:nvPr>
        </p:nvSpPr>
        <p:spPr/>
        <p:txBody>
          <a:bodyPr/>
          <a:p>
            <a:fld id="{AB7AE398-00B3-4DAE-96AF-E423008AFAE7}" type="slidenum">
              <a:t>&lt;#&gt;</a:t>
            </a:fld>
          </a:p>
        </p:txBody>
      </p:sp>
      <p:sp>
        <p:nvSpPr>
          <p:cNvPr id="4" name="PlaceHolder 3"/>
          <p:cNvSpPr>
            <a:spLocks noGrp="1"/>
          </p:cNvSpPr>
          <p:nvPr>
            <p:ph type="dt" idx="63"/>
          </p:nvPr>
        </p:nvSpPr>
        <p:spPr/>
        <p:txBody>
          <a:bodyPr/>
          <a:p>
            <a:r>
              <a:rPr lang="f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Standard 9">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7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7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7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6" name="PlaceHolder 5"/>
          <p:cNvSpPr>
            <a:spLocks noGrp="1"/>
          </p:cNvSpPr>
          <p:nvPr>
            <p:ph type="ftr" idx="64"/>
          </p:nvPr>
        </p:nvSpPr>
        <p:spPr/>
        <p:txBody>
          <a:bodyPr/>
          <a:p>
            <a:r>
              <a:t>Footer</a:t>
            </a:r>
          </a:p>
        </p:txBody>
      </p:sp>
      <p:sp>
        <p:nvSpPr>
          <p:cNvPr id="7" name="PlaceHolder 6"/>
          <p:cNvSpPr>
            <a:spLocks noGrp="1"/>
          </p:cNvSpPr>
          <p:nvPr>
            <p:ph type="sldNum" idx="65"/>
          </p:nvPr>
        </p:nvSpPr>
        <p:spPr/>
        <p:txBody>
          <a:bodyPr/>
          <a:p>
            <a:fld id="{19B3F9E8-F6E0-42B8-9B1D-C49D99DA6CB5}" type="slidenum">
              <a:t>&lt;#&gt;</a:t>
            </a:fld>
          </a:p>
        </p:txBody>
      </p:sp>
      <p:sp>
        <p:nvSpPr>
          <p:cNvPr id="8" name="PlaceHolder 7"/>
          <p:cNvSpPr>
            <a:spLocks noGrp="1"/>
          </p:cNvSpPr>
          <p:nvPr>
            <p:ph type="dt" idx="66"/>
          </p:nvPr>
        </p:nvSpPr>
        <p:spPr/>
        <p:txBody>
          <a:bodyPr/>
          <a:p>
            <a:r>
              <a:rPr lang="f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Standard 10">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19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6" name="PlaceHolder 5"/>
          <p:cNvSpPr>
            <a:spLocks noGrp="1"/>
          </p:cNvSpPr>
          <p:nvPr>
            <p:ph type="ftr" idx="67"/>
          </p:nvPr>
        </p:nvSpPr>
        <p:spPr/>
        <p:txBody>
          <a:bodyPr/>
          <a:p>
            <a:r>
              <a:t>Footer</a:t>
            </a:r>
          </a:p>
        </p:txBody>
      </p:sp>
      <p:sp>
        <p:nvSpPr>
          <p:cNvPr id="7" name="PlaceHolder 6"/>
          <p:cNvSpPr>
            <a:spLocks noGrp="1"/>
          </p:cNvSpPr>
          <p:nvPr>
            <p:ph type="sldNum" idx="68"/>
          </p:nvPr>
        </p:nvSpPr>
        <p:spPr/>
        <p:txBody>
          <a:bodyPr/>
          <a:p>
            <a:fld id="{7F679AD2-9B94-4FEF-8605-71CD334A63F4}" type="slidenum">
              <a:t>&lt;#&gt;</a:t>
            </a:fld>
          </a:p>
        </p:txBody>
      </p:sp>
      <p:sp>
        <p:nvSpPr>
          <p:cNvPr id="8" name="PlaceHolder 7"/>
          <p:cNvSpPr>
            <a:spLocks noGrp="1"/>
          </p:cNvSpPr>
          <p:nvPr>
            <p:ph type="dt" idx="69"/>
          </p:nvPr>
        </p:nvSpPr>
        <p:spPr/>
        <p:txBody>
          <a:bodyPr/>
          <a:p>
            <a:r>
              <a:rPr lang="f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Standard 11">
    <p:spTree>
      <p:nvGrpSpPr>
        <p:cNvPr id="1" name=""/>
        <p:cNvGrpSpPr/>
        <p:nvPr/>
      </p:nvGrpSpPr>
      <p:grpSpPr>
        <a:xfrm>
          <a:off x="0" y="0"/>
          <a:ext cx="0" cy="0"/>
          <a:chOff x="0" y="0"/>
          <a:chExt cx="0" cy="0"/>
        </a:xfrm>
      </p:grpSpPr>
      <p:sp>
        <p:nvSpPr>
          <p:cNvPr id="19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1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0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0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6" name="PlaceHolder 5"/>
          <p:cNvSpPr>
            <a:spLocks noGrp="1"/>
          </p:cNvSpPr>
          <p:nvPr>
            <p:ph type="ftr" idx="70"/>
          </p:nvPr>
        </p:nvSpPr>
        <p:spPr/>
        <p:txBody>
          <a:bodyPr/>
          <a:p>
            <a:r>
              <a:t>Footer</a:t>
            </a:r>
          </a:p>
        </p:txBody>
      </p:sp>
      <p:sp>
        <p:nvSpPr>
          <p:cNvPr id="7" name="PlaceHolder 6"/>
          <p:cNvSpPr>
            <a:spLocks noGrp="1"/>
          </p:cNvSpPr>
          <p:nvPr>
            <p:ph type="sldNum" idx="71"/>
          </p:nvPr>
        </p:nvSpPr>
        <p:spPr/>
        <p:txBody>
          <a:bodyPr/>
          <a:p>
            <a:fld id="{6E816045-50DB-47B4-BAE0-C45B10A6A48F}" type="slidenum">
              <a:t>&lt;#&gt;</a:t>
            </a:fld>
          </a:p>
        </p:txBody>
      </p:sp>
      <p:sp>
        <p:nvSpPr>
          <p:cNvPr id="8" name="PlaceHolder 7"/>
          <p:cNvSpPr>
            <a:spLocks noGrp="1"/>
          </p:cNvSpPr>
          <p:nvPr>
            <p:ph type="dt" idx="72"/>
          </p:nvPr>
        </p:nvSpPr>
        <p:spPr/>
        <p:txBody>
          <a:bodyPr/>
          <a:p>
            <a:r>
              <a:rPr lang="f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2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3C4F3085-D12A-4E71-B892-D1E3D6DB5386}" type="slidenum">
              <a:t>&lt;#&gt;</a:t>
            </a:fld>
          </a:p>
        </p:txBody>
      </p:sp>
      <p:sp>
        <p:nvSpPr>
          <p:cNvPr id="9" name="PlaceHolder 8"/>
          <p:cNvSpPr>
            <a:spLocks noGrp="1"/>
          </p:cNvSpPr>
          <p:nvPr>
            <p:ph type="dt" idx="9"/>
          </p:nvPr>
        </p:nvSpPr>
        <p:spPr/>
        <p:txBody>
          <a:bodyPr/>
          <a:p>
            <a:r>
              <a:rPr lang="f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BB55F874-3FB1-49D9-8599-7F9DFE7F5898}" type="slidenum">
              <a:t>&lt;#&gt;</a:t>
            </a:fld>
          </a:p>
        </p:txBody>
      </p:sp>
      <p:sp>
        <p:nvSpPr>
          <p:cNvPr id="4" name="PlaceHolder 3"/>
          <p:cNvSpPr>
            <a:spLocks noGrp="1"/>
          </p:cNvSpPr>
          <p:nvPr>
            <p:ph type="dt" idx="12"/>
          </p:nvPr>
        </p:nvSpPr>
        <p:spPr/>
        <p:txBody>
          <a:bodyPr/>
          <a:p>
            <a:r>
              <a:rPr lang="f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D45A1574-0D93-4751-A4D7-AFD5A814E94E}" type="slidenum">
              <a:t>&lt;#&gt;</a:t>
            </a:fld>
          </a:p>
        </p:txBody>
      </p:sp>
      <p:sp>
        <p:nvSpPr>
          <p:cNvPr id="6" name="PlaceHolder 5"/>
          <p:cNvSpPr>
            <a:spLocks noGrp="1"/>
          </p:cNvSpPr>
          <p:nvPr>
            <p:ph type="dt" idx="15"/>
          </p:nvPr>
        </p:nvSpPr>
        <p:spPr/>
        <p:txBody>
          <a:bodyPr/>
          <a:p>
            <a:r>
              <a:rPr lang="f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668E82C7-4DD8-4082-B661-89C9B9CCDCFF}" type="slidenum">
              <a:t>&lt;#&gt;</a:t>
            </a:fld>
          </a:p>
        </p:txBody>
      </p:sp>
      <p:sp>
        <p:nvSpPr>
          <p:cNvPr id="6" name="PlaceHolder 5"/>
          <p:cNvSpPr>
            <a:spLocks noGrp="1"/>
          </p:cNvSpPr>
          <p:nvPr>
            <p:ph type="dt" idx="18"/>
          </p:nvPr>
        </p:nvSpPr>
        <p:spPr/>
        <p:txBody>
          <a:bodyPr/>
          <a:p>
            <a:r>
              <a:rPr lang="f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5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5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lnSpc>
                <a:spcPct val="90000"/>
              </a:lnSpc>
              <a:spcBef>
                <a:spcPts val="1417"/>
              </a:spcBef>
              <a:buNone/>
            </a:pPr>
            <a:endParaRPr b="0" lang="fr-FR" sz="2800" spc="-1" strike="noStrike">
              <a:solidFill>
                <a:schemeClr val="dk1"/>
              </a:solidFill>
              <a:latin typeface="Arial"/>
            </a:endParaRPr>
          </a:p>
        </p:txBody>
      </p:sp>
      <p:sp>
        <p:nvSpPr>
          <p:cNvPr id="5" name="PlaceHolder 4"/>
          <p:cNvSpPr>
            <a:spLocks noGrp="1"/>
          </p:cNvSpPr>
          <p:nvPr>
            <p:ph type="ftr" idx="19"/>
          </p:nvPr>
        </p:nvSpPr>
        <p:spPr/>
        <p:txBody>
          <a:bodyPr/>
          <a:p>
            <a:r>
              <a:t>Footer</a:t>
            </a:r>
          </a:p>
        </p:txBody>
      </p:sp>
      <p:sp>
        <p:nvSpPr>
          <p:cNvPr id="6" name="PlaceHolder 5"/>
          <p:cNvSpPr>
            <a:spLocks noGrp="1"/>
          </p:cNvSpPr>
          <p:nvPr>
            <p:ph type="sldNum" idx="20"/>
          </p:nvPr>
        </p:nvSpPr>
        <p:spPr/>
        <p:txBody>
          <a:bodyPr/>
          <a:p>
            <a:fld id="{16D70A50-024A-4BD8-BFE8-29791BE5FDDC}" type="slidenum">
              <a:t>&lt;#&gt;</a:t>
            </a:fld>
          </a:p>
        </p:txBody>
      </p:sp>
      <p:sp>
        <p:nvSpPr>
          <p:cNvPr id="7" name="PlaceHolder 6"/>
          <p:cNvSpPr>
            <a:spLocks noGrp="1"/>
          </p:cNvSpPr>
          <p:nvPr>
            <p:ph type="dt" idx="21"/>
          </p:nvPr>
        </p:nvSpPr>
        <p:spPr/>
        <p:txBody>
          <a:bodyPr/>
          <a:p>
            <a:r>
              <a:rPr lang="f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endParaRPr b="0" lang="fr-FR" sz="1800" spc="-1" strike="noStrike">
              <a:solidFill>
                <a:schemeClr val="dk1"/>
              </a:solidFill>
              <a:latin typeface="Arial"/>
            </a:endParaRPr>
          </a:p>
        </p:txBody>
      </p:sp>
      <p:sp>
        <p:nvSpPr>
          <p:cNvPr id="3" name="PlaceHolder 2"/>
          <p:cNvSpPr>
            <a:spLocks noGrp="1"/>
          </p:cNvSpPr>
          <p:nvPr>
            <p:ph type="ftr" idx="22"/>
          </p:nvPr>
        </p:nvSpPr>
        <p:spPr/>
        <p:txBody>
          <a:bodyPr/>
          <a:p>
            <a:r>
              <a:t>Footer</a:t>
            </a:r>
          </a:p>
        </p:txBody>
      </p:sp>
      <p:sp>
        <p:nvSpPr>
          <p:cNvPr id="4" name="PlaceHolder 3"/>
          <p:cNvSpPr>
            <a:spLocks noGrp="1"/>
          </p:cNvSpPr>
          <p:nvPr>
            <p:ph type="sldNum" idx="23"/>
          </p:nvPr>
        </p:nvSpPr>
        <p:spPr/>
        <p:txBody>
          <a:bodyPr/>
          <a:p>
            <a:fld id="{73E5906E-2FF1-448B-9323-7F04A0C86F3C}" type="slidenum">
              <a:t>&lt;#&gt;</a:t>
            </a:fld>
          </a:p>
        </p:txBody>
      </p:sp>
      <p:sp>
        <p:nvSpPr>
          <p:cNvPr id="5" name="PlaceHolder 4"/>
          <p:cNvSpPr>
            <a:spLocks noGrp="1"/>
          </p:cNvSpPr>
          <p:nvPr>
            <p:ph type="dt" idx="24"/>
          </p:nvPr>
        </p:nvSpPr>
        <p:spPr/>
        <p:txBody>
          <a:bodyPr/>
          <a:p>
            <a:r>
              <a:rPr lang="f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mediaAndTx" preserve="1">
  <p:cSld name="Centered Text">
    <p:spTree>
      <p:nvGrpSpPr>
        <p:cNvPr id="1" name=""/>
        <p:cNvGrpSpPr/>
        <p:nvPr/>
      </p:nvGrpSpPr>
      <p:grpSpPr>
        <a:xfrm>
          <a:off x="0" y="0"/>
          <a:ext cx="0" cy="0"/>
          <a:chOff x="0" y="0"/>
          <a:chExt cx="0" cy="0"/>
        </a:xfrm>
      </p:grpSpPr>
      <p:sp>
        <p:nvSpPr>
          <p:cNvPr id="2" name="PlaceHolder 1"/>
          <p:cNvSpPr>
            <a:spLocks noGrp="1"/>
          </p:cNvSpPr>
          <p:nvPr>
            <p:ph type="ftr" idx="25"/>
          </p:nvPr>
        </p:nvSpPr>
        <p:spPr/>
        <p:txBody>
          <a:bodyPr/>
          <a:p>
            <a:r>
              <a:t>Footer</a:t>
            </a:r>
          </a:p>
        </p:txBody>
      </p:sp>
      <p:sp>
        <p:nvSpPr>
          <p:cNvPr id="3" name="PlaceHolder 2"/>
          <p:cNvSpPr>
            <a:spLocks noGrp="1"/>
          </p:cNvSpPr>
          <p:nvPr>
            <p:ph type="sldNum" idx="26"/>
          </p:nvPr>
        </p:nvSpPr>
        <p:spPr/>
        <p:txBody>
          <a:bodyPr/>
          <a:p>
            <a:fld id="{FC206D9E-0AED-40F1-B3F0-614CFDEEFB9E}" type="slidenum">
              <a:t>&lt;#&gt;</a:t>
            </a:fld>
          </a:p>
        </p:txBody>
      </p:sp>
      <p:sp>
        <p:nvSpPr>
          <p:cNvPr id="4" name="PlaceHolder 3"/>
          <p:cNvSpPr>
            <a:spLocks noGrp="1"/>
          </p:cNvSpPr>
          <p:nvPr>
            <p:ph type="dt" idx="27"/>
          </p:nvPr>
        </p:nvSpPr>
        <p:spPr/>
        <p:txBody>
          <a:bodyPr/>
          <a:p>
            <a:r>
              <a:rPr lang="f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 name="PlaceHolder 2"/>
          <p:cNvSpPr>
            <a:spLocks noGrp="1"/>
          </p:cNvSpPr>
          <p:nvPr>
            <p:ph type="sldNum" idx="2"/>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29E56673-9E40-4FCE-95A6-E275DB3F2E8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 name="PlaceHolder 3"/>
          <p:cNvSpPr>
            <a:spLocks noGrp="1"/>
          </p:cNvSpPr>
          <p:nvPr>
            <p:ph type="dt" idx="3"/>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chemeClr val="dk1"/>
                </a:solidFill>
                <a:latin typeface="Arial"/>
              </a:rPr>
              <a:t>Cliquez pour éditer le format du plan de texte</a:t>
            </a:r>
            <a:endParaRPr b="0" lang="fr-FR" sz="2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2000" spc="-1" strike="noStrike">
                <a:solidFill>
                  <a:schemeClr val="dk1"/>
                </a:solidFill>
                <a:latin typeface="Arial"/>
              </a:rPr>
              <a:t>Second niveau de plan</a:t>
            </a:r>
            <a:endParaRPr b="0" lang="fr-FR"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69"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0"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1"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2" name="PlaceHolder 5"/>
          <p:cNvSpPr>
            <a:spLocks noGrp="1"/>
          </p:cNvSpPr>
          <p:nvPr>
            <p:ph type="ftr" idx="28"/>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73" name="PlaceHolder 6"/>
          <p:cNvSpPr>
            <a:spLocks noGrp="1"/>
          </p:cNvSpPr>
          <p:nvPr>
            <p:ph type="sldNum" idx="29"/>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BE0591F0-4CB3-40DD-968A-62CC7148AE6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74" name="PlaceHolder 7"/>
          <p:cNvSpPr>
            <a:spLocks noGrp="1"/>
          </p:cNvSpPr>
          <p:nvPr>
            <p:ph type="dt" idx="30"/>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80"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1"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2"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3" name="PlaceHolder 5"/>
          <p:cNvSpPr>
            <a:spLocks noGrp="1"/>
          </p:cNvSpPr>
          <p:nvPr>
            <p:ph type="ftr" idx="31"/>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84" name="PlaceHolder 6"/>
          <p:cNvSpPr>
            <a:spLocks noGrp="1"/>
          </p:cNvSpPr>
          <p:nvPr>
            <p:ph type="sldNum" idx="32"/>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9DA288E4-681E-4880-B6DE-4BA495B0E38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85" name="PlaceHolder 7"/>
          <p:cNvSpPr>
            <a:spLocks noGrp="1"/>
          </p:cNvSpPr>
          <p:nvPr>
            <p:ph type="dt" idx="33"/>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91"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92"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93"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94" name="PlaceHolder 5"/>
          <p:cNvSpPr>
            <a:spLocks noGrp="1"/>
          </p:cNvSpPr>
          <p:nvPr>
            <p:ph type="ftr" idx="34"/>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5" name="PlaceHolder 6"/>
          <p:cNvSpPr>
            <a:spLocks noGrp="1"/>
          </p:cNvSpPr>
          <p:nvPr>
            <p:ph type="sldNum" idx="35"/>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55EE7F1C-FB64-40A5-8DA5-B907E801805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96" name="PlaceHolder 7"/>
          <p:cNvSpPr>
            <a:spLocks noGrp="1"/>
          </p:cNvSpPr>
          <p:nvPr>
            <p:ph type="dt" idx="36"/>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 name="PlaceHolder 1"/>
          <p:cNvSpPr>
            <a:spLocks noGrp="1"/>
          </p:cNvSpPr>
          <p:nvPr>
            <p:ph type="ftr" idx="37"/>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02" name="PlaceHolder 2"/>
          <p:cNvSpPr>
            <a:spLocks noGrp="1"/>
          </p:cNvSpPr>
          <p:nvPr>
            <p:ph type="sldNum" idx="38"/>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DB03B229-84CC-46AA-AEAD-E00FCDE41A2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3" name="PlaceHolder 3"/>
          <p:cNvSpPr>
            <a:spLocks noGrp="1"/>
          </p:cNvSpPr>
          <p:nvPr>
            <p:ph type="dt" idx="39"/>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10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buNone/>
            </a:pPr>
            <a:r>
              <a:rPr b="0" lang="fr-FR" sz="1800" spc="-1" strike="noStrike">
                <a:solidFill>
                  <a:schemeClr val="dk1"/>
                </a:solidFill>
                <a:latin typeface="Arial"/>
              </a:rPr>
              <a:t>Cliquez pour éditer le format du texte-titre</a:t>
            </a:r>
            <a:endParaRPr b="0" lang="fr-FR" sz="1800" spc="-1" strike="noStrike">
              <a:solidFill>
                <a:schemeClr val="dk1"/>
              </a:solidFill>
              <a:latin typeface="Arial"/>
            </a:endParaRPr>
          </a:p>
        </p:txBody>
      </p:sp>
      <p:sp>
        <p:nvSpPr>
          <p:cNvPr id="10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chemeClr val="dk1"/>
                </a:solidFill>
                <a:latin typeface="Arial"/>
              </a:rPr>
              <a:t>Cliquez pour éditer le format du plan de texte</a:t>
            </a:r>
            <a:endParaRPr b="0" lang="fr-FR" sz="2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2000" spc="-1" strike="noStrike">
                <a:solidFill>
                  <a:schemeClr val="dk1"/>
                </a:solidFill>
                <a:latin typeface="Arial"/>
              </a:rPr>
              <a:t>Second niveau de plan</a:t>
            </a:r>
            <a:endParaRPr b="0" lang="fr-FR"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07"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08"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09" name="PlaceHolder 4"/>
          <p:cNvSpPr>
            <a:spLocks noGrp="1"/>
          </p:cNvSpPr>
          <p:nvPr>
            <p:ph type="ftr" idx="40"/>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10" name="PlaceHolder 5"/>
          <p:cNvSpPr>
            <a:spLocks noGrp="1"/>
          </p:cNvSpPr>
          <p:nvPr>
            <p:ph type="sldNum" idx="41"/>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D8435F1F-5EE5-4C91-9E70-E83C3D31C29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11" name="PlaceHolder 6"/>
          <p:cNvSpPr>
            <a:spLocks noGrp="1"/>
          </p:cNvSpPr>
          <p:nvPr>
            <p:ph type="dt" idx="42"/>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16"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7"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8"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19"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20" name="PlaceHolder 6"/>
          <p:cNvSpPr>
            <a:spLocks noGrp="1"/>
          </p:cNvSpPr>
          <p:nvPr>
            <p:ph type="ftr" idx="43"/>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21" name="PlaceHolder 7"/>
          <p:cNvSpPr>
            <a:spLocks noGrp="1"/>
          </p:cNvSpPr>
          <p:nvPr>
            <p:ph type="sldNum" idx="44"/>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10A4D99A-324A-407E-BF90-0D073853227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22" name="PlaceHolder 8"/>
          <p:cNvSpPr>
            <a:spLocks noGrp="1"/>
          </p:cNvSpPr>
          <p:nvPr>
            <p:ph type="dt" idx="45"/>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29" name="PlaceHolder 2"/>
          <p:cNvSpPr>
            <a:spLocks noGrp="1"/>
          </p:cNvSpPr>
          <p:nvPr>
            <p:ph type="body"/>
          </p:nvPr>
        </p:nvSpPr>
        <p:spPr>
          <a:xfrm>
            <a:off x="609480" y="160452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0" name="PlaceHolder 3"/>
          <p:cNvSpPr>
            <a:spLocks noGrp="1"/>
          </p:cNvSpPr>
          <p:nvPr>
            <p:ph type="body"/>
          </p:nvPr>
        </p:nvSpPr>
        <p:spPr>
          <a:xfrm>
            <a:off x="4319640" y="160452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1" name="PlaceHolder 4"/>
          <p:cNvSpPr>
            <a:spLocks noGrp="1"/>
          </p:cNvSpPr>
          <p:nvPr>
            <p:ph type="body"/>
          </p:nvPr>
        </p:nvSpPr>
        <p:spPr>
          <a:xfrm>
            <a:off x="8029800" y="160452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2" name="PlaceHolder 5"/>
          <p:cNvSpPr>
            <a:spLocks noGrp="1"/>
          </p:cNvSpPr>
          <p:nvPr>
            <p:ph type="body"/>
          </p:nvPr>
        </p:nvSpPr>
        <p:spPr>
          <a:xfrm>
            <a:off x="609480" y="368208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3" name="PlaceHolder 6"/>
          <p:cNvSpPr>
            <a:spLocks noGrp="1"/>
          </p:cNvSpPr>
          <p:nvPr>
            <p:ph type="body"/>
          </p:nvPr>
        </p:nvSpPr>
        <p:spPr>
          <a:xfrm>
            <a:off x="4319640" y="368208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4" name="PlaceHolder 7"/>
          <p:cNvSpPr>
            <a:spLocks noGrp="1"/>
          </p:cNvSpPr>
          <p:nvPr>
            <p:ph type="body"/>
          </p:nvPr>
        </p:nvSpPr>
        <p:spPr>
          <a:xfrm>
            <a:off x="8029800" y="368208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35" name="PlaceHolder 8"/>
          <p:cNvSpPr>
            <a:spLocks noGrp="1"/>
          </p:cNvSpPr>
          <p:nvPr>
            <p:ph type="ftr" idx="46"/>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36" name="PlaceHolder 9"/>
          <p:cNvSpPr>
            <a:spLocks noGrp="1"/>
          </p:cNvSpPr>
          <p:nvPr>
            <p:ph type="sldNum" idx="47"/>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508B9825-3930-496E-84E6-D2C159567195}"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37" name="PlaceHolder 10"/>
          <p:cNvSpPr>
            <a:spLocks noGrp="1"/>
          </p:cNvSpPr>
          <p:nvPr>
            <p:ph type="dt" idx="48"/>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39" name="PlaceHolder 2"/>
          <p:cNvSpPr>
            <a:spLocks noGrp="1"/>
          </p:cNvSpPr>
          <p:nvPr>
            <p:ph type="ftr" idx="49"/>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0" name="PlaceHolder 3"/>
          <p:cNvSpPr>
            <a:spLocks noGrp="1"/>
          </p:cNvSpPr>
          <p:nvPr>
            <p:ph type="sldNum" idx="50"/>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6BDC024F-2AEB-470F-AA66-46C184DEB65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41" name="PlaceHolder 4"/>
          <p:cNvSpPr>
            <a:spLocks noGrp="1"/>
          </p:cNvSpPr>
          <p:nvPr>
            <p:ph type="dt" idx="51"/>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142"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chemeClr val="dk1"/>
                </a:solidFill>
                <a:latin typeface="Arial"/>
              </a:rPr>
              <a:t>Cliquez pour éditer le format du plan de texte</a:t>
            </a:r>
            <a:endParaRPr b="0" lang="fr-FR" sz="2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2000" spc="-1" strike="noStrike">
                <a:solidFill>
                  <a:schemeClr val="dk1"/>
                </a:solidFill>
                <a:latin typeface="Arial"/>
              </a:rPr>
              <a:t>Second niveau de plan</a:t>
            </a:r>
            <a:endParaRPr b="0" lang="fr-FR"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46"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47" name="PlaceHolder 3"/>
          <p:cNvSpPr>
            <a:spLocks noGrp="1"/>
          </p:cNvSpPr>
          <p:nvPr>
            <p:ph type="ftr" idx="52"/>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48" name="PlaceHolder 4"/>
          <p:cNvSpPr>
            <a:spLocks noGrp="1"/>
          </p:cNvSpPr>
          <p:nvPr>
            <p:ph type="sldNum" idx="53"/>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4C00793B-8DB6-4F17-B6B2-0478E43A2EA4}"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49" name="PlaceHolder 5"/>
          <p:cNvSpPr>
            <a:spLocks noGrp="1"/>
          </p:cNvSpPr>
          <p:nvPr>
            <p:ph type="dt" idx="54"/>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53"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54"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55" name="PlaceHolder 4"/>
          <p:cNvSpPr>
            <a:spLocks noGrp="1"/>
          </p:cNvSpPr>
          <p:nvPr>
            <p:ph type="ftr" idx="55"/>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56" name="PlaceHolder 5"/>
          <p:cNvSpPr>
            <a:spLocks noGrp="1"/>
          </p:cNvSpPr>
          <p:nvPr>
            <p:ph type="sldNum" idx="56"/>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7BE49BEC-7B6F-4008-9FC2-B85D88174EA0}"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57" name="PlaceHolder 6"/>
          <p:cNvSpPr>
            <a:spLocks noGrp="1"/>
          </p:cNvSpPr>
          <p:nvPr>
            <p:ph type="dt" idx="57"/>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6"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7"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8" name="PlaceHolder 4"/>
          <p:cNvSpPr>
            <a:spLocks noGrp="1"/>
          </p:cNvSpPr>
          <p:nvPr>
            <p:ph type="ftr" idx="4"/>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9" name="PlaceHolder 5"/>
          <p:cNvSpPr>
            <a:spLocks noGrp="1"/>
          </p:cNvSpPr>
          <p:nvPr>
            <p:ph type="sldNum" idx="5"/>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A85CFD89-178D-470A-8FBC-972698D0DD8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0" name="PlaceHolder 6"/>
          <p:cNvSpPr>
            <a:spLocks noGrp="1"/>
          </p:cNvSpPr>
          <p:nvPr>
            <p:ph type="dt" idx="6"/>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62" name="PlaceHolder 2"/>
          <p:cNvSpPr>
            <a:spLocks noGrp="1"/>
          </p:cNvSpPr>
          <p:nvPr>
            <p:ph type="ftr" idx="58"/>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63" name="PlaceHolder 3"/>
          <p:cNvSpPr>
            <a:spLocks noGrp="1"/>
          </p:cNvSpPr>
          <p:nvPr>
            <p:ph type="sldNum" idx="59"/>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5D4673B0-6513-4F01-9742-9DBF2439CE2F}"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64" name="PlaceHolder 4"/>
          <p:cNvSpPr>
            <a:spLocks noGrp="1"/>
          </p:cNvSpPr>
          <p:nvPr>
            <p:ph type="dt" idx="60"/>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ftr" idx="61"/>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67" name="PlaceHolder 2"/>
          <p:cNvSpPr>
            <a:spLocks noGrp="1"/>
          </p:cNvSpPr>
          <p:nvPr>
            <p:ph type="sldNum" idx="62"/>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4910C81C-DA19-407B-8BCE-441EEE46EA79}"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68" name="PlaceHolder 3"/>
          <p:cNvSpPr>
            <a:spLocks noGrp="1"/>
          </p:cNvSpPr>
          <p:nvPr>
            <p:ph type="dt" idx="63"/>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70"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1"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2"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3" name="PlaceHolder 5"/>
          <p:cNvSpPr>
            <a:spLocks noGrp="1"/>
          </p:cNvSpPr>
          <p:nvPr>
            <p:ph type="ftr" idx="64"/>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74" name="PlaceHolder 6"/>
          <p:cNvSpPr>
            <a:spLocks noGrp="1"/>
          </p:cNvSpPr>
          <p:nvPr>
            <p:ph type="sldNum" idx="65"/>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91F067EB-7B5D-483C-9C9D-DC58F9FFC719}"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75" name="PlaceHolder 7"/>
          <p:cNvSpPr>
            <a:spLocks noGrp="1"/>
          </p:cNvSpPr>
          <p:nvPr>
            <p:ph type="dt" idx="66"/>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81"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82"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83"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84" name="PlaceHolder 5"/>
          <p:cNvSpPr>
            <a:spLocks noGrp="1"/>
          </p:cNvSpPr>
          <p:nvPr>
            <p:ph type="ftr" idx="67"/>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85" name="PlaceHolder 6"/>
          <p:cNvSpPr>
            <a:spLocks noGrp="1"/>
          </p:cNvSpPr>
          <p:nvPr>
            <p:ph type="sldNum" idx="68"/>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0AC4A444-4BCC-4737-B7F8-2CD8BC402581}"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86" name="PlaceHolder 7"/>
          <p:cNvSpPr>
            <a:spLocks noGrp="1"/>
          </p:cNvSpPr>
          <p:nvPr>
            <p:ph type="dt" idx="69"/>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9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93"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94"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95" name="PlaceHolder 5"/>
          <p:cNvSpPr>
            <a:spLocks noGrp="1"/>
          </p:cNvSpPr>
          <p:nvPr>
            <p:ph type="ftr" idx="70"/>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196" name="PlaceHolder 6"/>
          <p:cNvSpPr>
            <a:spLocks noGrp="1"/>
          </p:cNvSpPr>
          <p:nvPr>
            <p:ph type="sldNum" idx="71"/>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407CF7EC-4CD1-4A8D-A2AD-EA68FC6ABEB7}"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197" name="PlaceHolder 7"/>
          <p:cNvSpPr>
            <a:spLocks noGrp="1"/>
          </p:cNvSpPr>
          <p:nvPr>
            <p:ph type="dt" idx="72"/>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15"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6"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7"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8"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81111"/>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19" name="PlaceHolder 6"/>
          <p:cNvSpPr>
            <a:spLocks noGrp="1"/>
          </p:cNvSpPr>
          <p:nvPr>
            <p:ph type="ftr" idx="7"/>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20" name="PlaceHolder 7"/>
          <p:cNvSpPr>
            <a:spLocks noGrp="1"/>
          </p:cNvSpPr>
          <p:nvPr>
            <p:ph type="sldNum" idx="8"/>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D9617D58-16BA-4121-9FC2-B6D28169B8BA}"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21" name="PlaceHolder 8"/>
          <p:cNvSpPr>
            <a:spLocks noGrp="1"/>
          </p:cNvSpPr>
          <p:nvPr>
            <p:ph type="dt" idx="9"/>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28" name="PlaceHolder 2"/>
          <p:cNvSpPr>
            <a:spLocks noGrp="1"/>
          </p:cNvSpPr>
          <p:nvPr>
            <p:ph type="body"/>
          </p:nvPr>
        </p:nvSpPr>
        <p:spPr>
          <a:xfrm>
            <a:off x="609480" y="160452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29" name="PlaceHolder 3"/>
          <p:cNvSpPr>
            <a:spLocks noGrp="1"/>
          </p:cNvSpPr>
          <p:nvPr>
            <p:ph type="body"/>
          </p:nvPr>
        </p:nvSpPr>
        <p:spPr>
          <a:xfrm>
            <a:off x="4319640" y="160452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0" name="PlaceHolder 4"/>
          <p:cNvSpPr>
            <a:spLocks noGrp="1"/>
          </p:cNvSpPr>
          <p:nvPr>
            <p:ph type="body"/>
          </p:nvPr>
        </p:nvSpPr>
        <p:spPr>
          <a:xfrm>
            <a:off x="8029800" y="160452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1" name="PlaceHolder 5"/>
          <p:cNvSpPr>
            <a:spLocks noGrp="1"/>
          </p:cNvSpPr>
          <p:nvPr>
            <p:ph type="body"/>
          </p:nvPr>
        </p:nvSpPr>
        <p:spPr>
          <a:xfrm>
            <a:off x="609480" y="368208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2" name="PlaceHolder 6"/>
          <p:cNvSpPr>
            <a:spLocks noGrp="1"/>
          </p:cNvSpPr>
          <p:nvPr>
            <p:ph type="body"/>
          </p:nvPr>
        </p:nvSpPr>
        <p:spPr>
          <a:xfrm>
            <a:off x="4319640" y="368208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3" name="PlaceHolder 7"/>
          <p:cNvSpPr>
            <a:spLocks noGrp="1"/>
          </p:cNvSpPr>
          <p:nvPr>
            <p:ph type="body"/>
          </p:nvPr>
        </p:nvSpPr>
        <p:spPr>
          <a:xfrm>
            <a:off x="8029800" y="3682080"/>
            <a:ext cx="3532680" cy="1896480"/>
          </a:xfrm>
          <a:prstGeom prst="rect">
            <a:avLst/>
          </a:prstGeom>
          <a:noFill/>
          <a:ln w="0">
            <a:noFill/>
          </a:ln>
        </p:spPr>
        <p:txBody>
          <a:bodyPr lIns="0" rIns="0" tIns="0" bIns="0" anchor="t">
            <a:normAutofit fontScale="62222" lnSpcReduction="20000"/>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34" name="PlaceHolder 8"/>
          <p:cNvSpPr>
            <a:spLocks noGrp="1"/>
          </p:cNvSpPr>
          <p:nvPr>
            <p:ph type="ftr" idx="10"/>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35" name="PlaceHolder 9"/>
          <p:cNvSpPr>
            <a:spLocks noGrp="1"/>
          </p:cNvSpPr>
          <p:nvPr>
            <p:ph type="sldNum" idx="11"/>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D58AD85F-F3DE-4075-96AB-70CC42143503}"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36" name="PlaceHolder 10"/>
          <p:cNvSpPr>
            <a:spLocks noGrp="1"/>
          </p:cNvSpPr>
          <p:nvPr>
            <p:ph type="dt" idx="12"/>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38" name="PlaceHolder 2"/>
          <p:cNvSpPr>
            <a:spLocks noGrp="1"/>
          </p:cNvSpPr>
          <p:nvPr>
            <p:ph type="ftr" idx="13"/>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39" name="PlaceHolder 3"/>
          <p:cNvSpPr>
            <a:spLocks noGrp="1"/>
          </p:cNvSpPr>
          <p:nvPr>
            <p:ph type="sldNum" idx="14"/>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1A2866E4-2EDB-4299-BF9E-29424E900F6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0" name="PlaceHolder 4"/>
          <p:cNvSpPr>
            <a:spLocks noGrp="1"/>
          </p:cNvSpPr>
          <p:nvPr>
            <p:ph type="dt" idx="15"/>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
        <p:nvSpPr>
          <p:cNvPr id="4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2800" spc="-1" strike="noStrike">
                <a:solidFill>
                  <a:schemeClr val="dk1"/>
                </a:solidFill>
                <a:latin typeface="Arial"/>
              </a:rPr>
              <a:t>Cliquez pour éditer le format du plan de texte</a:t>
            </a:r>
            <a:endParaRPr b="0" lang="fr-FR" sz="2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2000" spc="-1" strike="noStrike">
                <a:solidFill>
                  <a:schemeClr val="dk1"/>
                </a:solidFill>
                <a:latin typeface="Arial"/>
              </a:rPr>
              <a:t>Second niveau de plan</a:t>
            </a:r>
            <a:endParaRPr b="0" lang="fr-FR" sz="20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Cinquième niveau de plan</a:t>
            </a:r>
            <a:endParaRPr b="0" lang="fr-FR" sz="20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Sixième niveau de plan</a:t>
            </a:r>
            <a:endParaRPr b="0" lang="fr-FR" sz="20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2000" spc="-1" strike="noStrike">
                <a:solidFill>
                  <a:schemeClr val="dk1"/>
                </a:solidFill>
                <a:latin typeface="Arial"/>
              </a:rPr>
              <a:t>Septième niveau de plan</a:t>
            </a:r>
            <a:endParaRPr b="0" lang="fr-FR" sz="2000" spc="-1" strike="noStrike">
              <a:solidFill>
                <a:schemeClr val="dk1"/>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4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46" name="PlaceHolder 3"/>
          <p:cNvSpPr>
            <a:spLocks noGrp="1"/>
          </p:cNvSpPr>
          <p:nvPr>
            <p:ph type="ftr" idx="16"/>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47" name="PlaceHolder 4"/>
          <p:cNvSpPr>
            <a:spLocks noGrp="1"/>
          </p:cNvSpPr>
          <p:nvPr>
            <p:ph type="sldNum" idx="17"/>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88CBA5D2-73F7-4E27-BD2B-2905A8103BF8}"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48" name="PlaceHolder 5"/>
          <p:cNvSpPr>
            <a:spLocks noGrp="1"/>
          </p:cNvSpPr>
          <p:nvPr>
            <p:ph type="dt" idx="18"/>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52"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FR" sz="1800" spc="-1" strike="noStrike">
                <a:solidFill>
                  <a:schemeClr val="dk1"/>
                </a:solidFill>
                <a:latin typeface="Arial"/>
              </a:rPr>
              <a:t>Cliquez pour éditer le format du plan de texte</a:t>
            </a:r>
            <a:endParaRPr b="0" lang="fr-FR" sz="1800" spc="-1" strike="noStrike">
              <a:solidFill>
                <a:schemeClr val="dk1"/>
              </a:solidFill>
              <a:latin typeface="Arial"/>
            </a:endParaRPr>
          </a:p>
          <a:p>
            <a:pPr lvl="1" marL="864000" indent="-324000">
              <a:lnSpc>
                <a:spcPct val="90000"/>
              </a:lnSpc>
              <a:spcBef>
                <a:spcPts val="1134"/>
              </a:spcBef>
              <a:buClr>
                <a:srgbClr val="000000"/>
              </a:buClr>
              <a:buSzPct val="75000"/>
              <a:buFont typeface="Symbol" charset="2"/>
              <a:buChar char=""/>
            </a:pPr>
            <a:r>
              <a:rPr b="0" lang="fr-FR" sz="1800" spc="-1" strike="noStrike">
                <a:solidFill>
                  <a:schemeClr val="dk1"/>
                </a:solidFill>
                <a:latin typeface="Arial"/>
              </a:rPr>
              <a:t>Second niveau de plan</a:t>
            </a:r>
            <a:endParaRPr b="0" lang="fr-FR" sz="1800" spc="-1" strike="noStrike">
              <a:solidFill>
                <a:schemeClr val="dk1"/>
              </a:solidFill>
              <a:latin typeface="Arial"/>
            </a:endParaRPr>
          </a:p>
          <a:p>
            <a:pPr lvl="2" marL="1296000" indent="-288000">
              <a:lnSpc>
                <a:spcPct val="90000"/>
              </a:lnSpc>
              <a:spcBef>
                <a:spcPts val="850"/>
              </a:spcBef>
              <a:buClr>
                <a:srgbClr val="000000"/>
              </a:buClr>
              <a:buSzPct val="45000"/>
              <a:buFont typeface="Wingdings" charset="2"/>
              <a:buChar char=""/>
            </a:pPr>
            <a:r>
              <a:rPr b="0" lang="fr-FR" sz="1800" spc="-1" strike="noStrike">
                <a:solidFill>
                  <a:schemeClr val="dk1"/>
                </a:solidFill>
                <a:latin typeface="Arial"/>
              </a:rPr>
              <a:t>Troisième niveau de plan</a:t>
            </a:r>
            <a:endParaRPr b="0" lang="fr-FR" sz="1800" spc="-1" strike="noStrike">
              <a:solidFill>
                <a:schemeClr val="dk1"/>
              </a:solidFill>
              <a:latin typeface="Arial"/>
            </a:endParaRPr>
          </a:p>
          <a:p>
            <a:pPr lvl="3" marL="1728000" indent="-216000">
              <a:lnSpc>
                <a:spcPct val="90000"/>
              </a:lnSpc>
              <a:spcBef>
                <a:spcPts val="567"/>
              </a:spcBef>
              <a:buClr>
                <a:srgbClr val="000000"/>
              </a:buClr>
              <a:buSzPct val="75000"/>
              <a:buFont typeface="Symbol" charset="2"/>
              <a:buChar char=""/>
            </a:pPr>
            <a:r>
              <a:rPr b="0" lang="fr-FR" sz="1800" spc="-1" strike="noStrike">
                <a:solidFill>
                  <a:schemeClr val="dk1"/>
                </a:solidFill>
                <a:latin typeface="Arial"/>
              </a:rPr>
              <a:t>Quatrième niveau de plan</a:t>
            </a:r>
            <a:endParaRPr b="0" lang="fr-FR" sz="1800" spc="-1" strike="noStrike">
              <a:solidFill>
                <a:schemeClr val="dk1"/>
              </a:solidFill>
              <a:latin typeface="Arial"/>
            </a:endParaRPr>
          </a:p>
          <a:p>
            <a:pPr lvl="4" marL="2160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Cinquième niveau de plan</a:t>
            </a:r>
            <a:endParaRPr b="0" lang="fr-FR" sz="1800" spc="-1" strike="noStrike">
              <a:solidFill>
                <a:schemeClr val="dk1"/>
              </a:solidFill>
              <a:latin typeface="Arial"/>
            </a:endParaRPr>
          </a:p>
          <a:p>
            <a:pPr lvl="5" marL="2592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Sixième niveau de plan</a:t>
            </a:r>
            <a:endParaRPr b="0" lang="fr-FR" sz="1800" spc="-1" strike="noStrike">
              <a:solidFill>
                <a:schemeClr val="dk1"/>
              </a:solidFill>
              <a:latin typeface="Arial"/>
            </a:endParaRPr>
          </a:p>
          <a:p>
            <a:pPr lvl="6" marL="3024000" indent="-216000">
              <a:lnSpc>
                <a:spcPct val="90000"/>
              </a:lnSpc>
              <a:spcBef>
                <a:spcPts val="283"/>
              </a:spcBef>
              <a:buClr>
                <a:srgbClr val="000000"/>
              </a:buClr>
              <a:buSzPct val="45000"/>
              <a:buFont typeface="Wingdings" charset="2"/>
              <a:buChar char=""/>
            </a:pPr>
            <a:r>
              <a:rPr b="0" lang="fr-FR" sz="1800" spc="-1" strike="noStrike">
                <a:solidFill>
                  <a:schemeClr val="dk1"/>
                </a:solidFill>
                <a:latin typeface="Arial"/>
              </a:rPr>
              <a:t>Septième niveau de plan</a:t>
            </a:r>
            <a:endParaRPr b="0" lang="fr-FR" sz="1800" spc="-1" strike="noStrike">
              <a:solidFill>
                <a:schemeClr val="dk1"/>
              </a:solidFill>
              <a:latin typeface="Arial"/>
            </a:endParaRPr>
          </a:p>
        </p:txBody>
      </p:sp>
      <p:sp>
        <p:nvSpPr>
          <p:cNvPr id="54" name="PlaceHolder 4"/>
          <p:cNvSpPr>
            <a:spLocks noGrp="1"/>
          </p:cNvSpPr>
          <p:nvPr>
            <p:ph type="ftr" idx="19"/>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55" name="PlaceHolder 5"/>
          <p:cNvSpPr>
            <a:spLocks noGrp="1"/>
          </p:cNvSpPr>
          <p:nvPr>
            <p:ph type="sldNum" idx="20"/>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C0908F98-56B2-444D-9BB8-B7DB56F9D9E6}"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56" name="PlaceHolder 6"/>
          <p:cNvSpPr>
            <a:spLocks noGrp="1"/>
          </p:cNvSpPr>
          <p:nvPr>
            <p:ph type="dt" idx="21"/>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fr-FR" sz="4400" spc="-1" strike="noStrike">
                <a:solidFill>
                  <a:schemeClr val="dk1"/>
                </a:solidFill>
                <a:latin typeface="Arial"/>
              </a:rPr>
              <a:t>Cliquez pour éditer le format du texte-titre</a:t>
            </a:r>
            <a:endParaRPr b="0" lang="fr-FR" sz="4400" spc="-1" strike="noStrike">
              <a:solidFill>
                <a:schemeClr val="dk1"/>
              </a:solidFill>
              <a:latin typeface="Arial"/>
            </a:endParaRPr>
          </a:p>
        </p:txBody>
      </p:sp>
      <p:sp>
        <p:nvSpPr>
          <p:cNvPr id="61" name="PlaceHolder 2"/>
          <p:cNvSpPr>
            <a:spLocks noGrp="1"/>
          </p:cNvSpPr>
          <p:nvPr>
            <p:ph type="ftr" idx="22"/>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62" name="PlaceHolder 3"/>
          <p:cNvSpPr>
            <a:spLocks noGrp="1"/>
          </p:cNvSpPr>
          <p:nvPr>
            <p:ph type="sldNum" idx="23"/>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E6D5ABE5-807A-4F98-97E2-CE96F6CB56DB}"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3" name="PlaceHolder 4"/>
          <p:cNvSpPr>
            <a:spLocks noGrp="1"/>
          </p:cNvSpPr>
          <p:nvPr>
            <p:ph type="dt" idx="24"/>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 name="PlaceHolder 1"/>
          <p:cNvSpPr>
            <a:spLocks noGrp="1"/>
          </p:cNvSpPr>
          <p:nvPr>
            <p:ph type="ftr" idx="25"/>
          </p:nvPr>
        </p:nvSpPr>
        <p:spPr>
          <a:xfrm>
            <a:off x="4038480" y="6356520"/>
            <a:ext cx="4112280" cy="362520"/>
          </a:xfrm>
          <a:prstGeom prst="rect">
            <a:avLst/>
          </a:prstGeom>
          <a:noFill/>
          <a:ln w="0">
            <a:noFill/>
          </a:ln>
        </p:spPr>
        <p:txBody>
          <a:bodyPr lIns="90000" rIns="90000" tIns="45000" bIns="45000" anchor="ctr">
            <a:noAutofit/>
          </a:bodyPr>
          <a:lstStyle>
            <a:lvl1pPr indent="0" algn="ctr" defTabSz="914400">
              <a:lnSpc>
                <a:spcPct val="100000"/>
              </a:lnSpc>
              <a:buNone/>
              <a:defRPr b="0" lang="fr-FR" sz="1400" spc="-1" strike="noStrike">
                <a:solidFill>
                  <a:srgbClr val="000000"/>
                </a:solidFill>
                <a:latin typeface="Calibri"/>
                <a:ea typeface="DejaVu Sans"/>
              </a:defRPr>
            </a:lvl1pPr>
          </a:lstStyle>
          <a:p>
            <a:pPr indent="0" algn="ctr" defTabSz="914400">
              <a:lnSpc>
                <a:spcPct val="100000"/>
              </a:lnSpc>
              <a:buNone/>
            </a:pPr>
            <a:r>
              <a:rPr b="0" lang="fr-FR" sz="1400" spc="-1" strike="noStrike">
                <a:solidFill>
                  <a:srgbClr val="000000"/>
                </a:solidFill>
                <a:latin typeface="Calibri"/>
                <a:ea typeface="DejaVu Sans"/>
              </a:rPr>
              <a:t>&lt;pied de page&gt;</a:t>
            </a:r>
            <a:endParaRPr b="0" lang="fr-FR" sz="1400" spc="-1" strike="noStrike">
              <a:solidFill>
                <a:srgbClr val="000000"/>
              </a:solidFill>
              <a:latin typeface="Calibri"/>
            </a:endParaRPr>
          </a:p>
        </p:txBody>
      </p:sp>
      <p:sp>
        <p:nvSpPr>
          <p:cNvPr id="66" name="PlaceHolder 2"/>
          <p:cNvSpPr>
            <a:spLocks noGrp="1"/>
          </p:cNvSpPr>
          <p:nvPr>
            <p:ph type="sldNum" idx="26"/>
          </p:nvPr>
        </p:nvSpPr>
        <p:spPr>
          <a:xfrm>
            <a:off x="8610480" y="6356520"/>
            <a:ext cx="2740680" cy="362520"/>
          </a:xfrm>
          <a:prstGeom prst="rect">
            <a:avLst/>
          </a:prstGeom>
          <a:noFill/>
          <a:ln w="0">
            <a:noFill/>
          </a:ln>
        </p:spPr>
        <p:txBody>
          <a:bodyPr lIns="90000" rIns="90000" tIns="45000" bIns="45000" anchor="ctr">
            <a:noAutofit/>
          </a:bodyPr>
          <a:lstStyle>
            <a:lvl1pPr indent="0" algn="r" defTabSz="914400">
              <a:lnSpc>
                <a:spcPct val="100000"/>
              </a:lnSpc>
              <a:buNone/>
              <a:defRPr b="0" lang="fr-FR" sz="1200" spc="-1" strike="noStrike">
                <a:solidFill>
                  <a:srgbClr val="787878"/>
                </a:solidFill>
                <a:latin typeface="Aptos"/>
                <a:ea typeface="DejaVu Sans"/>
              </a:defRPr>
            </a:lvl1pPr>
          </a:lstStyle>
          <a:p>
            <a:pPr indent="0" algn="r" defTabSz="914400">
              <a:lnSpc>
                <a:spcPct val="100000"/>
              </a:lnSpc>
              <a:buNone/>
            </a:pPr>
            <a:fld id="{8BCAC8F2-3C3C-4B16-9C26-906B8D330B12}" type="slidenum">
              <a:rPr b="0" lang="fr-FR" sz="1200" spc="-1" strike="noStrike">
                <a:solidFill>
                  <a:srgbClr val="787878"/>
                </a:solidFill>
                <a:latin typeface="Aptos"/>
                <a:ea typeface="DejaVu Sans"/>
              </a:rPr>
              <a:t>&lt;numéro&gt;</a:t>
            </a:fld>
            <a:endParaRPr b="0" lang="fr-FR" sz="1200" spc="-1" strike="noStrike">
              <a:solidFill>
                <a:srgbClr val="000000"/>
              </a:solidFill>
              <a:latin typeface="Calibri"/>
            </a:endParaRPr>
          </a:p>
        </p:txBody>
      </p:sp>
      <p:sp>
        <p:nvSpPr>
          <p:cNvPr id="67" name="PlaceHolder 3"/>
          <p:cNvSpPr>
            <a:spLocks noGrp="1"/>
          </p:cNvSpPr>
          <p:nvPr>
            <p:ph type="dt" idx="27"/>
          </p:nvPr>
        </p:nvSpPr>
        <p:spPr>
          <a:xfrm>
            <a:off x="838080" y="6356520"/>
            <a:ext cx="2740680" cy="362520"/>
          </a:xfrm>
          <a:prstGeom prst="rect">
            <a:avLst/>
          </a:prstGeom>
          <a:noFill/>
          <a:ln w="0">
            <a:noFill/>
          </a:ln>
        </p:spPr>
        <p:txBody>
          <a:bodyPr lIns="90000" rIns="90000" tIns="45000" bIns="45000" anchor="ctr">
            <a:noAutofit/>
          </a:bodyPr>
          <a:lstStyle>
            <a:lvl1pPr indent="0">
              <a:buNone/>
              <a:defRPr b="0" lang="fr-FR" sz="1400" spc="-1" strike="noStrike">
                <a:solidFill>
                  <a:srgbClr val="000000"/>
                </a:solidFill>
                <a:latin typeface="Calibri"/>
              </a:defRPr>
            </a:lvl1pPr>
          </a:lstStyle>
          <a:p>
            <a:pPr indent="0">
              <a:buNone/>
            </a:pPr>
            <a:r>
              <a:rPr b="0" lang="fr-FR" sz="1400" spc="-1" strike="noStrike">
                <a:solidFill>
                  <a:srgbClr val="000000"/>
                </a:solidFill>
                <a:latin typeface="Calibri"/>
              </a:rPr>
              <a:t>&lt;date/heure&gt;</a:t>
            </a:r>
            <a:endParaRPr b="0" lang="fr-FR" sz="14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package" Target="../embeddings/oleObject1.docx"/><Relationship Id="rId5" Type="http://schemas.openxmlformats.org/officeDocument/2006/relationships/image" Target="../media/image4.emf"/><Relationship Id="rId6"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 Target="slide4.xml"/><Relationship Id="rId2" Type="http://schemas.openxmlformats.org/officeDocument/2006/relationships/slide" Target="slide4.xml"/><Relationship Id="rId3" Type="http://schemas.openxmlformats.org/officeDocument/2006/relationships/slide" Target="slide4.xml"/><Relationship Id="rId4" Type="http://schemas.openxmlformats.org/officeDocument/2006/relationships/slide" Target="slide7.xml"/><Relationship Id="rId5" Type="http://schemas.openxmlformats.org/officeDocument/2006/relationships/slide" Target="slide7.xml"/><Relationship Id="rId6" Type="http://schemas.openxmlformats.org/officeDocument/2006/relationships/slide" Target="slide9.xml"/><Relationship Id="rId7" Type="http://schemas.openxmlformats.org/officeDocument/2006/relationships/slideLayout" Target="../slideLayouts/slideLayout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s://chat.openai.com/share/4de2f709-3f2b-40a4-ade2-adafd4f116c7" TargetMode="External"/><Relationship Id="rId2" Type="http://schemas.openxmlformats.org/officeDocument/2006/relationships/hyperlink" Target="https://chatgpt.com/share/d0cf9619-b727-4404-85e0-fc6319cc0dfc?oai-dm=1" TargetMode="Externa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107640" y="193680"/>
            <a:ext cx="7035840" cy="1394280"/>
          </a:xfrm>
          <a:prstGeom prst="rect">
            <a:avLst/>
          </a:prstGeom>
          <a:noFill/>
          <a:ln w="0">
            <a:noFill/>
          </a:ln>
        </p:spPr>
        <p:txBody>
          <a:bodyPr lIns="0" rIns="0" tIns="0" bIns="0" anchor="b">
            <a:noAutofit/>
          </a:bodyPr>
          <a:p>
            <a:pPr indent="0" algn="ctr" defTabSz="914400">
              <a:lnSpc>
                <a:spcPct val="90000"/>
              </a:lnSpc>
              <a:buNone/>
            </a:pPr>
            <a:r>
              <a:rPr b="0" lang="fr-FR" sz="4800" spc="-1" strike="noStrike">
                <a:solidFill>
                  <a:srgbClr val="000000"/>
                </a:solidFill>
                <a:latin typeface="Aptos Display"/>
                <a:ea typeface="DejaVu Sans"/>
              </a:rPr>
              <a:t>TraAM langues vivantes</a:t>
            </a:r>
            <a:br>
              <a:rPr sz="4800"/>
            </a:br>
            <a:r>
              <a:rPr b="0" lang="fr-FR" sz="4800" spc="-1" strike="noStrike">
                <a:solidFill>
                  <a:srgbClr val="000000"/>
                </a:solidFill>
                <a:latin typeface="Aptos Display"/>
                <a:ea typeface="DejaVu Sans"/>
              </a:rPr>
              <a:t>2023-2024</a:t>
            </a:r>
            <a:endParaRPr b="0" lang="fr-FR" sz="4800" spc="-1" strike="noStrike">
              <a:solidFill>
                <a:schemeClr val="dk1"/>
              </a:solidFill>
              <a:latin typeface="Arial"/>
            </a:endParaRPr>
          </a:p>
        </p:txBody>
      </p:sp>
      <p:sp>
        <p:nvSpPr>
          <p:cNvPr id="203" name="PlaceHolder 2"/>
          <p:cNvSpPr>
            <a:spLocks noGrp="1"/>
          </p:cNvSpPr>
          <p:nvPr>
            <p:ph type="subTitle"/>
          </p:nvPr>
        </p:nvSpPr>
        <p:spPr>
          <a:xfrm>
            <a:off x="488880" y="3585600"/>
            <a:ext cx="11281320" cy="2109960"/>
          </a:xfrm>
          <a:prstGeom prst="rect">
            <a:avLst/>
          </a:prstGeom>
          <a:noFill/>
          <a:ln w="0">
            <a:noFill/>
          </a:ln>
        </p:spPr>
        <p:txBody>
          <a:bodyPr lIns="0" rIns="0" tIns="0" bIns="0" anchor="t">
            <a:normAutofit/>
          </a:bodyPr>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marL="228600" indent="0" defTabSz="914400">
              <a:lnSpc>
                <a:spcPct val="90000"/>
              </a:lnSpc>
              <a:spcBef>
                <a:spcPts val="1001"/>
              </a:spcBef>
              <a:buNone/>
              <a:tabLst>
                <a:tab algn="l" pos="0"/>
              </a:tabLst>
            </a:pPr>
            <a:endParaRPr b="0" lang="fr-FR" sz="2400" spc="-1" strike="noStrike">
              <a:solidFill>
                <a:srgbClr val="000000"/>
              </a:solidFill>
              <a:latin typeface="Calibri"/>
            </a:endParaRPr>
          </a:p>
          <a:p>
            <a:pPr indent="0" defTabSz="914400">
              <a:lnSpc>
                <a:spcPct val="90000"/>
              </a:lnSpc>
              <a:spcBef>
                <a:spcPts val="1001"/>
              </a:spcBef>
              <a:buNone/>
              <a:tabLst>
                <a:tab algn="l" pos="0"/>
              </a:tabLst>
            </a:pPr>
            <a:r>
              <a:rPr b="0" lang="fr-FR" sz="2400" spc="-1" strike="noStrike">
                <a:solidFill>
                  <a:srgbClr val="000000"/>
                </a:solidFill>
                <a:latin typeface="Aptos"/>
                <a:ea typeface="DejaVu Sans"/>
              </a:rPr>
              <a:t>Utilisation de ChatGPT, Perplexity pour :</a:t>
            </a:r>
            <a:endParaRPr b="0" lang="fr-FR" sz="2400" spc="-1" strike="noStrike">
              <a:solidFill>
                <a:srgbClr val="000000"/>
              </a:solidFill>
              <a:latin typeface="Calibri"/>
            </a:endParaRPr>
          </a:p>
          <a:p>
            <a:pPr marL="343080" indent="-343080" defTabSz="914400">
              <a:lnSpc>
                <a:spcPct val="90000"/>
              </a:lnSpc>
              <a:spcBef>
                <a:spcPts val="1001"/>
              </a:spcBef>
              <a:buClr>
                <a:srgbClr val="000000"/>
              </a:buClr>
              <a:buFont typeface="Wingdings" charset="2"/>
              <a:buChar char=""/>
              <a:tabLst>
                <a:tab algn="l" pos="0"/>
              </a:tabLst>
            </a:pPr>
            <a:r>
              <a:rPr b="0" lang="fr-FR" sz="2400" spc="-1" strike="noStrike">
                <a:solidFill>
                  <a:srgbClr val="000000"/>
                </a:solidFill>
                <a:latin typeface="Aptos"/>
                <a:ea typeface="DejaVu Sans"/>
              </a:rPr>
              <a:t>Elaborer un modèle de biographie dans le cadre d’une séquence sur la guerre civile espagnole et l’art engagé.</a:t>
            </a:r>
            <a:endParaRPr b="0" lang="fr-FR" sz="2400" spc="-1" strike="noStrike">
              <a:solidFill>
                <a:srgbClr val="000000"/>
              </a:solidFill>
              <a:latin typeface="Calibri"/>
            </a:endParaRPr>
          </a:p>
        </p:txBody>
      </p:sp>
      <p:pic>
        <p:nvPicPr>
          <p:cNvPr id="204" name="Picture 2" descr=""/>
          <p:cNvPicPr/>
          <p:nvPr/>
        </p:nvPicPr>
        <p:blipFill>
          <a:blip r:embed="rId1"/>
          <a:stretch/>
        </p:blipFill>
        <p:spPr>
          <a:xfrm>
            <a:off x="2596680" y="3421800"/>
            <a:ext cx="782640" cy="782640"/>
          </a:xfrm>
          <a:prstGeom prst="rect">
            <a:avLst/>
          </a:prstGeom>
          <a:ln w="0">
            <a:noFill/>
          </a:ln>
        </p:spPr>
      </p:pic>
      <p:pic>
        <p:nvPicPr>
          <p:cNvPr id="205" name="Image 6" descr="Une image contenant Symétrie, symbole, art, ligne&#10;&#10;Description générée automatiquement"/>
          <p:cNvPicPr/>
          <p:nvPr/>
        </p:nvPicPr>
        <p:blipFill>
          <a:blip r:embed="rId2"/>
          <a:stretch/>
        </p:blipFill>
        <p:spPr>
          <a:xfrm>
            <a:off x="3961440" y="3310920"/>
            <a:ext cx="922680" cy="922680"/>
          </a:xfrm>
          <a:prstGeom prst="rect">
            <a:avLst/>
          </a:prstGeom>
          <a:ln w="0">
            <a:noFill/>
          </a:ln>
        </p:spPr>
      </p:pic>
      <p:sp>
        <p:nvSpPr>
          <p:cNvPr id="206" name="ZoneTexte 1"/>
          <p:cNvSpPr/>
          <p:nvPr/>
        </p:nvSpPr>
        <p:spPr>
          <a:xfrm>
            <a:off x="330480" y="1802160"/>
            <a:ext cx="7035840" cy="17355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fr-FR" sz="1800" spc="-1" strike="noStrike">
                <a:solidFill>
                  <a:srgbClr val="0e2841"/>
                </a:solidFill>
                <a:latin typeface="Arial"/>
                <a:ea typeface="DejaVu Sans"/>
              </a:rPr>
              <a:t>Utilisation de l’IA par l’enseignant pour élaborer un modèle de biographie visant à aider les élèves à perfectionner leurs compétences en production écrite tout en les encourageant à explorer de manière constructive l'utilisation des IA génératives dans leur processus d'apprentissage.</a:t>
            </a:r>
            <a:endParaRPr b="0" lang="fr-FR" sz="1800" spc="-1" strike="noStrike">
              <a:solidFill>
                <a:srgbClr val="000000"/>
              </a:solidFill>
              <a:latin typeface="Calibri"/>
            </a:endParaRPr>
          </a:p>
          <a:p>
            <a:pPr defTabSz="914400">
              <a:lnSpc>
                <a:spcPct val="100000"/>
              </a:lnSpc>
            </a:pPr>
            <a:endParaRPr b="0" lang="fr-FR" sz="1800" spc="-1" strike="noStrike">
              <a:solidFill>
                <a:srgbClr val="000000"/>
              </a:solidFill>
              <a:latin typeface="Calibri"/>
            </a:endParaRPr>
          </a:p>
        </p:txBody>
      </p:sp>
      <p:pic>
        <p:nvPicPr>
          <p:cNvPr id="207" name="Image 2" descr=""/>
          <p:cNvPicPr/>
          <p:nvPr/>
        </p:nvPicPr>
        <p:blipFill>
          <a:blip r:embed="rId3"/>
          <a:stretch/>
        </p:blipFill>
        <p:spPr>
          <a:xfrm>
            <a:off x="7312680" y="79200"/>
            <a:ext cx="4856400" cy="3445200"/>
          </a:xfrm>
          <a:prstGeom prst="rect">
            <a:avLst/>
          </a:prstGeom>
          <a:ln w="0">
            <a:noFill/>
          </a:ln>
        </p:spPr>
      </p:pic>
      <p:graphicFrame>
        <p:nvGraphicFramePr>
          <p:cNvPr id="208" name=""/>
          <p:cNvGraphicFramePr/>
          <p:nvPr/>
        </p:nvGraphicFramePr>
        <p:xfrm>
          <a:off x="6073200" y="2508120"/>
          <a:ext cx="6119640" cy="1079640"/>
        </p:xfrm>
        <a:graphic>
          <a:graphicData uri="http://schemas.openxmlformats.org/presentationml/2006/ole">
            <p:oleObj progId="Word.Document.12" r:id="rId4" spid="">
              <p:embed/>
              <p:pic>
                <p:nvPicPr>
                  <p:cNvPr id="209" name="" descr=""/>
                  <p:cNvPicPr/>
                  <p:nvPr/>
                </p:nvPicPr>
                <p:blipFill>
                  <a:blip r:embed="rId5"/>
                  <a:stretch/>
                </p:blipFill>
                <p:spPr>
                  <a:xfrm>
                    <a:off x="6073200" y="2508120"/>
                    <a:ext cx="6119640" cy="1079640"/>
                  </a:xfrm>
                  <a:prstGeom prst="rect">
                    <a:avLst/>
                  </a:prstGeom>
                  <a:ln w="0">
                    <a:noFill/>
                  </a:ln>
                </p:spPr>
              </p:pic>
            </p:oleObj>
          </a:graphicData>
        </a:graphic>
      </p:graphicFrame>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defTabSz="914400">
              <a:lnSpc>
                <a:spcPct val="90000"/>
              </a:lnSpc>
              <a:buNone/>
            </a:pPr>
            <a:r>
              <a:rPr b="1" lang="fr-FR" sz="4400" spc="-1" strike="noStrike">
                <a:solidFill>
                  <a:schemeClr val="dk1"/>
                </a:solidFill>
                <a:latin typeface="Arial"/>
                <a:ea typeface="DejaVu Sans"/>
              </a:rPr>
              <a:t>Sommaire</a:t>
            </a:r>
            <a:endParaRPr b="0" lang="fr-FR" sz="4400" spc="-1" strike="noStrike">
              <a:solidFill>
                <a:schemeClr val="dk1"/>
              </a:solidFill>
              <a:latin typeface="Arial"/>
            </a:endParaRPr>
          </a:p>
        </p:txBody>
      </p:sp>
      <p:sp>
        <p:nvSpPr>
          <p:cNvPr id="211" name="PlaceHolder 2"/>
          <p:cNvSpPr>
            <a:spLocks noGrp="1"/>
          </p:cNvSpPr>
          <p:nvPr>
            <p:ph type="subTitle"/>
          </p:nvPr>
        </p:nvSpPr>
        <p:spPr>
          <a:xfrm>
            <a:off x="551160" y="2524320"/>
            <a:ext cx="10972080" cy="3137400"/>
          </a:xfrm>
          <a:prstGeom prst="rect">
            <a:avLst/>
          </a:prstGeom>
          <a:noFill/>
          <a:ln w="0">
            <a:noFill/>
          </a:ln>
        </p:spPr>
        <p:txBody>
          <a:bodyPr lIns="0" rIns="0" tIns="0" bIns="0" anchor="ctr">
            <a:noAutofit/>
          </a:bodyPr>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 action="ppaction://hlinkshowjump?jump=nextslide"/>
              </a:rPr>
              <a:t>Contexte</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1" action="ppaction://hlinksldjump"/>
              </a:rPr>
              <a:t>Exemple avec </a:t>
            </a:r>
            <a:r>
              <a:rPr b="0" lang="fr-FR" sz="2800" spc="-1" strike="noStrike" u="sng">
                <a:solidFill>
                  <a:schemeClr val="dk1"/>
                </a:solidFill>
                <a:uFillTx/>
                <a:latin typeface="Arial"/>
                <a:ea typeface="DejaVu Sans"/>
                <a:hlinkClick r:id="rId2" action="ppaction://hlinksldjump"/>
              </a:rPr>
              <a:t>ChatGPT</a:t>
            </a:r>
            <a:r>
              <a:rPr b="0" lang="fr-FR" sz="2800" spc="-1" strike="noStrike" u="sng">
                <a:solidFill>
                  <a:schemeClr val="dk1"/>
                </a:solidFill>
                <a:uFillTx/>
                <a:latin typeface="Arial"/>
                <a:ea typeface="DejaVu Sans"/>
                <a:hlinkClick r:id="rId3" action="ppaction://hlinksldjump"/>
              </a:rPr>
              <a:t> </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4" action="ppaction://hlinksldjump"/>
              </a:rPr>
              <a:t>Exemple avec </a:t>
            </a:r>
            <a:r>
              <a:rPr b="0" lang="fr-FR" sz="2800" spc="-1" strike="noStrike" u="sng">
                <a:solidFill>
                  <a:schemeClr val="dk1"/>
                </a:solidFill>
                <a:uFillTx/>
                <a:latin typeface="Arial"/>
                <a:ea typeface="DejaVu Sans"/>
                <a:hlinkClick r:id="rId5" action="ppaction://hlinksldjump"/>
              </a:rPr>
              <a:t>Perplexity</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a:solidFill>
                  <a:schemeClr val="dk1"/>
                </a:solidFill>
                <a:latin typeface="Arial"/>
                <a:ea typeface="DejaVu Sans"/>
              </a:rPr>
              <a:t>Fiche de travail proposée</a:t>
            </a:r>
            <a:endParaRPr b="0" lang="fr-FR" sz="2800" spc="-1" strike="noStrike">
              <a:solidFill>
                <a:srgbClr val="000000"/>
              </a:solidFill>
              <a:latin typeface="Calibri"/>
            </a:endParaRPr>
          </a:p>
          <a:p>
            <a:pPr marL="514440" indent="-514440" defTabSz="914400">
              <a:lnSpc>
                <a:spcPct val="90000"/>
              </a:lnSpc>
              <a:spcBef>
                <a:spcPts val="1001"/>
              </a:spcBef>
              <a:buClr>
                <a:srgbClr val="000000"/>
              </a:buClr>
              <a:buFont typeface="Arial"/>
              <a:buAutoNum type="arabicParenR"/>
            </a:pPr>
            <a:r>
              <a:rPr b="0" lang="fr-FR" sz="2800" spc="-1" strike="noStrike" u="sng">
                <a:solidFill>
                  <a:schemeClr val="dk1"/>
                </a:solidFill>
                <a:uFillTx/>
                <a:latin typeface="Arial"/>
                <a:ea typeface="DejaVu Sans"/>
                <a:hlinkClick r:id="rId6" action="ppaction://hlinksldjump"/>
              </a:rPr>
              <a:t>Analyse</a:t>
            </a:r>
            <a:endParaRPr b="0" lang="fr-FR" sz="2800" spc="-1" strike="noStrike">
              <a:solidFill>
                <a:srgbClr val="000000"/>
              </a:solidFill>
              <a:latin typeface="Calibri"/>
            </a:endParaRPr>
          </a:p>
          <a:p>
            <a:pPr indent="0" defTabSz="914400">
              <a:lnSpc>
                <a:spcPct val="90000"/>
              </a:lnSpc>
              <a:spcBef>
                <a:spcPts val="1001"/>
              </a:spcBef>
              <a:buNone/>
            </a:pPr>
            <a:endParaRPr b="0" lang="fr-FR"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152280" y="186120"/>
            <a:ext cx="11684520" cy="973080"/>
          </a:xfrm>
          <a:prstGeom prst="rect">
            <a:avLst/>
          </a:prstGeom>
          <a:noFill/>
          <a:ln w="0">
            <a:noFill/>
          </a:ln>
        </p:spPr>
        <p:txBody>
          <a:bodyPr lIns="90000" rIns="90000" tIns="45000" bIns="45000" anchor="ctr">
            <a:noAutofit/>
          </a:bodyPr>
          <a:p>
            <a:pPr indent="0" defTabSz="914400">
              <a:lnSpc>
                <a:spcPct val="90000"/>
              </a:lnSpc>
              <a:buNone/>
            </a:pPr>
            <a:r>
              <a:rPr b="1" lang="fr-FR" sz="2800" spc="-1" strike="noStrike" u="sng">
                <a:solidFill>
                  <a:srgbClr val="000000"/>
                </a:solidFill>
                <a:uFillTx/>
                <a:latin typeface="Aptos Display"/>
                <a:ea typeface="DejaVu Sans"/>
              </a:rPr>
              <a:t>Elaboration  d’un modèle de biographie sur un artiste engagé durant la guerre civile espagnole</a:t>
            </a:r>
            <a:endParaRPr b="0" lang="fr-FR" sz="2800" spc="-1" strike="noStrike">
              <a:solidFill>
                <a:schemeClr val="dk1"/>
              </a:solidFill>
              <a:latin typeface="Arial"/>
            </a:endParaRPr>
          </a:p>
        </p:txBody>
      </p:sp>
      <p:sp>
        <p:nvSpPr>
          <p:cNvPr id="213" name="PlaceHolder 2"/>
          <p:cNvSpPr>
            <a:spLocks noGrp="1"/>
          </p:cNvSpPr>
          <p:nvPr>
            <p:ph/>
          </p:nvPr>
        </p:nvSpPr>
        <p:spPr>
          <a:xfrm>
            <a:off x="152280" y="1495440"/>
            <a:ext cx="11684520" cy="5357880"/>
          </a:xfrm>
          <a:prstGeom prst="rect">
            <a:avLst/>
          </a:prstGeom>
          <a:noFill/>
          <a:ln w="0">
            <a:noFill/>
          </a:ln>
        </p:spPr>
        <p:txBody>
          <a:bodyPr lIns="90000" rIns="90000" tIns="45000" bIns="45000" anchor="t">
            <a:normAutofit/>
          </a:bodyPr>
          <a:p>
            <a:pPr marL="228600" indent="0" defTabSz="914400">
              <a:lnSpc>
                <a:spcPct val="90000"/>
              </a:lnSpc>
              <a:spcBef>
                <a:spcPts val="1001"/>
              </a:spcBef>
              <a:buNone/>
              <a:tabLst>
                <a:tab algn="l" pos="0"/>
              </a:tabLst>
            </a:pPr>
            <a:r>
              <a:rPr b="1" lang="fr-FR" sz="2500" spc="-1" strike="noStrike">
                <a:solidFill>
                  <a:srgbClr val="000000"/>
                </a:solidFill>
                <a:latin typeface="Arial"/>
                <a:ea typeface="DejaVu Sans"/>
              </a:rPr>
              <a:t>Contexte</a:t>
            </a:r>
            <a:r>
              <a:rPr b="1" lang="fr-FR" sz="2800" spc="-1" strike="noStrike">
                <a:solidFill>
                  <a:srgbClr val="000000"/>
                </a:solidFill>
                <a:latin typeface="Arial"/>
                <a:ea typeface="DejaVu Sans"/>
              </a:rPr>
              <a:t> : </a:t>
            </a:r>
            <a:endParaRPr b="0" lang="fr-FR" sz="2800" spc="-1" strike="noStrike">
              <a:solidFill>
                <a:schemeClr val="dk1"/>
              </a:solidFill>
              <a:latin typeface="Arial"/>
            </a:endParaRPr>
          </a:p>
          <a:p>
            <a:pPr indent="-324000" algn="just" defTabSz="914400">
              <a:lnSpc>
                <a:spcPct val="90000"/>
              </a:lnSpc>
              <a:spcBef>
                <a:spcPts val="1001"/>
              </a:spcBef>
              <a:buClr>
                <a:srgbClr val="000000"/>
              </a:buClr>
              <a:buFont typeface="Wingdings" charset="2"/>
              <a:buChar char=""/>
              <a:tabLst>
                <a:tab algn="l" pos="0"/>
              </a:tabLst>
            </a:pPr>
            <a:r>
              <a:rPr b="0" lang="fr-FR" sz="2500" spc="-1" strike="noStrike">
                <a:solidFill>
                  <a:srgbClr val="000000"/>
                </a:solidFill>
                <a:latin typeface="Calibri"/>
                <a:ea typeface="DejaVu Sans"/>
              </a:rPr>
              <a:t>Dans le cadre d’une séquence sur la guerre civile espagnole et l’art engagé, les élèves ont travaillé sur des biographies d’artistes engagés et se sont familiarisés avec le vocabulaire spécifique aux biographies, les repères temporels et l'emploi des temps de l'imparfait et du passé simple.</a:t>
            </a:r>
            <a:endParaRPr b="0" lang="fr-FR" sz="2500" spc="-1" strike="noStrike">
              <a:solidFill>
                <a:schemeClr val="dk1"/>
              </a:solidFill>
              <a:latin typeface="Arial"/>
            </a:endParaRPr>
          </a:p>
          <a:p>
            <a:pPr indent="-324000" algn="just" defTabSz="914400">
              <a:lnSpc>
                <a:spcPct val="90000"/>
              </a:lnSpc>
              <a:spcBef>
                <a:spcPts val="1001"/>
              </a:spcBef>
              <a:buClr>
                <a:srgbClr val="000000"/>
              </a:buClr>
              <a:buFont typeface="Wingdings" charset="2"/>
              <a:buChar char=""/>
              <a:tabLst>
                <a:tab algn="l" pos="0"/>
              </a:tabLst>
            </a:pPr>
            <a:r>
              <a:rPr b="0" lang="fr-FR" sz="2500" spc="-1" strike="noStrike">
                <a:solidFill>
                  <a:srgbClr val="000000"/>
                </a:solidFill>
                <a:latin typeface="Calibri"/>
                <a:ea typeface="DejaVu Sans"/>
              </a:rPr>
              <a:t>Afin de réinvestir le vocabulaire et les structures étudiés, les élèves doivent rédiger la biographie d’un artiste engagé ( Miguel Hernández ou Federico García Lorca ). </a:t>
            </a:r>
            <a:endParaRPr b="0" lang="fr-FR" sz="2500" spc="-1" strike="noStrike">
              <a:solidFill>
                <a:schemeClr val="dk1"/>
              </a:solidFill>
              <a:latin typeface="Arial"/>
            </a:endParaRPr>
          </a:p>
          <a:p>
            <a:pPr indent="-324000" algn="just" defTabSz="914400">
              <a:lnSpc>
                <a:spcPct val="100000"/>
              </a:lnSpc>
              <a:spcBef>
                <a:spcPts val="1001"/>
              </a:spcBef>
              <a:buClr>
                <a:srgbClr val="000000"/>
              </a:buClr>
              <a:buFont typeface="Wingdings" charset="2"/>
              <a:buChar char=""/>
              <a:tabLst>
                <a:tab algn="l" pos="0"/>
              </a:tabLst>
            </a:pPr>
            <a:r>
              <a:rPr b="0" lang="fr-FR" sz="2500" spc="-1" strike="noStrike">
                <a:solidFill>
                  <a:srgbClr val="000000"/>
                </a:solidFill>
                <a:latin typeface="Calibri"/>
                <a:ea typeface="DejaVu Sans"/>
              </a:rPr>
              <a:t>Les élèves sont invités à comparer leur travail à un texte « modèle » généré par l’IA , ce qui les amènera à s’autocorriger mais également à enrichir et/ou améliorer leur production écrite.</a:t>
            </a:r>
            <a:endParaRPr b="0" lang="fr-FR" sz="2500" spc="-1" strike="noStrike">
              <a:solidFill>
                <a:schemeClr val="dk1"/>
              </a:solidFill>
              <a:latin typeface="Arial"/>
            </a:endParaRPr>
          </a:p>
          <a:p>
            <a:pPr indent="-324000" algn="just" defTabSz="914400">
              <a:lnSpc>
                <a:spcPct val="90000"/>
              </a:lnSpc>
              <a:spcBef>
                <a:spcPts val="1001"/>
              </a:spcBef>
              <a:buClr>
                <a:srgbClr val="000000"/>
              </a:buClr>
              <a:buFont typeface="Wingdings" charset="2"/>
              <a:buChar char=""/>
              <a:tabLst>
                <a:tab algn="l" pos="0"/>
              </a:tabLst>
            </a:pPr>
            <a:r>
              <a:rPr b="0" lang="fr-FR" sz="2500" spc="-1" strike="noStrike">
                <a:solidFill>
                  <a:srgbClr val="000000"/>
                </a:solidFill>
                <a:latin typeface="Calibri"/>
                <a:ea typeface="DejaVu Sans"/>
              </a:rPr>
              <a:t>Pour gagner du temps, nous avons testé ChatGPT pour générer ce texte, en imposant des contraintes définies dans la requête (prompt).</a:t>
            </a:r>
            <a:endParaRPr b="0" lang="fr-FR" sz="2500" spc="-1" strike="noStrike">
              <a:solidFill>
                <a:schemeClr val="dk1"/>
              </a:solidFill>
              <a:latin typeface="Arial"/>
            </a:endParaRPr>
          </a:p>
          <a:p>
            <a:pPr marL="228600" indent="0" defTabSz="914400">
              <a:lnSpc>
                <a:spcPct val="90000"/>
              </a:lnSpc>
              <a:spcBef>
                <a:spcPts val="1001"/>
              </a:spcBef>
              <a:buNone/>
              <a:tabLst>
                <a:tab algn="l" pos="0"/>
              </a:tabLst>
            </a:pPr>
            <a:endParaRPr b="0" lang="fr-FR" sz="2800" spc="-1" strike="noStrike">
              <a:solidFill>
                <a:schemeClr val="dk1"/>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Rectangle : coins arrondis 3"/>
          <p:cNvSpPr/>
          <p:nvPr/>
        </p:nvSpPr>
        <p:spPr>
          <a:xfrm>
            <a:off x="254520" y="1369080"/>
            <a:ext cx="11682720" cy="140112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fr-FR" sz="1800" spc="-1" strike="noStrike">
                <a:solidFill>
                  <a:schemeClr val="lt1"/>
                </a:solidFill>
                <a:latin typeface="Aptos"/>
                <a:ea typeface="Yu Gothic"/>
              </a:rPr>
              <a:t> </a:t>
            </a:r>
            <a:r>
              <a:rPr b="0" lang="fr-FR" sz="1800" spc="-1" strike="noStrike">
                <a:solidFill>
                  <a:schemeClr val="lt1"/>
                </a:solidFill>
                <a:latin typeface="Aptos"/>
                <a:ea typeface="Yu Gothic"/>
              </a:rPr>
              <a:t>PROMPT: Ecris la biographie en espagnol de niveau A2 de Miguel Hernández (ou Pablo Picasso, selon le choix de l’élève) en y intégrant les informations suivantes : date et lieu de naissance et de mort; contexte familial ; études ; profession ; parcours artistique ; œuvres majeures ; engagement politique durant la guerre civile espagnole ; pays d’exil.  Les temps verbaux  à utiliser sont l’imparfait et le passé simple. </a:t>
            </a:r>
            <a:endParaRPr b="0" lang="fr-FR" sz="1800" spc="-1" strike="noStrike">
              <a:solidFill>
                <a:srgbClr val="000000"/>
              </a:solidFill>
              <a:latin typeface="Calibri"/>
            </a:endParaRPr>
          </a:p>
        </p:txBody>
      </p:sp>
      <p:sp>
        <p:nvSpPr>
          <p:cNvPr id="215" name="ZoneTexte 8"/>
          <p:cNvSpPr/>
          <p:nvPr/>
        </p:nvSpPr>
        <p:spPr>
          <a:xfrm>
            <a:off x="254520" y="329400"/>
            <a:ext cx="103766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1 : choix de rédiger la requête (prompt) en français avec ChatGPT :</a:t>
            </a:r>
            <a:endParaRPr b="0" lang="fr-FR" sz="1800" spc="-1" strike="noStrike">
              <a:solidFill>
                <a:srgbClr val="000000"/>
              </a:solidFill>
              <a:latin typeface="Calibri"/>
            </a:endParaRPr>
          </a:p>
        </p:txBody>
      </p:sp>
      <p:sp>
        <p:nvSpPr>
          <p:cNvPr id="216" name="ZoneTexte 4">
            <a:hlinkClick r:id="rId1"/>
          </p:cNvPr>
          <p:cNvSpPr/>
          <p:nvPr/>
        </p:nvSpPr>
        <p:spPr>
          <a:xfrm>
            <a:off x="4439880" y="3446280"/>
            <a:ext cx="8463240" cy="333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s-ES" sz="1600" spc="-1" strike="noStrike" u="sng">
                <a:solidFill>
                  <a:schemeClr val="dk1"/>
                </a:solidFill>
                <a:uFillTx/>
                <a:latin typeface="Arial"/>
                <a:ea typeface="DejaVu Sans"/>
                <a:hlinkClick r:id="rId2"/>
              </a:rPr>
              <a:t>Biografía de Miguel Hernández (chatgpt.com)</a:t>
            </a:r>
            <a:endParaRPr b="0" lang="fr-FR" sz="1600" spc="-1" strike="noStrike">
              <a:solidFill>
                <a:srgbClr val="000000"/>
              </a:solidFill>
              <a:latin typeface="Calibri"/>
            </a:endParaRPr>
          </a:p>
        </p:txBody>
      </p:sp>
      <p:pic>
        <p:nvPicPr>
          <p:cNvPr id="217" name="Picture 2" descr=""/>
          <p:cNvPicPr/>
          <p:nvPr/>
        </p:nvPicPr>
        <p:blipFill>
          <a:blip r:embed="rId3"/>
          <a:stretch/>
        </p:blipFill>
        <p:spPr>
          <a:xfrm>
            <a:off x="8902080" y="3054600"/>
            <a:ext cx="782640" cy="782640"/>
          </a:xfrm>
          <a:prstGeom prst="rect">
            <a:avLst/>
          </a:prstGeom>
          <a:ln w="0">
            <a:noFill/>
          </a:ln>
        </p:spPr>
      </p:pic>
      <p:pic>
        <p:nvPicPr>
          <p:cNvPr id="218" name="Image 1" descr=""/>
          <p:cNvPicPr/>
          <p:nvPr/>
        </p:nvPicPr>
        <p:blipFill>
          <a:blip r:embed="rId4"/>
          <a:stretch/>
        </p:blipFill>
        <p:spPr>
          <a:xfrm>
            <a:off x="1221480" y="3298320"/>
            <a:ext cx="3029760" cy="107856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Rectangle 13"/>
          <p:cNvSpPr/>
          <p:nvPr/>
        </p:nvSpPr>
        <p:spPr>
          <a:xfrm>
            <a:off x="373680" y="1725120"/>
            <a:ext cx="3714840" cy="239328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marL="285840" indent="-285840" algn="ctr" defTabSz="914400">
              <a:lnSpc>
                <a:spcPct val="100000"/>
              </a:lnSpc>
              <a:buClr>
                <a:srgbClr val="000000"/>
              </a:buClr>
              <a:buFont typeface="Wingdings" charset="2"/>
              <a:buChar char=""/>
            </a:pPr>
            <a:r>
              <a:rPr b="0" lang="fr-FR" sz="1800" spc="-1" strike="noStrike">
                <a:solidFill>
                  <a:schemeClr val="dk1"/>
                </a:solidFill>
                <a:latin typeface="Arial"/>
                <a:ea typeface="DejaVu Sans"/>
              </a:rPr>
              <a:t>Toujours vérifier les informations surtout concernant les dates</a:t>
            </a:r>
            <a:endParaRPr b="0" lang="fr-FR" sz="1800" spc="-1" strike="noStrike">
              <a:solidFill>
                <a:srgbClr val="000000"/>
              </a:solidFill>
              <a:latin typeface="Calibri"/>
            </a:endParaRPr>
          </a:p>
          <a:p>
            <a:pPr marL="285840" indent="-285840" algn="ctr" defTabSz="914400">
              <a:lnSpc>
                <a:spcPct val="100000"/>
              </a:lnSpc>
              <a:buClr>
                <a:srgbClr val="000000"/>
              </a:buClr>
              <a:buFont typeface="Wingdings" charset="2"/>
              <a:buChar char=""/>
            </a:pPr>
            <a:r>
              <a:rPr b="0" lang="fr-FR" sz="1800" spc="-1" strike="noStrike">
                <a:solidFill>
                  <a:schemeClr val="dk1"/>
                </a:solidFill>
                <a:latin typeface="Arial"/>
                <a:ea typeface="DejaVu Sans"/>
              </a:rPr>
              <a:t>Requête à repréciser , le texte étant trop long</a:t>
            </a:r>
            <a:endParaRPr b="0" lang="fr-FR" sz="1800" spc="-1" strike="noStrike">
              <a:solidFill>
                <a:srgbClr val="000000"/>
              </a:solidFill>
              <a:latin typeface="Calibri"/>
            </a:endParaRPr>
          </a:p>
        </p:txBody>
      </p:sp>
      <p:pic>
        <p:nvPicPr>
          <p:cNvPr id="220" name="Image 26" descr=""/>
          <p:cNvPicPr/>
          <p:nvPr/>
        </p:nvPicPr>
        <p:blipFill>
          <a:blip r:embed="rId1"/>
          <a:stretch/>
        </p:blipFill>
        <p:spPr>
          <a:xfrm>
            <a:off x="4514760" y="198360"/>
            <a:ext cx="7302960" cy="6460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Rectangle : coins arrondis 3"/>
          <p:cNvSpPr/>
          <p:nvPr/>
        </p:nvSpPr>
        <p:spPr>
          <a:xfrm>
            <a:off x="132120" y="963000"/>
            <a:ext cx="3358800" cy="53676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0000"/>
              </a:lnSpc>
            </a:pPr>
            <a:r>
              <a:rPr b="0" lang="en-US" sz="1600" spc="-1" strike="noStrike">
                <a:solidFill>
                  <a:schemeClr val="lt1"/>
                </a:solidFill>
                <a:latin typeface="Aptos"/>
                <a:ea typeface="Yu Gothic"/>
              </a:rPr>
              <a:t>PROMPT : </a:t>
            </a:r>
            <a:r>
              <a:rPr b="0" lang="de-DE" sz="1600" spc="-1" strike="noStrike">
                <a:solidFill>
                  <a:schemeClr val="lt1"/>
                </a:solidFill>
                <a:latin typeface="Arial"/>
                <a:ea typeface="DejaVu Sans"/>
              </a:rPr>
              <a:t>En 15 lignes</a:t>
            </a:r>
            <a:endParaRPr b="0" lang="fr-FR" sz="1600" spc="-1" strike="noStrike">
              <a:solidFill>
                <a:srgbClr val="000000"/>
              </a:solidFill>
              <a:latin typeface="Calibri"/>
            </a:endParaRPr>
          </a:p>
        </p:txBody>
      </p:sp>
      <p:sp>
        <p:nvSpPr>
          <p:cNvPr id="222" name="ZoneTexte 8"/>
          <p:cNvSpPr/>
          <p:nvPr/>
        </p:nvSpPr>
        <p:spPr>
          <a:xfrm>
            <a:off x="35280" y="178920"/>
            <a:ext cx="91681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2 : requête plus précise rédigée en français sur ChatGPT :</a:t>
            </a:r>
            <a:endParaRPr b="0" lang="fr-FR" sz="1800" spc="-1" strike="noStrike">
              <a:solidFill>
                <a:srgbClr val="000000"/>
              </a:solidFill>
              <a:latin typeface="Calibri"/>
            </a:endParaRPr>
          </a:p>
        </p:txBody>
      </p:sp>
      <p:sp>
        <p:nvSpPr>
          <p:cNvPr id="223" name="Bulle narrative : rectangle à coins arrondis 5"/>
          <p:cNvSpPr/>
          <p:nvPr/>
        </p:nvSpPr>
        <p:spPr>
          <a:xfrm>
            <a:off x="503640" y="3061080"/>
            <a:ext cx="2987280" cy="1743120"/>
          </a:xfrm>
          <a:prstGeom prst="wedgeRoundRectCallout">
            <a:avLst>
              <a:gd name="adj1" fmla="val 59594"/>
              <a:gd name="adj2" fmla="val -30833"/>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600" spc="-1" strike="noStrike">
                <a:solidFill>
                  <a:schemeClr val="lt1"/>
                </a:solidFill>
                <a:latin typeface="Arial"/>
                <a:ea typeface="DejaVu Sans"/>
              </a:rPr>
              <a:t>Texte créé par Chat GPT proche de ce que pourrait rédiger les élèves et donc leur permettant de s’auto-corriger et d’enrichir leur production écrite.</a:t>
            </a:r>
            <a:endParaRPr b="0" lang="fr-FR" sz="1600" spc="-1" strike="noStrike">
              <a:solidFill>
                <a:srgbClr val="000000"/>
              </a:solidFill>
              <a:latin typeface="Calibri"/>
            </a:endParaRPr>
          </a:p>
        </p:txBody>
      </p:sp>
      <p:pic>
        <p:nvPicPr>
          <p:cNvPr id="224" name="Picture 2" descr=""/>
          <p:cNvPicPr/>
          <p:nvPr/>
        </p:nvPicPr>
        <p:blipFill>
          <a:blip r:embed="rId1"/>
          <a:stretch/>
        </p:blipFill>
        <p:spPr>
          <a:xfrm>
            <a:off x="186120" y="85320"/>
            <a:ext cx="516240" cy="536760"/>
          </a:xfrm>
          <a:prstGeom prst="rect">
            <a:avLst/>
          </a:prstGeom>
          <a:ln w="0">
            <a:noFill/>
          </a:ln>
        </p:spPr>
      </p:pic>
      <p:pic>
        <p:nvPicPr>
          <p:cNvPr id="225" name="Image 3" descr=""/>
          <p:cNvPicPr/>
          <p:nvPr/>
        </p:nvPicPr>
        <p:blipFill>
          <a:blip r:embed="rId2"/>
          <a:stretch/>
        </p:blipFill>
        <p:spPr>
          <a:xfrm>
            <a:off x="4006800" y="1332000"/>
            <a:ext cx="8052840" cy="42040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Rectangle : coins arrondis 3"/>
          <p:cNvSpPr/>
          <p:nvPr/>
        </p:nvSpPr>
        <p:spPr>
          <a:xfrm>
            <a:off x="1026000" y="441720"/>
            <a:ext cx="10744200" cy="1179360"/>
          </a:xfrm>
          <a:prstGeom prst="roundRect">
            <a:avLst>
              <a:gd name="adj" fmla="val 16667"/>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defTabSz="914400">
              <a:lnSpc>
                <a:spcPct val="107000"/>
              </a:lnSpc>
              <a:spcAft>
                <a:spcPts val="799"/>
              </a:spcAft>
            </a:pPr>
            <a:r>
              <a:rPr b="0" lang="fr-FR" sz="1800" spc="-1" strike="noStrike">
                <a:solidFill>
                  <a:schemeClr val="lt1"/>
                </a:solidFill>
                <a:latin typeface="Aptos"/>
                <a:ea typeface="Yu Gothic"/>
              </a:rPr>
              <a:t>PROMPT: Ecris la biographie en espagnol de niveau A2 de Miguel Hernández  en y intégrant les informations suivantes : date et lieu de naissance et de mort; contexte familial ; études ; profession ; parcours artistique ; œuvres majeures ; engagement politique durant la guerre civile espagnole ; pays d’exil.  Les temps verbaux  à utiliser sont l’imparfait et le passé simple.</a:t>
            </a:r>
            <a:endParaRPr b="0" lang="fr-FR" sz="1800" spc="-1" strike="noStrike">
              <a:solidFill>
                <a:srgbClr val="000000"/>
              </a:solidFill>
              <a:latin typeface="Calibri"/>
            </a:endParaRPr>
          </a:p>
        </p:txBody>
      </p:sp>
      <p:sp>
        <p:nvSpPr>
          <p:cNvPr id="227" name="ZoneTexte 8"/>
          <p:cNvSpPr/>
          <p:nvPr/>
        </p:nvSpPr>
        <p:spPr>
          <a:xfrm>
            <a:off x="-770040" y="61920"/>
            <a:ext cx="77464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fr-FR" sz="1800" spc="-1" strike="noStrike">
                <a:solidFill>
                  <a:srgbClr val="000000"/>
                </a:solidFill>
                <a:latin typeface="Aptos"/>
                <a:ea typeface="DejaVu Sans"/>
              </a:rPr>
              <a:t>Requête n° 1 : requête rédigée en français sur Perplexity :</a:t>
            </a:r>
            <a:endParaRPr b="0" lang="fr-FR" sz="1800" spc="-1" strike="noStrike">
              <a:solidFill>
                <a:srgbClr val="000000"/>
              </a:solidFill>
              <a:latin typeface="Calibri"/>
            </a:endParaRPr>
          </a:p>
        </p:txBody>
      </p:sp>
      <p:sp>
        <p:nvSpPr>
          <p:cNvPr id="228" name="Bulle narrative : rectangle à coins arrondis 5"/>
          <p:cNvSpPr/>
          <p:nvPr/>
        </p:nvSpPr>
        <p:spPr>
          <a:xfrm>
            <a:off x="554040" y="5244120"/>
            <a:ext cx="3088800" cy="1389240"/>
          </a:xfrm>
          <a:prstGeom prst="wedgeRoundRectCallout">
            <a:avLst>
              <a:gd name="adj1" fmla="val 75740"/>
              <a:gd name="adj2" fmla="val -58435"/>
              <a:gd name="adj3" fmla="val 16667"/>
            </a:avLst>
          </a:prstGeom>
          <a:solidFill>
            <a:srgbClr val="4ea72e"/>
          </a:solidFill>
          <a:ln>
            <a:solidFill>
              <a:srgbClr val="ffffff"/>
            </a:solidFill>
          </a:ln>
          <a:effectLst>
            <a:outerShdw blurRad="39960" dir="5400000" dist="20160" rotWithShape="0">
              <a:srgbClr val="000000">
                <a:alpha val="38000"/>
              </a:srgbClr>
            </a:outerShdw>
          </a:effectLst>
        </p:spPr>
        <p:style>
          <a:lnRef idx="3">
            <a:schemeClr val="lt1"/>
          </a:lnRef>
          <a:fillRef idx="1">
            <a:schemeClr val="accent6"/>
          </a:fillRef>
          <a:effectRef idx="1">
            <a:schemeClr val="accent6"/>
          </a:effectRef>
          <a:fontRef idx="minor"/>
        </p:style>
        <p:txBody>
          <a:bodyPr lIns="90000" rIns="90000" tIns="45000" bIns="45000" anchor="ctr">
            <a:noAutofit/>
          </a:bodyPr>
          <a:p>
            <a:pPr defTabSz="914400">
              <a:lnSpc>
                <a:spcPct val="100000"/>
              </a:lnSpc>
            </a:pPr>
            <a:r>
              <a:rPr b="0" lang="fr-FR" sz="1800" spc="-1" strike="noStrike">
                <a:solidFill>
                  <a:schemeClr val="lt1"/>
                </a:solidFill>
                <a:latin typeface="Arial"/>
                <a:ea typeface="DejaVu Sans"/>
              </a:rPr>
              <a:t>Texte créé par Perplexity intéressant pour la structure proposée et le niveau de langue adapté au public. </a:t>
            </a:r>
            <a:endParaRPr b="0" lang="fr-FR" sz="1800" spc="-1" strike="noStrike">
              <a:solidFill>
                <a:srgbClr val="000000"/>
              </a:solidFill>
              <a:latin typeface="Calibri"/>
            </a:endParaRPr>
          </a:p>
        </p:txBody>
      </p:sp>
      <p:sp>
        <p:nvSpPr>
          <p:cNvPr id="229" name="Rectangle 13"/>
          <p:cNvSpPr/>
          <p:nvPr/>
        </p:nvSpPr>
        <p:spPr>
          <a:xfrm>
            <a:off x="5414400" y="5142960"/>
            <a:ext cx="6541200" cy="1040760"/>
          </a:xfrm>
          <a:prstGeom prst="rect">
            <a:avLst/>
          </a:prstGeom>
          <a:solidFill>
            <a:srgbClr val="ff0000"/>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ctr">
            <a:noAutofit/>
          </a:bodyPr>
          <a:p>
            <a:pPr marL="343080" indent="-343080" algn="just" defTabSz="914400">
              <a:lnSpc>
                <a:spcPct val="100000"/>
              </a:lnSpc>
              <a:buClr>
                <a:srgbClr val="000000"/>
              </a:buClr>
              <a:buFont typeface="Wingdings" charset="2"/>
              <a:buChar char=""/>
            </a:pPr>
            <a:r>
              <a:rPr b="0" lang="fr-FR" sz="1800" spc="-1" strike="noStrike">
                <a:solidFill>
                  <a:schemeClr val="dk1"/>
                </a:solidFill>
                <a:latin typeface="Calibri"/>
                <a:ea typeface="Times New Roman"/>
              </a:rPr>
              <a:t>Veiller à rédiger de façon précise le prompt ( niveau des élèves , objectifs.) </a:t>
            </a:r>
            <a:endParaRPr b="0" lang="fr-FR" sz="1800" spc="-1" strike="noStrike">
              <a:solidFill>
                <a:srgbClr val="000000"/>
              </a:solidFill>
              <a:latin typeface="Calibri"/>
            </a:endParaRPr>
          </a:p>
          <a:p>
            <a:pPr marL="343080" indent="-343080" algn="just" defTabSz="914400">
              <a:lnSpc>
                <a:spcPct val="100000"/>
              </a:lnSpc>
              <a:buClr>
                <a:srgbClr val="000000"/>
              </a:buClr>
              <a:buFont typeface="Wingdings" charset="2"/>
              <a:buChar char=""/>
            </a:pPr>
            <a:r>
              <a:rPr b="0" lang="fr-FR" sz="1800" spc="-1" strike="noStrike">
                <a:solidFill>
                  <a:schemeClr val="dk1"/>
                </a:solidFill>
                <a:latin typeface="Calibri"/>
                <a:ea typeface="Times New Roman"/>
              </a:rPr>
              <a:t>Ici, la 1</a:t>
            </a:r>
            <a:r>
              <a:rPr b="0" lang="fr-FR" sz="1800" spc="-1" strike="noStrike" baseline="30000">
                <a:solidFill>
                  <a:schemeClr val="dk1"/>
                </a:solidFill>
                <a:latin typeface="Calibri"/>
                <a:ea typeface="Times New Roman"/>
              </a:rPr>
              <a:t>ère</a:t>
            </a:r>
            <a:r>
              <a:rPr b="0" lang="fr-FR" sz="1800" spc="-1" strike="noStrike">
                <a:solidFill>
                  <a:schemeClr val="dk1"/>
                </a:solidFill>
                <a:latin typeface="Calibri"/>
                <a:ea typeface="Times New Roman"/>
              </a:rPr>
              <a:t> requête suffit.</a:t>
            </a:r>
            <a:endParaRPr b="0" lang="fr-FR" sz="1800" spc="-1" strike="noStrike">
              <a:solidFill>
                <a:srgbClr val="000000"/>
              </a:solidFill>
              <a:latin typeface="Calibri"/>
            </a:endParaRPr>
          </a:p>
          <a:p>
            <a:pPr algn="just" defTabSz="914400">
              <a:lnSpc>
                <a:spcPct val="100000"/>
              </a:lnSpc>
            </a:pPr>
            <a:endParaRPr b="0" lang="fr-FR" sz="1800" spc="-1" strike="noStrike">
              <a:solidFill>
                <a:srgbClr val="000000"/>
              </a:solidFill>
              <a:latin typeface="Calibri"/>
            </a:endParaRPr>
          </a:p>
        </p:txBody>
      </p:sp>
      <p:pic>
        <p:nvPicPr>
          <p:cNvPr id="230" name="Image 6" descr="Une image contenant Symétrie, symbole, art, ligne&#10;&#10;Description générée automatiquement"/>
          <p:cNvPicPr/>
          <p:nvPr/>
        </p:nvPicPr>
        <p:blipFill>
          <a:blip r:embed="rId1"/>
          <a:stretch/>
        </p:blipFill>
        <p:spPr>
          <a:xfrm>
            <a:off x="235800" y="650520"/>
            <a:ext cx="635760" cy="682200"/>
          </a:xfrm>
          <a:prstGeom prst="rect">
            <a:avLst/>
          </a:prstGeom>
          <a:ln w="0">
            <a:noFill/>
          </a:ln>
        </p:spPr>
      </p:pic>
      <p:pic>
        <p:nvPicPr>
          <p:cNvPr id="231" name="Image 3" descr=""/>
          <p:cNvPicPr/>
          <p:nvPr/>
        </p:nvPicPr>
        <p:blipFill>
          <a:blip r:embed="rId2"/>
          <a:stretch/>
        </p:blipFill>
        <p:spPr>
          <a:xfrm>
            <a:off x="1307160" y="1847520"/>
            <a:ext cx="5677200" cy="3162240"/>
          </a:xfrm>
          <a:prstGeom prst="rect">
            <a:avLst/>
          </a:prstGeom>
          <a:ln w="0">
            <a:noFill/>
          </a:ln>
        </p:spPr>
      </p:pic>
      <p:pic>
        <p:nvPicPr>
          <p:cNvPr id="232" name="Image 6" descr=""/>
          <p:cNvPicPr/>
          <p:nvPr/>
        </p:nvPicPr>
        <p:blipFill>
          <a:blip r:embed="rId3"/>
          <a:stretch/>
        </p:blipFill>
        <p:spPr>
          <a:xfrm>
            <a:off x="6800040" y="2384280"/>
            <a:ext cx="5391720" cy="23623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ZoneTexte 7"/>
          <p:cNvSpPr/>
          <p:nvPr/>
        </p:nvSpPr>
        <p:spPr>
          <a:xfrm>
            <a:off x="349200" y="215280"/>
            <a:ext cx="103406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fr-FR" sz="1800" spc="-1" strike="noStrike" u="sng">
                <a:solidFill>
                  <a:schemeClr val="dk1"/>
                </a:solidFill>
                <a:uFillTx/>
                <a:latin typeface="Aptos"/>
                <a:ea typeface="DejaVu Sans"/>
              </a:rPr>
              <a:t>Fiche proposée aux élèves pour réaliser l’activité</a:t>
            </a:r>
            <a:endParaRPr b="0" lang="fr-FR" sz="1800" spc="-1" strike="noStrike">
              <a:solidFill>
                <a:srgbClr val="000000"/>
              </a:solidFill>
              <a:latin typeface="Calibri"/>
            </a:endParaRPr>
          </a:p>
        </p:txBody>
      </p:sp>
      <p:pic>
        <p:nvPicPr>
          <p:cNvPr id="234" name="Image 9" descr=""/>
          <p:cNvPicPr/>
          <p:nvPr/>
        </p:nvPicPr>
        <p:blipFill>
          <a:blip r:embed="rId1"/>
          <a:stretch/>
        </p:blipFill>
        <p:spPr>
          <a:xfrm>
            <a:off x="1197000" y="584640"/>
            <a:ext cx="5053680" cy="5883840"/>
          </a:xfrm>
          <a:prstGeom prst="rect">
            <a:avLst/>
          </a:prstGeom>
          <a:ln w="0">
            <a:noFill/>
          </a:ln>
        </p:spPr>
      </p:pic>
      <p:pic>
        <p:nvPicPr>
          <p:cNvPr id="235" name="Image 12" descr=""/>
          <p:cNvPicPr/>
          <p:nvPr/>
        </p:nvPicPr>
        <p:blipFill>
          <a:blip r:embed="rId2"/>
          <a:stretch/>
        </p:blipFill>
        <p:spPr>
          <a:xfrm>
            <a:off x="6788880" y="89280"/>
            <a:ext cx="4704480" cy="6678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206280" y="-19440"/>
            <a:ext cx="10972080" cy="952560"/>
          </a:xfrm>
          <a:prstGeom prst="rect">
            <a:avLst/>
          </a:prstGeom>
          <a:noFill/>
          <a:ln w="0">
            <a:noFill/>
          </a:ln>
        </p:spPr>
        <p:txBody>
          <a:bodyPr lIns="0" rIns="0" tIns="0" bIns="0" anchor="ctr">
            <a:noAutofit/>
          </a:bodyPr>
          <a:p>
            <a:pPr indent="0" defTabSz="914400">
              <a:lnSpc>
                <a:spcPct val="90000"/>
              </a:lnSpc>
              <a:buNone/>
            </a:pPr>
            <a:r>
              <a:rPr b="1" lang="fr-FR" sz="2800" spc="-1" strike="noStrike">
                <a:solidFill>
                  <a:srgbClr val="0070c0"/>
                </a:solidFill>
                <a:latin typeface="Arial"/>
                <a:ea typeface="DejaVu Sans"/>
              </a:rPr>
              <a:t>Analyse : freins et plus-values</a:t>
            </a:r>
            <a:endParaRPr b="0" lang="fr-FR" sz="2800" spc="-1" strike="noStrike">
              <a:solidFill>
                <a:schemeClr val="dk1"/>
              </a:solidFill>
              <a:latin typeface="Arial"/>
            </a:endParaRPr>
          </a:p>
        </p:txBody>
      </p:sp>
      <p:sp>
        <p:nvSpPr>
          <p:cNvPr id="237" name="PlaceHolder 2"/>
          <p:cNvSpPr>
            <a:spLocks noGrp="1"/>
          </p:cNvSpPr>
          <p:nvPr>
            <p:ph type="subTitle"/>
          </p:nvPr>
        </p:nvSpPr>
        <p:spPr>
          <a:xfrm>
            <a:off x="660960" y="1418400"/>
            <a:ext cx="11133720" cy="4658040"/>
          </a:xfrm>
          <a:prstGeom prst="rect">
            <a:avLst/>
          </a:prstGeom>
          <a:noFill/>
          <a:ln w="0">
            <a:noFill/>
          </a:ln>
        </p:spPr>
        <p:txBody>
          <a:bodyPr lIns="0" rIns="0" tIns="0" bIns="0" anchor="ctr">
            <a:noAutofit/>
          </a:bodyPr>
          <a:p>
            <a:pPr marL="228600" indent="-228600" defTabSz="914400">
              <a:lnSpc>
                <a:spcPct val="90000"/>
              </a:lnSpc>
              <a:spcBef>
                <a:spcPts val="1001"/>
              </a:spcBef>
              <a:buClr>
                <a:srgbClr val="0070c0"/>
              </a:buClr>
              <a:buFont typeface="Arial"/>
              <a:buChar char="•"/>
            </a:pPr>
            <a:r>
              <a:rPr b="0" lang="fr-FR" sz="2200" spc="-1" strike="noStrike">
                <a:solidFill>
                  <a:srgbClr val="0070c0"/>
                </a:solidFill>
                <a:latin typeface="Arial"/>
                <a:ea typeface="DejaVu Sans"/>
              </a:rPr>
              <a:t>Freins</a:t>
            </a:r>
            <a:r>
              <a:rPr b="0" lang="fr-FR" sz="2400" spc="-1" strike="noStrike">
                <a:solidFill>
                  <a:srgbClr val="0070c0"/>
                </a:solidFill>
                <a:latin typeface="Arial"/>
                <a:ea typeface="DejaVu Sans"/>
              </a:rPr>
              <a:t> :</a:t>
            </a:r>
            <a:endParaRPr b="0" lang="fr-FR" sz="2400" spc="-1" strike="noStrike">
              <a:solidFill>
                <a:srgbClr val="000000"/>
              </a:solidFill>
              <a:latin typeface="Calibri"/>
            </a:endParaRPr>
          </a:p>
          <a:p>
            <a:pPr marL="343080" indent="-343080" algn="just" defTabSz="914400">
              <a:lnSpc>
                <a:spcPct val="100000"/>
              </a:lnSpc>
              <a:spcBef>
                <a:spcPts val="1001"/>
              </a:spcBef>
              <a:buClr>
                <a:srgbClr val="000000"/>
              </a:buClr>
              <a:buFont typeface="Wingdings" charset="2"/>
              <a:buChar char=""/>
            </a:pPr>
            <a:r>
              <a:rPr b="0" lang="fr-FR" sz="2200" spc="-1" strike="noStrike">
                <a:solidFill>
                  <a:schemeClr val="dk1"/>
                </a:solidFill>
                <a:latin typeface="Calibri"/>
                <a:ea typeface="Times New Roman"/>
              </a:rPr>
              <a:t>La vérification des informations générées par les deux outils est indispensable car certaines informations peuvent être erronées.</a:t>
            </a:r>
            <a:endParaRPr b="0" lang="fr-FR" sz="2200" spc="-1" strike="noStrike">
              <a:solidFill>
                <a:srgbClr val="000000"/>
              </a:solidFill>
              <a:latin typeface="Calibri"/>
            </a:endParaRPr>
          </a:p>
          <a:p>
            <a:pPr marL="343080" indent="-343080" algn="just" defTabSz="914400">
              <a:lnSpc>
                <a:spcPct val="100000"/>
              </a:lnSpc>
              <a:spcBef>
                <a:spcPts val="1001"/>
              </a:spcBef>
              <a:buClr>
                <a:srgbClr val="000000"/>
              </a:buClr>
              <a:buFont typeface="Wingdings" charset="2"/>
              <a:buChar char=""/>
            </a:pPr>
            <a:r>
              <a:rPr b="0" lang="fr-FR" sz="2200" spc="-1" strike="noStrike">
                <a:solidFill>
                  <a:schemeClr val="dk1"/>
                </a:solidFill>
                <a:latin typeface="Calibri"/>
                <a:ea typeface="Times New Roman"/>
              </a:rPr>
              <a:t>Veiller à rédiger de façon précise le prompt ( niveau des élèves , objectifs.) </a:t>
            </a:r>
            <a:endParaRPr b="0" lang="fr-FR" sz="2200" spc="-1" strike="noStrike">
              <a:solidFill>
                <a:srgbClr val="000000"/>
              </a:solidFill>
              <a:latin typeface="Calibri"/>
            </a:endParaRPr>
          </a:p>
          <a:p>
            <a:pPr marL="343080" indent="-343080" algn="just" defTabSz="914400">
              <a:lnSpc>
                <a:spcPct val="100000"/>
              </a:lnSpc>
              <a:spcBef>
                <a:spcPts val="1001"/>
              </a:spcBef>
              <a:buClr>
                <a:srgbClr val="000000"/>
              </a:buClr>
              <a:buFont typeface="Wingdings" charset="2"/>
              <a:buChar char=""/>
            </a:pPr>
            <a:r>
              <a:rPr b="0" i="1" lang="fr-FR" sz="2200" spc="-1" strike="noStrike">
                <a:solidFill>
                  <a:schemeClr val="dk1"/>
                </a:solidFill>
                <a:latin typeface="Calibri"/>
                <a:ea typeface="Times New Roman"/>
              </a:rPr>
              <a:t>Perplexity</a:t>
            </a:r>
            <a:r>
              <a:rPr b="0" lang="fr-FR" sz="2200" spc="-1" strike="noStrike">
                <a:solidFill>
                  <a:schemeClr val="dk1"/>
                </a:solidFill>
                <a:latin typeface="Calibri"/>
                <a:ea typeface="Times New Roman"/>
              </a:rPr>
              <a:t> a généré un résultat plus complet que </a:t>
            </a:r>
            <a:r>
              <a:rPr b="0" i="1" lang="fr-FR" sz="2200" spc="-1" strike="noStrike">
                <a:solidFill>
                  <a:schemeClr val="dk1"/>
                </a:solidFill>
                <a:latin typeface="Calibri"/>
                <a:ea typeface="Times New Roman"/>
              </a:rPr>
              <a:t>ChatGPT</a:t>
            </a:r>
            <a:r>
              <a:rPr b="0" lang="fr-FR" sz="2200" spc="-1" strike="noStrike">
                <a:solidFill>
                  <a:schemeClr val="dk1"/>
                </a:solidFill>
                <a:latin typeface="Calibri"/>
                <a:ea typeface="Times New Roman"/>
              </a:rPr>
              <a:t> .</a:t>
            </a:r>
            <a:endParaRPr b="0" lang="fr-FR" sz="2200" spc="-1" strike="noStrike">
              <a:solidFill>
                <a:srgbClr val="000000"/>
              </a:solidFill>
              <a:latin typeface="Calibri"/>
            </a:endParaRPr>
          </a:p>
          <a:p>
            <a:pPr marL="343080" indent="-343080" algn="just" defTabSz="914400">
              <a:lnSpc>
                <a:spcPct val="100000"/>
              </a:lnSpc>
              <a:spcBef>
                <a:spcPts val="1001"/>
              </a:spcBef>
              <a:buClr>
                <a:srgbClr val="000000"/>
              </a:buClr>
              <a:buFont typeface="Wingdings" charset="2"/>
              <a:buChar char=""/>
            </a:pPr>
            <a:r>
              <a:rPr b="0" lang="fr-FR" sz="2200" spc="-1" strike="noStrike">
                <a:solidFill>
                  <a:schemeClr val="dk1"/>
                </a:solidFill>
                <a:latin typeface="Calibri"/>
                <a:ea typeface="Times New Roman"/>
              </a:rPr>
              <a:t>La formulation d’un prompt efficace nous oblige à nous poser les bonnes questions et à nous recentrer sur les objectifs de l’activité.</a:t>
            </a:r>
            <a:endParaRPr b="0" lang="fr-FR" sz="2200" spc="-1" strike="noStrike">
              <a:solidFill>
                <a:srgbClr val="000000"/>
              </a:solidFill>
              <a:latin typeface="Calibri"/>
            </a:endParaRPr>
          </a:p>
          <a:p>
            <a:pPr marL="285840" indent="-285840" defTabSz="914400">
              <a:lnSpc>
                <a:spcPct val="100000"/>
              </a:lnSpc>
              <a:spcBef>
                <a:spcPts val="1001"/>
              </a:spcBef>
              <a:buClr>
                <a:srgbClr val="000000"/>
              </a:buClr>
              <a:buFont typeface="Wingdings" charset="2"/>
              <a:buChar char=""/>
            </a:pPr>
            <a:r>
              <a:rPr b="0" lang="fr-FR" sz="2200" spc="-1" strike="noStrike">
                <a:solidFill>
                  <a:schemeClr val="dk1"/>
                </a:solidFill>
                <a:latin typeface="Calibri"/>
                <a:ea typeface="Calibri"/>
              </a:rPr>
              <a:t>La plupart des élèves a réussi à enrichir leur production écrite et à s’autocorriger</a:t>
            </a:r>
            <a:endParaRPr b="0" lang="fr-FR" sz="2200" spc="-1" strike="noStrike">
              <a:solidFill>
                <a:srgbClr val="000000"/>
              </a:solidFill>
              <a:latin typeface="Calibri"/>
            </a:endParaRPr>
          </a:p>
          <a:p>
            <a:pPr indent="0" defTabSz="914400">
              <a:lnSpc>
                <a:spcPct val="100000"/>
              </a:lnSpc>
              <a:spcBef>
                <a:spcPts val="1001"/>
              </a:spcBef>
              <a:buNone/>
            </a:pPr>
            <a:endParaRPr b="0" lang="fr-FR" sz="2200" spc="-1" strike="noStrike">
              <a:solidFill>
                <a:srgbClr val="000000"/>
              </a:solidFill>
              <a:latin typeface="Calibri"/>
            </a:endParaRPr>
          </a:p>
          <a:p>
            <a:pPr marL="228600" indent="-228600" defTabSz="914400">
              <a:lnSpc>
                <a:spcPct val="100000"/>
              </a:lnSpc>
              <a:spcBef>
                <a:spcPts val="1001"/>
              </a:spcBef>
              <a:buClr>
                <a:srgbClr val="0070c0"/>
              </a:buClr>
              <a:buFont typeface="Arial"/>
              <a:buChar char="•"/>
            </a:pPr>
            <a:r>
              <a:rPr b="0" lang="fr-FR" sz="2200" spc="-1" strike="noStrike">
                <a:solidFill>
                  <a:srgbClr val="0070c0"/>
                </a:solidFill>
                <a:latin typeface="Arial"/>
                <a:ea typeface="DejaVu Sans"/>
              </a:rPr>
              <a:t>Avantages de l’utilisation de l’IA : </a:t>
            </a:r>
            <a:endParaRPr b="0" lang="fr-FR" sz="2200" spc="-1" strike="noStrike">
              <a:solidFill>
                <a:srgbClr val="000000"/>
              </a:solidFill>
              <a:latin typeface="Calibri"/>
            </a:endParaRPr>
          </a:p>
          <a:p>
            <a:pPr marL="343080" indent="-343080" algn="just" defTabSz="914400">
              <a:lnSpc>
                <a:spcPct val="100000"/>
              </a:lnSpc>
              <a:spcBef>
                <a:spcPts val="1001"/>
              </a:spcBef>
              <a:buClr>
                <a:srgbClr val="000000"/>
              </a:buClr>
              <a:buFont typeface="Wingdings" charset="2"/>
              <a:buChar char=""/>
            </a:pPr>
            <a:r>
              <a:rPr b="0" lang="fr-FR" sz="2200" spc="-1" strike="noStrike">
                <a:solidFill>
                  <a:schemeClr val="dk1"/>
                </a:solidFill>
                <a:latin typeface="Calibri"/>
                <a:ea typeface="Calibri"/>
              </a:rPr>
              <a:t>Gain de temps pour l’enseignant car le texte est généré instantanément.</a:t>
            </a:r>
            <a:endParaRPr b="0" lang="fr-FR" sz="2200" spc="-1" strike="noStrike">
              <a:solidFill>
                <a:srgbClr val="000000"/>
              </a:solidFill>
              <a:latin typeface="Calibri"/>
            </a:endParaRPr>
          </a:p>
          <a:p>
            <a:pPr marL="343080" indent="-343080" algn="just" defTabSz="914400">
              <a:lnSpc>
                <a:spcPct val="100000"/>
              </a:lnSpc>
              <a:spcBef>
                <a:spcPts val="1001"/>
              </a:spcBef>
              <a:buClr>
                <a:srgbClr val="000000"/>
              </a:buClr>
              <a:buFont typeface="Wingdings" charset="2"/>
              <a:buChar char=""/>
            </a:pPr>
            <a:r>
              <a:rPr b="0" lang="fr-FR" sz="2200" spc="-1" strike="noStrike">
                <a:solidFill>
                  <a:schemeClr val="dk1"/>
                </a:solidFill>
                <a:latin typeface="Calibri"/>
                <a:ea typeface="Calibri"/>
              </a:rPr>
              <a:t>Il est facile de reprendre le prompt en demandant de modifier certains éléments (ajustement du niveau du texte, du nombre de lignes, ajout ou suppression d’un élément).</a:t>
            </a:r>
            <a:endParaRPr b="0" lang="fr-FR" sz="2200" spc="-1" strike="noStrike">
              <a:solidFill>
                <a:srgbClr val="000000"/>
              </a:solidFill>
              <a:latin typeface="Calibri"/>
            </a:endParaRPr>
          </a:p>
          <a:p>
            <a:pPr marL="343080" indent="-343080" algn="just" defTabSz="914400">
              <a:lnSpc>
                <a:spcPct val="100000"/>
              </a:lnSpc>
              <a:spcBef>
                <a:spcPts val="1001"/>
              </a:spcBef>
              <a:spcAft>
                <a:spcPts val="1001"/>
              </a:spcAft>
              <a:buClr>
                <a:srgbClr val="000000"/>
              </a:buClr>
              <a:buFont typeface="Wingdings" charset="2"/>
              <a:buChar char=""/>
            </a:pPr>
            <a:r>
              <a:rPr b="0" lang="fr-FR" sz="2200" spc="-1" strike="noStrike">
                <a:solidFill>
                  <a:schemeClr val="dk1"/>
                </a:solidFill>
                <a:latin typeface="Calibri"/>
                <a:ea typeface="Calibri"/>
              </a:rPr>
              <a:t>On peut formuler les prompts en français ou en langue étrangère.</a:t>
            </a:r>
            <a:endParaRPr b="0" lang="fr-FR" sz="2200" spc="-1" strike="noStrike">
              <a:solidFill>
                <a:srgbClr val="000000"/>
              </a:solidFill>
              <a:latin typeface="Calibri"/>
            </a:endParaRPr>
          </a:p>
          <a:p>
            <a:pPr marL="343080" indent="-343080" defTabSz="914400">
              <a:lnSpc>
                <a:spcPct val="100000"/>
              </a:lnSpc>
              <a:spcBef>
                <a:spcPts val="1001"/>
              </a:spcBef>
              <a:buClr>
                <a:srgbClr val="000000"/>
              </a:buClr>
              <a:buFont typeface="Wingdings" charset="2"/>
              <a:buChar char=""/>
            </a:pPr>
            <a:r>
              <a:rPr b="0" lang="fr-FR" sz="2200" spc="-1" strike="noStrike">
                <a:solidFill>
                  <a:schemeClr val="dk1"/>
                </a:solidFill>
                <a:latin typeface="Calibri"/>
                <a:ea typeface="Calibri"/>
              </a:rPr>
              <a:t>Les élèves manifestent beaucoup d’intérêt pour l’utilisation des IA et portent un regard critique sur l’outil.</a:t>
            </a:r>
            <a:endParaRPr b="0" lang="fr-FR" sz="22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6.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Collabora_Office/23.05.10.1$Linux_X86_64 LibreOffice_project/c8fa7c01aa8a3e263c07b5cf4f72ace70f1d9308</Application>
  <AppVersion>15.0000</AppVersion>
  <Words>691</Words>
  <Paragraphs>45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2024-03-24T11:45:41Z</dcterms:created>
  <dc:creator>Sue Frazier</dc:creator>
  <dc:description/>
  <dc:language>fr-FR</dc:language>
  <cp:lastModifiedBy/>
  <dcterms:modified xsi:type="dcterms:W3CDTF">2024-06-11T13:27:06Z</dcterms:modified>
  <cp:revision>74</cp:revision>
  <dc:subject/>
  <dc:title>TraAM langues vivantes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9</vt:i4>
  </property>
</Properties>
</file>