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5.xml.rels" ContentType="application/vnd.openxmlformats-package.relationships+xml"/>
  <Override PartName="/ppt/slides/_rels/slide16.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xml.rels" ContentType="application/vnd.openxmlformats-package.relationships+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media/image1.png" ContentType="image/png"/>
  <Override PartName="/ppt/media/image2.emf" ContentType="image/x-emf"/>
  <Override PartName="/ppt/media/image7.png" ContentType="image/png"/>
  <Override PartName="/ppt/media/image1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8.png" ContentType="image/png"/>
  <Override PartName="/ppt/media/image13.png" ContentType="image/png"/>
  <Override PartName="/ppt/media/image9.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E96507A-6187-48AC-8ABC-9883E24C3F4D}" type="slidenum">
              <a:t>&lt;#&gt;</a:t>
            </a:fld>
          </a:p>
        </p:txBody>
      </p:sp>
      <p:sp>
        <p:nvSpPr>
          <p:cNvPr id="6" name="PlaceHolder 5"/>
          <p:cNvSpPr>
            <a:spLocks noGrp="1"/>
          </p:cNvSpPr>
          <p:nvPr>
            <p:ph type="dt" idx="1"/>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39A49DBE-A4AB-4C56-8968-B8800BBE05A1}" type="slidenum">
              <a:t>&lt;#&gt;</a:t>
            </a:fld>
          </a:p>
        </p:txBody>
      </p:sp>
      <p:sp>
        <p:nvSpPr>
          <p:cNvPr id="4" name="PlaceHolder 3"/>
          <p:cNvSpPr>
            <a:spLocks noGrp="1"/>
          </p:cNvSpPr>
          <p:nvPr>
            <p:ph type="dt" idx="28"/>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FDB73A91-8393-4C90-92F6-C469BF223CBE}" type="slidenum">
              <a:t>&lt;#&gt;</a:t>
            </a:fld>
          </a:p>
        </p:txBody>
      </p:sp>
      <p:sp>
        <p:nvSpPr>
          <p:cNvPr id="4" name="PlaceHolder 3"/>
          <p:cNvSpPr>
            <a:spLocks noGrp="1"/>
          </p:cNvSpPr>
          <p:nvPr>
            <p:ph type="dt" idx="31"/>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28E67C0-AB50-4E49-9DBD-9A729EDE5ACC}" type="slidenum">
              <a:t>&lt;#&gt;</a:t>
            </a:fld>
          </a:p>
        </p:txBody>
      </p:sp>
      <p:sp>
        <p:nvSpPr>
          <p:cNvPr id="4" name="PlaceHolder 3"/>
          <p:cNvSpPr>
            <a:spLocks noGrp="1"/>
          </p:cNvSpPr>
          <p:nvPr>
            <p:ph type="dt" idx="4"/>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2FCC1BB6-0A65-4DC6-863D-F5CE6BD09467}" type="slidenum">
              <a:t>&lt;#&gt;</a:t>
            </a:fld>
          </a:p>
        </p:txBody>
      </p:sp>
      <p:sp>
        <p:nvSpPr>
          <p:cNvPr id="4" name="PlaceHolder 3"/>
          <p:cNvSpPr>
            <a:spLocks noGrp="1"/>
          </p:cNvSpPr>
          <p:nvPr>
            <p:ph type="dt" idx="7"/>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23"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11425337-BBA7-4166-AC2C-07B321A072A4}" type="slidenum">
              <a:t>&lt;#&gt;</a:t>
            </a:fld>
          </a:p>
        </p:txBody>
      </p:sp>
      <p:sp>
        <p:nvSpPr>
          <p:cNvPr id="6" name="PlaceHolder 5"/>
          <p:cNvSpPr>
            <a:spLocks noGrp="1"/>
          </p:cNvSpPr>
          <p:nvPr>
            <p:ph type="dt" idx="10"/>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BD09A48A-C4DF-4BB2-971E-637959AD01DC}" type="slidenum">
              <a:t>&lt;#&gt;</a:t>
            </a:fld>
          </a:p>
        </p:txBody>
      </p:sp>
      <p:sp>
        <p:nvSpPr>
          <p:cNvPr id="4" name="PlaceHolder 3"/>
          <p:cNvSpPr>
            <a:spLocks noGrp="1"/>
          </p:cNvSpPr>
          <p:nvPr>
            <p:ph type="dt" idx="13"/>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36"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Calibri"/>
            </a:endParaRPr>
          </a:p>
        </p:txBody>
      </p:sp>
      <p:sp>
        <p:nvSpPr>
          <p:cNvPr id="3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Calibri"/>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79A5AE1B-18F9-404A-ADF6-E67B941B364E}" type="slidenum">
              <a:t>&lt;#&gt;</a:t>
            </a:fld>
          </a:p>
        </p:txBody>
      </p:sp>
      <p:sp>
        <p:nvSpPr>
          <p:cNvPr id="7" name="PlaceHolder 6"/>
          <p:cNvSpPr>
            <a:spLocks noGrp="1"/>
          </p:cNvSpPr>
          <p:nvPr>
            <p:ph type="dt" idx="16"/>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A5440E84-3578-4FCE-A996-6EBE63A6F142}" type="slidenum">
              <a:t>&lt;#&gt;</a:t>
            </a:fld>
          </a:p>
        </p:txBody>
      </p:sp>
      <p:sp>
        <p:nvSpPr>
          <p:cNvPr id="4" name="PlaceHolder 3"/>
          <p:cNvSpPr>
            <a:spLocks noGrp="1"/>
          </p:cNvSpPr>
          <p:nvPr>
            <p:ph type="dt" idx="19"/>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57AFFC31-8C0D-4618-847C-66D7315F1D4C}" type="slidenum">
              <a:t>&lt;#&gt;</a:t>
            </a:fld>
          </a:p>
        </p:txBody>
      </p:sp>
      <p:sp>
        <p:nvSpPr>
          <p:cNvPr id="5" name="PlaceHolder 4"/>
          <p:cNvSpPr>
            <a:spLocks noGrp="1"/>
          </p:cNvSpPr>
          <p:nvPr>
            <p:ph type="dt" idx="22"/>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4AED4A21-1E63-4FD2-89C5-7C04B2E644DD}" type="slidenum">
              <a:t>&lt;#&gt;</a:t>
            </a:fld>
          </a:p>
        </p:txBody>
      </p:sp>
      <p:sp>
        <p:nvSpPr>
          <p:cNvPr id="4" name="PlaceHolder 3"/>
          <p:cNvSpPr>
            <a:spLocks noGrp="1"/>
          </p:cNvSpPr>
          <p:nvPr>
            <p:ph type="dt" idx="25"/>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defTabSz="914400">
              <a:lnSpc>
                <a:spcPct val="90000"/>
              </a:lnSpc>
              <a:buNone/>
            </a:pPr>
            <a:r>
              <a:rPr b="0" lang="fr-FR" sz="6000" spc="-1" strike="noStrike">
                <a:solidFill>
                  <a:schemeClr val="dk1"/>
                </a:solidFill>
                <a:latin typeface="Calibri Light"/>
              </a:rPr>
              <a:t>Modifiez le style du titre</a:t>
            </a:r>
            <a:endParaRPr b="0" lang="fr-FR" sz="6000" spc="-1" strike="noStrike">
              <a:solidFill>
                <a:schemeClr val="dk1"/>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DE3F89AB-31E6-46AF-9FA6-CC4C32F7DFC8}"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Calibri"/>
              </a:rPr>
              <a:t>Cliquez pour éditer le format du plan de texte</a:t>
            </a:r>
            <a:endParaRPr b="0" lang="fr-FR" sz="2800" spc="-1" strike="noStrike">
              <a:solidFill>
                <a:schemeClr val="dk1"/>
              </a:solidFill>
              <a:latin typeface="Calibri"/>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Calibri"/>
              </a:rPr>
              <a:t>Second niveau de plan</a:t>
            </a:r>
            <a:endParaRPr b="0" lang="fr-FR" sz="2000" spc="-1" strike="noStrike">
              <a:solidFill>
                <a:schemeClr val="dk1"/>
              </a:solidFill>
              <a:latin typeface="Calibri"/>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Calibri"/>
              </a:rPr>
              <a:t>Troisième niveau de plan</a:t>
            </a:r>
            <a:endParaRPr b="0" lang="fr-FR" sz="1800" spc="-1" strike="noStrike">
              <a:solidFill>
                <a:schemeClr val="dk1"/>
              </a:solidFill>
              <a:latin typeface="Calibri"/>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Calibri"/>
              </a:rPr>
              <a:t>Quatrième niveau de plan</a:t>
            </a:r>
            <a:endParaRPr b="0" lang="fr-FR" sz="1800" spc="-1" strike="noStrike">
              <a:solidFill>
                <a:schemeClr val="dk1"/>
              </a:solidFill>
              <a:latin typeface="Calibri"/>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Calibri"/>
              </a:rPr>
              <a:t>Cinquième niveau de plan</a:t>
            </a:r>
            <a:endParaRPr b="0" lang="fr-FR" sz="2000" spc="-1" strike="noStrike">
              <a:solidFill>
                <a:schemeClr val="dk1"/>
              </a:solidFill>
              <a:latin typeface="Calibri"/>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Calibri"/>
              </a:rPr>
              <a:t>Sixième niveau de plan</a:t>
            </a:r>
            <a:endParaRPr b="0" lang="fr-FR" sz="2000" spc="-1" strike="noStrike">
              <a:solidFill>
                <a:schemeClr val="dk1"/>
              </a:solidFill>
              <a:latin typeface="Calibri"/>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Calibri"/>
              </a:rPr>
              <a:t>Septième niveau de plan</a:t>
            </a:r>
            <a:endParaRPr b="0" lang="fr-FR"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9880" y="457200"/>
            <a:ext cx="3931920" cy="1599840"/>
          </a:xfrm>
          <a:prstGeom prst="rect">
            <a:avLst/>
          </a:prstGeom>
          <a:noFill/>
          <a:ln w="0">
            <a:noFill/>
          </a:ln>
        </p:spPr>
        <p:txBody>
          <a:bodyPr anchor="b">
            <a:noAutofit/>
          </a:bodyPr>
          <a:p>
            <a:pPr indent="0" defTabSz="914400">
              <a:lnSpc>
                <a:spcPct val="90000"/>
              </a:lnSpc>
              <a:buNone/>
            </a:pPr>
            <a:r>
              <a:rPr b="0" lang="fr-FR" sz="3200" spc="-1" strike="noStrike">
                <a:solidFill>
                  <a:schemeClr val="dk1"/>
                </a:solidFill>
                <a:latin typeface="Calibri Light"/>
              </a:rPr>
              <a:t>Modifiez le style du titre</a:t>
            </a:r>
            <a:endParaRPr b="0" lang="fr-FR" sz="3200" spc="-1" strike="noStrike">
              <a:solidFill>
                <a:schemeClr val="dk1"/>
              </a:solidFill>
              <a:latin typeface="Calibri"/>
            </a:endParaRPr>
          </a:p>
        </p:txBody>
      </p:sp>
      <p:sp>
        <p:nvSpPr>
          <p:cNvPr id="57" name="PlaceHolder 2"/>
          <p:cNvSpPr>
            <a:spLocks noGrp="1"/>
          </p:cNvSpPr>
          <p:nvPr>
            <p:ph type="body"/>
          </p:nvPr>
        </p:nvSpPr>
        <p:spPr>
          <a:xfrm>
            <a:off x="5183280" y="987480"/>
            <a:ext cx="6171840" cy="487332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fr-FR" sz="3200" spc="-1" strike="noStrike">
                <a:solidFill>
                  <a:schemeClr val="dk1"/>
                </a:solidFill>
                <a:latin typeface="Calibri"/>
              </a:rPr>
              <a:t>Modifier les styles du texte du masque</a:t>
            </a:r>
            <a:endParaRPr b="0" lang="fr-FR" sz="32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800" spc="-1" strike="noStrike">
                <a:solidFill>
                  <a:schemeClr val="dk1"/>
                </a:solidFill>
                <a:latin typeface="Calibri"/>
              </a:rPr>
              <a:t>Deuxième niveau</a:t>
            </a:r>
            <a:endParaRPr b="0" lang="fr-FR" sz="28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Troisième niveau</a:t>
            </a:r>
            <a:endParaRPr b="0" lang="fr-FR" sz="24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Quatrième niveau</a:t>
            </a:r>
            <a:endParaRPr b="0" lang="fr-FR" sz="20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Cinquième niveau</a:t>
            </a:r>
            <a:endParaRPr b="0" lang="fr-FR" sz="2000" spc="-1" strike="noStrike">
              <a:solidFill>
                <a:schemeClr val="dk1"/>
              </a:solidFill>
              <a:latin typeface="Calibri"/>
            </a:endParaRPr>
          </a:p>
        </p:txBody>
      </p:sp>
      <p:sp>
        <p:nvSpPr>
          <p:cNvPr id="58" name="PlaceHolder 3"/>
          <p:cNvSpPr>
            <a:spLocks noGrp="1"/>
          </p:cNvSpPr>
          <p:nvPr>
            <p:ph type="body"/>
          </p:nvPr>
        </p:nvSpPr>
        <p:spPr>
          <a:xfrm>
            <a:off x="839880" y="2057400"/>
            <a:ext cx="3931920" cy="3811320"/>
          </a:xfrm>
          <a:prstGeom prst="rect">
            <a:avLst/>
          </a:prstGeom>
          <a:noFill/>
          <a:ln w="0">
            <a:noFill/>
          </a:ln>
        </p:spPr>
        <p:txBody>
          <a:bodyPr anchor="t">
            <a:noAutofit/>
          </a:bodyPr>
          <a:p>
            <a:pPr indent="0" defTabSz="914400">
              <a:lnSpc>
                <a:spcPct val="90000"/>
              </a:lnSpc>
              <a:spcBef>
                <a:spcPts val="1001"/>
              </a:spcBef>
              <a:buNone/>
              <a:tabLst>
                <a:tab algn="l" pos="0"/>
              </a:tabLst>
            </a:pPr>
            <a:r>
              <a:rPr b="0" lang="fr-FR" sz="1600" spc="-1" strike="noStrike">
                <a:solidFill>
                  <a:schemeClr val="dk1"/>
                </a:solidFill>
                <a:latin typeface="Calibri"/>
              </a:rPr>
              <a:t>Modifier les styles du texte du masque</a:t>
            </a:r>
            <a:endParaRPr b="0" lang="fr-FR" sz="1600" spc="-1" strike="noStrike">
              <a:solidFill>
                <a:schemeClr val="dk1"/>
              </a:solidFill>
              <a:latin typeface="Calibri"/>
            </a:endParaRPr>
          </a:p>
        </p:txBody>
      </p:sp>
      <p:sp>
        <p:nvSpPr>
          <p:cNvPr id="59" name="PlaceHolder 4"/>
          <p:cNvSpPr>
            <a:spLocks noGrp="1"/>
          </p:cNvSpPr>
          <p:nvPr>
            <p:ph type="dt" idx="28"/>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60" name="PlaceHolder 5"/>
          <p:cNvSpPr>
            <a:spLocks noGrp="1"/>
          </p:cNvSpPr>
          <p:nvPr>
            <p:ph type="ftr" idx="29"/>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61" name="PlaceHolder 6"/>
          <p:cNvSpPr>
            <a:spLocks noGrp="1"/>
          </p:cNvSpPr>
          <p:nvPr>
            <p:ph type="sldNum" idx="30"/>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7BD178F5-F73D-4829-BC01-04F3DB03C4BA}"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839880" y="457200"/>
            <a:ext cx="3931920" cy="1599840"/>
          </a:xfrm>
          <a:prstGeom prst="rect">
            <a:avLst/>
          </a:prstGeom>
          <a:noFill/>
          <a:ln w="0">
            <a:noFill/>
          </a:ln>
        </p:spPr>
        <p:txBody>
          <a:bodyPr anchor="b">
            <a:noAutofit/>
          </a:bodyPr>
          <a:p>
            <a:pPr indent="0" defTabSz="914400">
              <a:lnSpc>
                <a:spcPct val="90000"/>
              </a:lnSpc>
              <a:buNone/>
            </a:pPr>
            <a:r>
              <a:rPr b="0" lang="fr-FR" sz="3200" spc="-1" strike="noStrike">
                <a:solidFill>
                  <a:schemeClr val="dk1"/>
                </a:solidFill>
                <a:latin typeface="Calibri Light"/>
              </a:rPr>
              <a:t>Modifiez le style du titre</a:t>
            </a:r>
            <a:endParaRPr b="0" lang="fr-FR" sz="3200" spc="-1" strike="noStrike">
              <a:solidFill>
                <a:schemeClr val="dk1"/>
              </a:solidFill>
              <a:latin typeface="Calibri"/>
            </a:endParaRPr>
          </a:p>
        </p:txBody>
      </p:sp>
      <p:sp>
        <p:nvSpPr>
          <p:cNvPr id="63"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marL="432000" indent="-324000">
              <a:lnSpc>
                <a:spcPct val="90000"/>
              </a:lnSpc>
              <a:spcBef>
                <a:spcPts val="1417"/>
              </a:spcBef>
              <a:buClr>
                <a:srgbClr val="000000"/>
              </a:buClr>
              <a:buSzPct val="45000"/>
              <a:buFont typeface="Wingdings" charset="2"/>
              <a:buChar char=""/>
            </a:pPr>
            <a:r>
              <a:rPr b="0" lang="fr-FR" sz="3200" spc="-1" strike="noStrike">
                <a:solidFill>
                  <a:schemeClr val="dk1"/>
                </a:solidFill>
                <a:latin typeface="Calibri"/>
              </a:rPr>
              <a:t>Cliquez pour éditer le format du plan de texte</a:t>
            </a:r>
            <a:endParaRPr b="0" lang="fr-FR" sz="3200" spc="-1" strike="noStrike">
              <a:solidFill>
                <a:schemeClr val="dk1"/>
              </a:solidFill>
              <a:latin typeface="Calibri"/>
            </a:endParaRPr>
          </a:p>
          <a:p>
            <a:pPr lvl="1" marL="864000" indent="-324000">
              <a:lnSpc>
                <a:spcPct val="90000"/>
              </a:lnSpc>
              <a:spcBef>
                <a:spcPts val="1134"/>
              </a:spcBef>
              <a:buClr>
                <a:srgbClr val="000000"/>
              </a:buClr>
              <a:buSzPct val="75000"/>
              <a:buFont typeface="Symbol" charset="2"/>
              <a:buChar char=""/>
            </a:pPr>
            <a:r>
              <a:rPr b="0" lang="fr-FR" sz="3200" spc="-1" strike="noStrike">
                <a:solidFill>
                  <a:schemeClr val="dk1"/>
                </a:solidFill>
                <a:latin typeface="Calibri"/>
              </a:rPr>
              <a:t>Second niveau de plan</a:t>
            </a:r>
            <a:endParaRPr b="0" lang="fr-FR" sz="3200" spc="-1" strike="noStrike">
              <a:solidFill>
                <a:schemeClr val="dk1"/>
              </a:solidFill>
              <a:latin typeface="Calibri"/>
            </a:endParaRPr>
          </a:p>
          <a:p>
            <a:pPr lvl="2" marL="1296000" indent="-288000">
              <a:lnSpc>
                <a:spcPct val="90000"/>
              </a:lnSpc>
              <a:spcBef>
                <a:spcPts val="850"/>
              </a:spcBef>
              <a:buClr>
                <a:srgbClr val="000000"/>
              </a:buClr>
              <a:buSzPct val="45000"/>
              <a:buFont typeface="Wingdings" charset="2"/>
              <a:buChar char=""/>
            </a:pPr>
            <a:r>
              <a:rPr b="0" lang="fr-FR" sz="3200" spc="-1" strike="noStrike">
                <a:solidFill>
                  <a:schemeClr val="dk1"/>
                </a:solidFill>
                <a:latin typeface="Calibri"/>
              </a:rPr>
              <a:t>Troisième niveau de plan</a:t>
            </a:r>
            <a:endParaRPr b="0" lang="fr-FR" sz="3200" spc="-1" strike="noStrike">
              <a:solidFill>
                <a:schemeClr val="dk1"/>
              </a:solidFill>
              <a:latin typeface="Calibri"/>
            </a:endParaRPr>
          </a:p>
          <a:p>
            <a:pPr lvl="3" marL="1728000" indent="-216000">
              <a:lnSpc>
                <a:spcPct val="90000"/>
              </a:lnSpc>
              <a:spcBef>
                <a:spcPts val="567"/>
              </a:spcBef>
              <a:buClr>
                <a:srgbClr val="000000"/>
              </a:buClr>
              <a:buSzPct val="75000"/>
              <a:buFont typeface="Symbol" charset="2"/>
              <a:buChar char=""/>
            </a:pPr>
            <a:r>
              <a:rPr b="0" lang="fr-FR" sz="3200" spc="-1" strike="noStrike">
                <a:solidFill>
                  <a:schemeClr val="dk1"/>
                </a:solidFill>
                <a:latin typeface="Calibri"/>
              </a:rPr>
              <a:t>Quatrième niveau de plan</a:t>
            </a:r>
            <a:endParaRPr b="0" lang="fr-FR" sz="3200" spc="-1" strike="noStrike">
              <a:solidFill>
                <a:schemeClr val="dk1"/>
              </a:solidFill>
              <a:latin typeface="Calibri"/>
            </a:endParaRPr>
          </a:p>
          <a:p>
            <a:pPr lvl="4" marL="2160000" indent="-216000">
              <a:lnSpc>
                <a:spcPct val="90000"/>
              </a:lnSpc>
              <a:spcBef>
                <a:spcPts val="283"/>
              </a:spcBef>
              <a:buClr>
                <a:srgbClr val="000000"/>
              </a:buClr>
              <a:buSzPct val="45000"/>
              <a:buFont typeface="Wingdings" charset="2"/>
              <a:buChar char=""/>
            </a:pPr>
            <a:r>
              <a:rPr b="0" lang="fr-FR" sz="3200" spc="-1" strike="noStrike">
                <a:solidFill>
                  <a:schemeClr val="dk1"/>
                </a:solidFill>
                <a:latin typeface="Calibri"/>
              </a:rPr>
              <a:t>Cinquième niveau de plan</a:t>
            </a:r>
            <a:endParaRPr b="0" lang="fr-FR" sz="3200" spc="-1" strike="noStrike">
              <a:solidFill>
                <a:schemeClr val="dk1"/>
              </a:solidFill>
              <a:latin typeface="Calibri"/>
            </a:endParaRPr>
          </a:p>
          <a:p>
            <a:pPr lvl="5" marL="2592000" indent="-216000">
              <a:lnSpc>
                <a:spcPct val="90000"/>
              </a:lnSpc>
              <a:spcBef>
                <a:spcPts val="283"/>
              </a:spcBef>
              <a:buClr>
                <a:srgbClr val="000000"/>
              </a:buClr>
              <a:buSzPct val="45000"/>
              <a:buFont typeface="Wingdings" charset="2"/>
              <a:buChar char=""/>
            </a:pPr>
            <a:r>
              <a:rPr b="0" lang="fr-FR" sz="3200" spc="-1" strike="noStrike">
                <a:solidFill>
                  <a:schemeClr val="dk1"/>
                </a:solidFill>
                <a:latin typeface="Calibri"/>
              </a:rPr>
              <a:t>Sixième niveau de plan</a:t>
            </a:r>
            <a:endParaRPr b="0" lang="fr-FR" sz="3200" spc="-1" strike="noStrike">
              <a:solidFill>
                <a:schemeClr val="dk1"/>
              </a:solidFill>
              <a:latin typeface="Calibri"/>
            </a:endParaRPr>
          </a:p>
          <a:p>
            <a:pPr lvl="6" marL="3024000" indent="-216000">
              <a:lnSpc>
                <a:spcPct val="90000"/>
              </a:lnSpc>
              <a:spcBef>
                <a:spcPts val="283"/>
              </a:spcBef>
              <a:buClr>
                <a:srgbClr val="000000"/>
              </a:buClr>
              <a:buSzPct val="45000"/>
              <a:buFont typeface="Wingdings" charset="2"/>
              <a:buChar char=""/>
            </a:pPr>
            <a:r>
              <a:rPr b="0" lang="fr-FR" sz="3200" spc="-1" strike="noStrike">
                <a:solidFill>
                  <a:schemeClr val="dk1"/>
                </a:solidFill>
                <a:latin typeface="Calibri"/>
              </a:rPr>
              <a:t>Septième niveau de plan</a:t>
            </a:r>
            <a:endParaRPr b="0" lang="fr-FR" sz="3200" spc="-1" strike="noStrike">
              <a:solidFill>
                <a:schemeClr val="dk1"/>
              </a:solidFill>
              <a:latin typeface="Calibri"/>
            </a:endParaRPr>
          </a:p>
        </p:txBody>
      </p:sp>
      <p:sp>
        <p:nvSpPr>
          <p:cNvPr id="64" name="PlaceHolder 3"/>
          <p:cNvSpPr>
            <a:spLocks noGrp="1"/>
          </p:cNvSpPr>
          <p:nvPr>
            <p:ph type="body"/>
          </p:nvPr>
        </p:nvSpPr>
        <p:spPr>
          <a:xfrm>
            <a:off x="839880" y="2057400"/>
            <a:ext cx="3931920" cy="3811320"/>
          </a:xfrm>
          <a:prstGeom prst="rect">
            <a:avLst/>
          </a:prstGeom>
          <a:noFill/>
          <a:ln w="0">
            <a:noFill/>
          </a:ln>
        </p:spPr>
        <p:txBody>
          <a:bodyPr anchor="t">
            <a:noAutofit/>
          </a:bodyPr>
          <a:p>
            <a:pPr indent="0" defTabSz="914400">
              <a:lnSpc>
                <a:spcPct val="90000"/>
              </a:lnSpc>
              <a:spcBef>
                <a:spcPts val="1001"/>
              </a:spcBef>
              <a:buNone/>
              <a:tabLst>
                <a:tab algn="l" pos="0"/>
              </a:tabLst>
            </a:pPr>
            <a:r>
              <a:rPr b="0" lang="fr-FR" sz="1600" spc="-1" strike="noStrike">
                <a:solidFill>
                  <a:schemeClr val="dk1"/>
                </a:solidFill>
                <a:latin typeface="Calibri"/>
              </a:rPr>
              <a:t>Modifier les styles du texte du masque</a:t>
            </a:r>
            <a:endParaRPr b="0" lang="fr-FR" sz="1600" spc="-1" strike="noStrike">
              <a:solidFill>
                <a:schemeClr val="dk1"/>
              </a:solidFill>
              <a:latin typeface="Calibri"/>
            </a:endParaRPr>
          </a:p>
        </p:txBody>
      </p:sp>
      <p:sp>
        <p:nvSpPr>
          <p:cNvPr id="65" name="PlaceHolder 4"/>
          <p:cNvSpPr>
            <a:spLocks noGrp="1"/>
          </p:cNvSpPr>
          <p:nvPr>
            <p:ph type="dt" idx="31"/>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66" name="PlaceHolder 5"/>
          <p:cNvSpPr>
            <a:spLocks noGrp="1"/>
          </p:cNvSpPr>
          <p:nvPr>
            <p:ph type="ftr" idx="32"/>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67" name="PlaceHolder 6"/>
          <p:cNvSpPr>
            <a:spLocks noGrp="1"/>
          </p:cNvSpPr>
          <p:nvPr>
            <p:ph type="sldNum" idx="33"/>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A7BA7D7B-563A-4AF6-8629-12BA295D24AE}"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fr-FR" sz="4400" spc="-1" strike="noStrike">
                <a:solidFill>
                  <a:schemeClr val="dk1"/>
                </a:solidFill>
                <a:latin typeface="Calibri Light"/>
              </a:rPr>
              <a:t>Modifiez le style du titre</a:t>
            </a:r>
            <a:endParaRPr b="0" lang="fr-FR" sz="4400" spc="-1" strike="noStrike">
              <a:solidFill>
                <a:schemeClr val="dk1"/>
              </a:solidFill>
              <a:latin typeface="Calibri"/>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anchor="t" vert="eaVe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Modifier les styles du texte du masque</a:t>
            </a:r>
            <a:endParaRPr b="0" lang="fr-FR"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Deuxième niveau</a:t>
            </a:r>
            <a:endParaRPr b="0" lang="fr-FR"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Troisième niveau</a:t>
            </a:r>
            <a:endParaRPr b="0" lang="fr-FR"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Quatrième niveau</a:t>
            </a:r>
            <a:endParaRPr b="0" lang="fr-FR"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Cinquième niveau</a:t>
            </a:r>
            <a:endParaRPr b="0" lang="fr-FR" sz="1800" spc="-1" strike="noStrike">
              <a:solidFill>
                <a:schemeClr val="dk1"/>
              </a:solidFill>
              <a:latin typeface="Calibri"/>
            </a:endParaRPr>
          </a:p>
        </p:txBody>
      </p:sp>
      <p:sp>
        <p:nvSpPr>
          <p:cNvPr id="9"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E068D20B-A499-4F35-9815-336B42C3092A}"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anchor="ctr" vert="eaVert">
            <a:noAutofit/>
          </a:bodyPr>
          <a:p>
            <a:pPr indent="0" defTabSz="914400">
              <a:lnSpc>
                <a:spcPct val="90000"/>
              </a:lnSpc>
              <a:buNone/>
            </a:pPr>
            <a:r>
              <a:rPr b="0" lang="fr-FR" sz="4400" spc="-1" strike="noStrike">
                <a:solidFill>
                  <a:schemeClr val="dk1"/>
                </a:solidFill>
                <a:latin typeface="Calibri Light"/>
              </a:rPr>
              <a:t>Modifiez le style du titre</a:t>
            </a:r>
            <a:endParaRPr b="0" lang="fr-FR" sz="4400" spc="-1" strike="noStrike">
              <a:solidFill>
                <a:schemeClr val="dk1"/>
              </a:solidFill>
              <a:latin typeface="Calibri"/>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anchor="t" vert="eaVe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Modifier les styles du texte du masque</a:t>
            </a:r>
            <a:endParaRPr b="0" lang="fr-FR"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Deuxième niveau</a:t>
            </a:r>
            <a:endParaRPr b="0" lang="fr-FR"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Troisième niveau</a:t>
            </a:r>
            <a:endParaRPr b="0" lang="fr-FR"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Quatrième niveau</a:t>
            </a:r>
            <a:endParaRPr b="0" lang="fr-FR"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Cinquième niveau</a:t>
            </a:r>
            <a:endParaRPr b="0" lang="fr-FR" sz="1800" spc="-1" strike="noStrike">
              <a:solidFill>
                <a:schemeClr val="dk1"/>
              </a:solidFill>
              <a:latin typeface="Calibri"/>
            </a:endParaRPr>
          </a:p>
        </p:txBody>
      </p:sp>
      <p:sp>
        <p:nvSpPr>
          <p:cNvPr id="14" name="PlaceHolder 3"/>
          <p:cNvSpPr>
            <a:spLocks noGrp="1"/>
          </p:cNvSpPr>
          <p:nvPr>
            <p:ph type="dt" idx="7"/>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911616A6-4F59-4DC9-B4FA-7E2C8C2714E1}"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fr-FR" sz="4400" spc="-1" strike="noStrike">
                <a:solidFill>
                  <a:schemeClr val="dk1"/>
                </a:solidFill>
                <a:latin typeface="Calibri Light"/>
              </a:rPr>
              <a:t>Modifiez le style du titre</a:t>
            </a:r>
            <a:endParaRPr b="0" lang="fr-FR" sz="4400" spc="-1" strike="noStrike">
              <a:solidFill>
                <a:schemeClr val="dk1"/>
              </a:solidFill>
              <a:latin typeface="Calibri"/>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Modifier les styles du texte du masque</a:t>
            </a:r>
            <a:endParaRPr b="0" lang="fr-FR"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Deuxième niveau</a:t>
            </a:r>
            <a:endParaRPr b="0" lang="fr-FR"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Troisième niveau</a:t>
            </a:r>
            <a:endParaRPr b="0" lang="fr-FR"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Quatrième niveau</a:t>
            </a:r>
            <a:endParaRPr b="0" lang="fr-FR"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Cinquième niveau</a:t>
            </a:r>
            <a:endParaRPr b="0" lang="fr-FR" sz="1800" spc="-1" strike="noStrike">
              <a:solidFill>
                <a:schemeClr val="dk1"/>
              </a:solidFill>
              <a:latin typeface="Calibri"/>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622C8347-EB18-4BF0-86F6-FABE5352312E}"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anchor="b">
            <a:noAutofit/>
          </a:bodyPr>
          <a:p>
            <a:pPr indent="0" defTabSz="914400">
              <a:lnSpc>
                <a:spcPct val="90000"/>
              </a:lnSpc>
              <a:buNone/>
            </a:pPr>
            <a:r>
              <a:rPr b="0" lang="fr-FR" sz="6000" spc="-1" strike="noStrike">
                <a:solidFill>
                  <a:schemeClr val="dk1"/>
                </a:solidFill>
                <a:latin typeface="Calibri Light"/>
              </a:rPr>
              <a:t>Modifiez le style du titre</a:t>
            </a:r>
            <a:endParaRPr b="0" lang="fr-FR" sz="6000" spc="-1" strike="noStrike">
              <a:solidFill>
                <a:schemeClr val="dk1"/>
              </a:solidFill>
              <a:latin typeface="Calibri"/>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anchor="t">
            <a:noAutofit/>
          </a:bodyPr>
          <a:p>
            <a:pPr indent="0" defTabSz="914400">
              <a:lnSpc>
                <a:spcPct val="90000"/>
              </a:lnSpc>
              <a:spcBef>
                <a:spcPts val="1001"/>
              </a:spcBef>
              <a:buNone/>
              <a:tabLst>
                <a:tab algn="l" pos="0"/>
              </a:tabLst>
            </a:pPr>
            <a:r>
              <a:rPr b="0" lang="fr-FR" sz="2400" spc="-1" strike="noStrike">
                <a:solidFill>
                  <a:schemeClr val="dk1">
                    <a:tint val="75000"/>
                  </a:schemeClr>
                </a:solidFill>
                <a:latin typeface="Calibri"/>
              </a:rPr>
              <a:t>Modifier les styles du texte du masque</a:t>
            </a:r>
            <a:endParaRPr b="0" lang="fr-FR" sz="2400" spc="-1" strike="noStrike">
              <a:solidFill>
                <a:schemeClr val="dk1"/>
              </a:solidFill>
              <a:latin typeface="Calibri"/>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1E62D0EC-16AE-498E-B23B-0F5455FFB1ED}"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fr-FR" sz="4400" spc="-1" strike="noStrike">
                <a:solidFill>
                  <a:schemeClr val="dk1"/>
                </a:solidFill>
                <a:latin typeface="Calibri Light"/>
              </a:rPr>
              <a:t>Modifiez le style du titre</a:t>
            </a:r>
            <a:endParaRPr b="0" lang="fr-FR" sz="4400" spc="-1" strike="noStrike">
              <a:solidFill>
                <a:schemeClr val="dk1"/>
              </a:solidFill>
              <a:latin typeface="Calibri"/>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Modifier les styles du texte du masque</a:t>
            </a:r>
            <a:endParaRPr b="0" lang="fr-FR"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Deuxième niveau</a:t>
            </a:r>
            <a:endParaRPr b="0" lang="fr-FR"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Troisième niveau</a:t>
            </a:r>
            <a:endParaRPr b="0" lang="fr-FR"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Quatrième niveau</a:t>
            </a:r>
            <a:endParaRPr b="0" lang="fr-FR"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Cinquième niveau</a:t>
            </a:r>
            <a:endParaRPr b="0" lang="fr-FR" sz="1800" spc="-1" strike="noStrike">
              <a:solidFill>
                <a:schemeClr val="dk1"/>
              </a:solidFill>
              <a:latin typeface="Calibri"/>
            </a:endParaRPr>
          </a:p>
        </p:txBody>
      </p:sp>
      <p:sp>
        <p:nvSpPr>
          <p:cNvPr id="31" name="PlaceHolder 3"/>
          <p:cNvSpPr>
            <a:spLocks noGrp="1"/>
          </p:cNvSpPr>
          <p:nvPr>
            <p:ph type="body"/>
          </p:nvPr>
        </p:nvSpPr>
        <p:spPr>
          <a:xfrm>
            <a:off x="6172200" y="1825560"/>
            <a:ext cx="5181120" cy="435096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Modifier les styles du texte du masque</a:t>
            </a:r>
            <a:endParaRPr b="0" lang="fr-FR"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Deuxième niveau</a:t>
            </a:r>
            <a:endParaRPr b="0" lang="fr-FR"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Troisième niveau</a:t>
            </a:r>
            <a:endParaRPr b="0" lang="fr-FR"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Quatrième niveau</a:t>
            </a:r>
            <a:endParaRPr b="0" lang="fr-FR"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Cinquième niveau</a:t>
            </a:r>
            <a:endParaRPr b="0" lang="fr-FR" sz="1800" spc="-1" strike="noStrike">
              <a:solidFill>
                <a:schemeClr val="dk1"/>
              </a:solidFill>
              <a:latin typeface="Calibri"/>
            </a:endParaRPr>
          </a:p>
        </p:txBody>
      </p:sp>
      <p:sp>
        <p:nvSpPr>
          <p:cNvPr id="32" name="PlaceHolder 4"/>
          <p:cNvSpPr>
            <a:spLocks noGrp="1"/>
          </p:cNvSpPr>
          <p:nvPr>
            <p:ph type="dt" idx="16"/>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E4B72689-C1F7-4CEC-B390-8C3B7426E994}"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anchor="ctr">
            <a:noAutofit/>
          </a:bodyPr>
          <a:p>
            <a:pPr indent="0" defTabSz="914400">
              <a:lnSpc>
                <a:spcPct val="90000"/>
              </a:lnSpc>
              <a:buNone/>
            </a:pPr>
            <a:r>
              <a:rPr b="0" lang="fr-FR" sz="4400" spc="-1" strike="noStrike">
                <a:solidFill>
                  <a:schemeClr val="dk1"/>
                </a:solidFill>
                <a:latin typeface="Calibri Light"/>
              </a:rPr>
              <a:t>Modifiez le style du titre</a:t>
            </a:r>
            <a:endParaRPr b="0" lang="fr-FR" sz="4400" spc="-1" strike="noStrike">
              <a:solidFill>
                <a:schemeClr val="dk1"/>
              </a:solidFill>
              <a:latin typeface="Calibri"/>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anchor="b">
            <a:noAutofit/>
          </a:bodyPr>
          <a:p>
            <a:pPr indent="0" defTabSz="914400">
              <a:lnSpc>
                <a:spcPct val="90000"/>
              </a:lnSpc>
              <a:spcBef>
                <a:spcPts val="1001"/>
              </a:spcBef>
              <a:buNone/>
              <a:tabLst>
                <a:tab algn="l" pos="0"/>
              </a:tabLst>
            </a:pPr>
            <a:r>
              <a:rPr b="1" lang="fr-FR" sz="2400" spc="-1" strike="noStrike">
                <a:solidFill>
                  <a:schemeClr val="dk1"/>
                </a:solidFill>
                <a:latin typeface="Calibri"/>
              </a:rPr>
              <a:t>Modifier les styles du texte du masque</a:t>
            </a:r>
            <a:endParaRPr b="0" lang="fr-FR" sz="2400" spc="-1" strike="noStrike">
              <a:solidFill>
                <a:schemeClr val="dk1"/>
              </a:solidFill>
              <a:latin typeface="Calibri"/>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Modifier les styles du texte du masque</a:t>
            </a:r>
            <a:endParaRPr b="0" lang="fr-FR"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Deuxième niveau</a:t>
            </a:r>
            <a:endParaRPr b="0" lang="fr-FR"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Troisième niveau</a:t>
            </a:r>
            <a:endParaRPr b="0" lang="fr-FR"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Quatrième niveau</a:t>
            </a:r>
            <a:endParaRPr b="0" lang="fr-FR"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Cinquième niveau</a:t>
            </a:r>
            <a:endParaRPr b="0" lang="fr-FR" sz="1800" spc="-1" strike="noStrike">
              <a:solidFill>
                <a:schemeClr val="dk1"/>
              </a:solidFill>
              <a:latin typeface="Calibri"/>
            </a:endParaRPr>
          </a:p>
        </p:txBody>
      </p:sp>
      <p:sp>
        <p:nvSpPr>
          <p:cNvPr id="41" name="PlaceHolder 4"/>
          <p:cNvSpPr>
            <a:spLocks noGrp="1"/>
          </p:cNvSpPr>
          <p:nvPr>
            <p:ph type="body"/>
          </p:nvPr>
        </p:nvSpPr>
        <p:spPr>
          <a:xfrm>
            <a:off x="6172200" y="1681200"/>
            <a:ext cx="5182920" cy="823680"/>
          </a:xfrm>
          <a:prstGeom prst="rect">
            <a:avLst/>
          </a:prstGeom>
          <a:noFill/>
          <a:ln w="0">
            <a:noFill/>
          </a:ln>
        </p:spPr>
        <p:txBody>
          <a:bodyPr anchor="b">
            <a:noAutofit/>
          </a:bodyPr>
          <a:p>
            <a:pPr indent="0" defTabSz="914400">
              <a:lnSpc>
                <a:spcPct val="90000"/>
              </a:lnSpc>
              <a:spcBef>
                <a:spcPts val="1001"/>
              </a:spcBef>
              <a:buNone/>
              <a:tabLst>
                <a:tab algn="l" pos="0"/>
              </a:tabLst>
            </a:pPr>
            <a:r>
              <a:rPr b="1" lang="fr-FR" sz="2400" spc="-1" strike="noStrike">
                <a:solidFill>
                  <a:schemeClr val="dk1"/>
                </a:solidFill>
                <a:latin typeface="Calibri"/>
              </a:rPr>
              <a:t>Modifier les styles du texte du masque</a:t>
            </a:r>
            <a:endParaRPr b="0" lang="fr-FR" sz="2400" spc="-1" strike="noStrike">
              <a:solidFill>
                <a:schemeClr val="dk1"/>
              </a:solidFill>
              <a:latin typeface="Calibri"/>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Modifier les styles du texte du masque</a:t>
            </a:r>
            <a:endParaRPr b="0" lang="fr-FR"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Calibri"/>
              </a:rPr>
              <a:t>Deuxième niveau</a:t>
            </a:r>
            <a:endParaRPr b="0" lang="fr-FR"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Calibri"/>
              </a:rPr>
              <a:t>Troisième niveau</a:t>
            </a:r>
            <a:endParaRPr b="0" lang="fr-FR"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Quatrième niveau</a:t>
            </a:r>
            <a:endParaRPr b="0" lang="fr-FR"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Calibri"/>
              </a:rPr>
              <a:t>Cinquième niveau</a:t>
            </a:r>
            <a:endParaRPr b="0" lang="fr-FR" sz="1800" spc="-1" strike="noStrike">
              <a:solidFill>
                <a:schemeClr val="dk1"/>
              </a:solidFill>
              <a:latin typeface="Calibri"/>
            </a:endParaRPr>
          </a:p>
        </p:txBody>
      </p:sp>
      <p:sp>
        <p:nvSpPr>
          <p:cNvPr id="43" name="PlaceHolder 6"/>
          <p:cNvSpPr>
            <a:spLocks noGrp="1"/>
          </p:cNvSpPr>
          <p:nvPr>
            <p:ph type="dt" idx="19"/>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76FFF28A-85E0-46D7-AFF5-D5FE95A26129}"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fr-FR" sz="4400" spc="-1" strike="noStrike">
                <a:solidFill>
                  <a:schemeClr val="dk1"/>
                </a:solidFill>
                <a:latin typeface="Calibri Light"/>
              </a:rPr>
              <a:t>Modifiez le style du titre</a:t>
            </a:r>
            <a:endParaRPr b="0" lang="fr-FR" sz="4400" spc="-1" strike="noStrike">
              <a:solidFill>
                <a:schemeClr val="dk1"/>
              </a:solidFill>
              <a:latin typeface="Calibri"/>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A7F00541-146C-4A6F-870C-24206B9AD5D2}"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Calibri"/>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anchor="ctr">
            <a:noAutofit/>
          </a:bodyPr>
          <a:lstStyle>
            <a:lvl1pPr indent="0" algn="ctr">
              <a:buNone/>
              <a:defRPr b="0" lang="fr-FR" sz="1400" spc="-1" strike="noStrike">
                <a:solidFill>
                  <a:srgbClr val="000000"/>
                </a:solidFill>
                <a:latin typeface="Calibri"/>
              </a:defRPr>
            </a:lvl1pPr>
          </a:lstStyle>
          <a:p>
            <a:pPr indent="0" algn="ctr">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fr-FR" sz="1200" spc="-1" strike="noStrike">
                <a:solidFill>
                  <a:schemeClr val="dk1">
                    <a:tint val="75000"/>
                  </a:schemeClr>
                </a:solidFill>
                <a:latin typeface="Calibri"/>
              </a:defRPr>
            </a:lvl1pPr>
          </a:lstStyle>
          <a:p>
            <a:pPr indent="0" algn="r" defTabSz="914400">
              <a:lnSpc>
                <a:spcPct val="100000"/>
              </a:lnSpc>
              <a:buNone/>
            </a:pPr>
            <a:fld id="{5D9881DC-155C-4FC2-B4C1-2DAC54D975AB}"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5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fr-FR" sz="1800" spc="-1" strike="noStrike">
                <a:solidFill>
                  <a:schemeClr val="dk1"/>
                </a:solidFill>
                <a:latin typeface="Calibri"/>
              </a:rPr>
              <a:t>Cliquez pour éditer le format du texte-titre</a:t>
            </a:r>
            <a:endParaRPr b="0" lang="fr-FR" sz="1800" spc="-1" strike="noStrike">
              <a:solidFill>
                <a:schemeClr val="dk1"/>
              </a:solidFill>
              <a:latin typeface="Calibri"/>
            </a:endParaRPr>
          </a:p>
        </p:txBody>
      </p:sp>
      <p:sp>
        <p:nvSpPr>
          <p:cNvPr id="5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Calibri"/>
              </a:rPr>
              <a:t>Cliquez pour éditer le format du plan de texte</a:t>
            </a:r>
            <a:endParaRPr b="0" lang="fr-FR" sz="2800" spc="-1" strike="noStrike">
              <a:solidFill>
                <a:schemeClr val="dk1"/>
              </a:solidFill>
              <a:latin typeface="Calibri"/>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Calibri"/>
              </a:rPr>
              <a:t>Second niveau de plan</a:t>
            </a:r>
            <a:endParaRPr b="0" lang="fr-FR" sz="2000" spc="-1" strike="noStrike">
              <a:solidFill>
                <a:schemeClr val="dk1"/>
              </a:solidFill>
              <a:latin typeface="Calibri"/>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Calibri"/>
              </a:rPr>
              <a:t>Troisième niveau de plan</a:t>
            </a:r>
            <a:endParaRPr b="0" lang="fr-FR" sz="1800" spc="-1" strike="noStrike">
              <a:solidFill>
                <a:schemeClr val="dk1"/>
              </a:solidFill>
              <a:latin typeface="Calibri"/>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Calibri"/>
              </a:rPr>
              <a:t>Quatrième niveau de plan</a:t>
            </a:r>
            <a:endParaRPr b="0" lang="fr-FR" sz="1800" spc="-1" strike="noStrike">
              <a:solidFill>
                <a:schemeClr val="dk1"/>
              </a:solidFill>
              <a:latin typeface="Calibri"/>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Calibri"/>
              </a:rPr>
              <a:t>Cinquième niveau de plan</a:t>
            </a:r>
            <a:endParaRPr b="0" lang="fr-FR" sz="2000" spc="-1" strike="noStrike">
              <a:solidFill>
                <a:schemeClr val="dk1"/>
              </a:solidFill>
              <a:latin typeface="Calibri"/>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Calibri"/>
              </a:rPr>
              <a:t>Sixième niveau de plan</a:t>
            </a:r>
            <a:endParaRPr b="0" lang="fr-FR" sz="2000" spc="-1" strike="noStrike">
              <a:solidFill>
                <a:schemeClr val="dk1"/>
              </a:solidFill>
              <a:latin typeface="Calibri"/>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Calibri"/>
              </a:rPr>
              <a:t>Septième niveau de plan</a:t>
            </a:r>
            <a:endParaRPr b="0" lang="fr-FR"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docx"/><Relationship Id="rId3" Type="http://schemas.openxmlformats.org/officeDocument/2006/relationships/image" Target="../media/image2.emf"/><Relationship Id="rId4" Type="http://schemas.openxmlformats.org/officeDocument/2006/relationships/slideLayout" Target="../slideLayouts/slideLayout9.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3.png"/><Relationship Id="rId3" Type="http://schemas.openxmlformats.org/officeDocument/2006/relationships/slideLayout" Target="../slideLayouts/slideLayout9.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3.png"/><Relationship Id="rId3" Type="http://schemas.openxmlformats.org/officeDocument/2006/relationships/slideLayout" Target="../slideLayouts/slideLayout9.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3.png"/><Relationship Id="rId3" Type="http://schemas.openxmlformats.org/officeDocument/2006/relationships/slideLayout" Target="../slideLayouts/slideLayout9.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3.png"/><Relationship Id="rId3" Type="http://schemas.openxmlformats.org/officeDocument/2006/relationships/slideLayout" Target="../slideLayouts/slideLayout9.xml"/>
</Relationships>
</file>

<file path=ppt/slides/_rels/slide1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3.png"/><Relationship Id="rId3" Type="http://schemas.openxmlformats.org/officeDocument/2006/relationships/slideLayout" Target="../slideLayouts/slideLayout9.xml"/>
</Relationships>
</file>

<file path=ppt/slides/_rels/slide1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3.png"/><Relationship Id="rId3" Type="http://schemas.openxmlformats.org/officeDocument/2006/relationships/slideLayout" Target="../slideLayouts/slideLayout9.xml"/>
</Relationships>
</file>

<file path=ppt/slides/_rels/slide1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p:nvPr/>
        </p:nvSpPr>
        <p:spPr>
          <a:xfrm>
            <a:off x="1783440" y="193680"/>
            <a:ext cx="8624880" cy="1394280"/>
          </a:xfrm>
          <a:prstGeom prst="rect">
            <a:avLst/>
          </a:prstGeom>
          <a:noFill/>
          <a:ln w="0">
            <a:noFill/>
          </a:ln>
        </p:spPr>
        <p:style>
          <a:lnRef idx="0"/>
          <a:fillRef idx="0"/>
          <a:effectRef idx="0"/>
          <a:fontRef idx="minor"/>
        </p:style>
        <p:txBody>
          <a:bodyPr lIns="0" rIns="0" tIns="0" bIns="0" anchor="b">
            <a:noAutofit/>
          </a:bodyPr>
          <a:p>
            <a:pPr algn="ctr" defTabSz="914400">
              <a:lnSpc>
                <a:spcPct val="90000"/>
              </a:lnSpc>
            </a:pPr>
            <a:r>
              <a:rPr b="0" lang="fr-FR" sz="4800" spc="-1" strike="noStrike">
                <a:solidFill>
                  <a:srgbClr val="000000"/>
                </a:solidFill>
                <a:latin typeface="Calibri Light"/>
                <a:ea typeface="DejaVu Sans"/>
              </a:rPr>
              <a:t>TraAM LANGUES VIVANTES</a:t>
            </a:r>
            <a:br>
              <a:rPr sz="4800"/>
            </a:br>
            <a:r>
              <a:rPr b="0" lang="fr-FR" sz="3200" spc="-1" strike="noStrike">
                <a:solidFill>
                  <a:srgbClr val="000000"/>
                </a:solidFill>
                <a:latin typeface="Calibri Light"/>
                <a:ea typeface="DejaVu Sans"/>
              </a:rPr>
              <a:t>2023-2024</a:t>
            </a:r>
            <a:endParaRPr b="0" lang="fr-FR" sz="3200" spc="-1" strike="noStrike">
              <a:solidFill>
                <a:srgbClr val="000000"/>
              </a:solidFill>
              <a:latin typeface="Calibri"/>
            </a:endParaRPr>
          </a:p>
        </p:txBody>
      </p:sp>
      <p:sp>
        <p:nvSpPr>
          <p:cNvPr id="69" name="ZoneTexte 1"/>
          <p:cNvSpPr/>
          <p:nvPr/>
        </p:nvSpPr>
        <p:spPr>
          <a:xfrm>
            <a:off x="776520" y="5744160"/>
            <a:ext cx="1051524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1800" spc="-1" strike="noStrike">
                <a:solidFill>
                  <a:srgbClr val="0e2841"/>
                </a:solidFill>
                <a:latin typeface="Calibri"/>
                <a:ea typeface="DejaVu Sans"/>
              </a:rPr>
              <a:t>Utilisation de l’IA par l’enseignant pour générer des fichiers audio et par l’élève pour améliorer ses compétences en expression orale en interaction.</a:t>
            </a:r>
            <a:endParaRPr b="0" lang="fr-FR" sz="1800" spc="-1" strike="noStrike">
              <a:solidFill>
                <a:srgbClr val="000000"/>
              </a:solidFill>
              <a:latin typeface="Calibri"/>
            </a:endParaRPr>
          </a:p>
        </p:txBody>
      </p:sp>
      <p:pic>
        <p:nvPicPr>
          <p:cNvPr id="70" name="Image 5" descr=""/>
          <p:cNvPicPr/>
          <p:nvPr/>
        </p:nvPicPr>
        <p:blipFill>
          <a:blip r:embed="rId1"/>
          <a:stretch/>
        </p:blipFill>
        <p:spPr>
          <a:xfrm>
            <a:off x="3375360" y="1692360"/>
            <a:ext cx="5441040" cy="3859560"/>
          </a:xfrm>
          <a:prstGeom prst="rect">
            <a:avLst/>
          </a:prstGeom>
          <a:ln w="0">
            <a:noFill/>
          </a:ln>
        </p:spPr>
      </p:pic>
      <p:graphicFrame>
        <p:nvGraphicFramePr>
          <p:cNvPr id="71" name=""/>
          <p:cNvGraphicFramePr/>
          <p:nvPr/>
        </p:nvGraphicFramePr>
        <p:xfrm>
          <a:off x="6072480" y="1129680"/>
          <a:ext cx="6119640" cy="1079640"/>
        </p:xfrm>
        <a:graphic>
          <a:graphicData uri="http://schemas.openxmlformats.org/presentationml/2006/ole">
            <p:oleObj progId="Word.Document.12" r:id="rId2" spid="">
              <p:embed/>
              <p:pic>
                <p:nvPicPr>
                  <p:cNvPr id="72" name="" descr=""/>
                  <p:cNvPicPr/>
                  <p:nvPr/>
                </p:nvPicPr>
                <p:blipFill>
                  <a:blip r:embed="rId3"/>
                  <a:stretch/>
                </p:blipFill>
                <p:spPr>
                  <a:xfrm>
                    <a:off x="6072480" y="1129680"/>
                    <a:ext cx="6119640" cy="107964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Image 1" descr=""/>
          <p:cNvPicPr/>
          <p:nvPr/>
        </p:nvPicPr>
        <p:blipFill>
          <a:blip r:embed="rId1"/>
          <a:stretch/>
        </p:blipFill>
        <p:spPr>
          <a:xfrm>
            <a:off x="0" y="775440"/>
            <a:ext cx="12191760" cy="5307120"/>
          </a:xfrm>
          <a:prstGeom prst="rect">
            <a:avLst/>
          </a:prstGeom>
          <a:ln w="0">
            <a:noFill/>
          </a:ln>
        </p:spPr>
      </p:pic>
      <p:sp>
        <p:nvSpPr>
          <p:cNvPr id="108" name="ZoneTexte 2"/>
          <p:cNvSpPr/>
          <p:nvPr/>
        </p:nvSpPr>
        <p:spPr>
          <a:xfrm>
            <a:off x="8985600" y="5621040"/>
            <a:ext cx="2786760" cy="6382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1. L’élève clique pour accéder au site.</a:t>
            </a:r>
            <a:endParaRPr b="0" lang="fr-FR" sz="1800" spc="-1" strike="noStrike">
              <a:solidFill>
                <a:srgbClr val="000000"/>
              </a:solidFill>
              <a:latin typeface="Calibri"/>
            </a:endParaRPr>
          </a:p>
        </p:txBody>
      </p:sp>
      <p:cxnSp>
        <p:nvCxnSpPr>
          <p:cNvPr id="109" name="Connecteur droit avec flèche 3"/>
          <p:cNvCxnSpPr/>
          <p:nvPr/>
        </p:nvCxnSpPr>
        <p:spPr>
          <a:xfrm flipH="1" flipV="1">
            <a:off x="9284400" y="5002560"/>
            <a:ext cx="1095120" cy="618840"/>
          </a:xfrm>
          <a:prstGeom prst="straightConnector1">
            <a:avLst/>
          </a:prstGeom>
          <a:ln w="38100">
            <a:solidFill>
              <a:srgbClr val="00b050"/>
            </a:solidFill>
            <a:tailEnd len="med" type="triangle" w="med"/>
          </a:ln>
        </p:spPr>
      </p:cxnSp>
      <p:pic>
        <p:nvPicPr>
          <p:cNvPr id="110" name="Image 5" descr=""/>
          <p:cNvPicPr/>
          <p:nvPr/>
        </p:nvPicPr>
        <p:blipFill>
          <a:blip r:embed="rId2"/>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Image 1" descr=""/>
          <p:cNvPicPr/>
          <p:nvPr/>
        </p:nvPicPr>
        <p:blipFill>
          <a:blip r:embed="rId1"/>
          <a:stretch/>
        </p:blipFill>
        <p:spPr>
          <a:xfrm>
            <a:off x="0" y="0"/>
            <a:ext cx="5159880" cy="6867000"/>
          </a:xfrm>
          <a:prstGeom prst="rect">
            <a:avLst/>
          </a:prstGeom>
          <a:ln w="0">
            <a:noFill/>
          </a:ln>
        </p:spPr>
      </p:pic>
      <p:sp>
        <p:nvSpPr>
          <p:cNvPr id="112" name="ZoneTexte 2"/>
          <p:cNvSpPr/>
          <p:nvPr/>
        </p:nvSpPr>
        <p:spPr>
          <a:xfrm>
            <a:off x="7754760" y="2971800"/>
            <a:ext cx="2303280" cy="91260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2. Il choisit la langue dans laquelle il souhaite travailler.</a:t>
            </a:r>
            <a:endParaRPr b="0" lang="fr-FR" sz="1800" spc="-1" strike="noStrike">
              <a:solidFill>
                <a:srgbClr val="000000"/>
              </a:solidFill>
              <a:latin typeface="Calibri"/>
            </a:endParaRPr>
          </a:p>
        </p:txBody>
      </p:sp>
      <p:cxnSp>
        <p:nvCxnSpPr>
          <p:cNvPr id="113" name="Connecteur droit avec flèche 4"/>
          <p:cNvCxnSpPr/>
          <p:nvPr/>
        </p:nvCxnSpPr>
        <p:spPr>
          <a:xfrm flipH="1">
            <a:off x="2373840" y="3433320"/>
            <a:ext cx="5381280" cy="2686320"/>
          </a:xfrm>
          <a:prstGeom prst="straightConnector1">
            <a:avLst/>
          </a:prstGeom>
          <a:ln w="38100">
            <a:solidFill>
              <a:srgbClr val="00b050"/>
            </a:solidFill>
            <a:tailEnd len="med" type="triangle" w="med"/>
          </a:ln>
        </p:spPr>
      </p:cxnSp>
      <p:pic>
        <p:nvPicPr>
          <p:cNvPr id="114" name="Image 6" descr=""/>
          <p:cNvPicPr/>
          <p:nvPr/>
        </p:nvPicPr>
        <p:blipFill>
          <a:blip r:embed="rId2"/>
          <a:stretch/>
        </p:blipFill>
        <p:spPr>
          <a:xfrm>
            <a:off x="11253600" y="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ZoneTexte 2"/>
          <p:cNvSpPr/>
          <p:nvPr/>
        </p:nvSpPr>
        <p:spPr>
          <a:xfrm>
            <a:off x="1564920" y="3105720"/>
            <a:ext cx="2303280" cy="6382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3. Il clique sur le scénario souhaité.</a:t>
            </a:r>
            <a:endParaRPr b="0" lang="fr-FR" sz="1800" spc="-1" strike="noStrike">
              <a:solidFill>
                <a:srgbClr val="000000"/>
              </a:solidFill>
              <a:latin typeface="Calibri"/>
            </a:endParaRPr>
          </a:p>
        </p:txBody>
      </p:sp>
      <p:pic>
        <p:nvPicPr>
          <p:cNvPr id="116" name="Image 3" descr=""/>
          <p:cNvPicPr/>
          <p:nvPr/>
        </p:nvPicPr>
        <p:blipFill>
          <a:blip r:embed="rId1"/>
          <a:stretch/>
        </p:blipFill>
        <p:spPr>
          <a:xfrm>
            <a:off x="5064840" y="0"/>
            <a:ext cx="7126920" cy="6857640"/>
          </a:xfrm>
          <a:prstGeom prst="rect">
            <a:avLst/>
          </a:prstGeom>
          <a:ln w="0">
            <a:noFill/>
          </a:ln>
        </p:spPr>
      </p:pic>
      <p:cxnSp>
        <p:nvCxnSpPr>
          <p:cNvPr id="117" name="Connecteur droit avec flèche 4"/>
          <p:cNvCxnSpPr/>
          <p:nvPr/>
        </p:nvCxnSpPr>
        <p:spPr>
          <a:xfrm flipV="1">
            <a:off x="3868560" y="2980440"/>
            <a:ext cx="1345320" cy="448920"/>
          </a:xfrm>
          <a:prstGeom prst="straightConnector1">
            <a:avLst/>
          </a:prstGeom>
          <a:ln w="38100">
            <a:solidFill>
              <a:srgbClr val="00b050"/>
            </a:solidFill>
            <a:tailEnd len="med" type="triangle" w="med"/>
          </a:ln>
        </p:spPr>
      </p:cxnSp>
      <p:pic>
        <p:nvPicPr>
          <p:cNvPr id="118" name="Image 6" descr=""/>
          <p:cNvPicPr/>
          <p:nvPr/>
        </p:nvPicPr>
        <p:blipFill>
          <a:blip r:embed="rId2"/>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Image 1" descr=""/>
          <p:cNvPicPr/>
          <p:nvPr/>
        </p:nvPicPr>
        <p:blipFill>
          <a:blip r:embed="rId1"/>
          <a:stretch/>
        </p:blipFill>
        <p:spPr>
          <a:xfrm>
            <a:off x="3464280" y="1080"/>
            <a:ext cx="5263200" cy="6855120"/>
          </a:xfrm>
          <a:prstGeom prst="rect">
            <a:avLst/>
          </a:prstGeom>
          <a:ln w="0">
            <a:noFill/>
          </a:ln>
        </p:spPr>
      </p:pic>
      <p:sp>
        <p:nvSpPr>
          <p:cNvPr id="120" name="ZoneTexte 2"/>
          <p:cNvSpPr/>
          <p:nvPr/>
        </p:nvSpPr>
        <p:spPr>
          <a:xfrm>
            <a:off x="588960" y="450720"/>
            <a:ext cx="2303280" cy="6382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4. La conversation avec l’IA commence.</a:t>
            </a:r>
            <a:endParaRPr b="0" lang="fr-FR" sz="1800" spc="-1" strike="noStrike">
              <a:solidFill>
                <a:srgbClr val="000000"/>
              </a:solidFill>
              <a:latin typeface="Calibri"/>
            </a:endParaRPr>
          </a:p>
        </p:txBody>
      </p:sp>
      <p:sp>
        <p:nvSpPr>
          <p:cNvPr id="121" name="ZoneTexte 3"/>
          <p:cNvSpPr/>
          <p:nvPr/>
        </p:nvSpPr>
        <p:spPr>
          <a:xfrm>
            <a:off x="9146880" y="1438200"/>
            <a:ext cx="2546640" cy="363960"/>
          </a:xfrm>
          <a:prstGeom prst="rect">
            <a:avLst/>
          </a:prstGeom>
          <a:solidFill>
            <a:srgbClr val="ffc000"/>
          </a:solidFill>
          <a:ln>
            <a:solidFill>
              <a:srgbClr val="bc8e00"/>
            </a:solidFill>
          </a:ln>
        </p:spPr>
        <p:style>
          <a:lnRef idx="2">
            <a:schemeClr val="accent4">
              <a:shade val="50000"/>
            </a:schemeClr>
          </a:lnRef>
          <a:fillRef idx="1">
            <a:schemeClr val="accent4"/>
          </a:fillRef>
          <a:effectRef idx="0">
            <a:schemeClr val="accent4"/>
          </a:effectRef>
          <a:fontRef idx="minor"/>
        </p:style>
        <p:txBody>
          <a:bodyPr lIns="90000" rIns="90000" tIns="45000" bIns="45000" anchor="t">
            <a:spAutoFit/>
          </a:bodyPr>
          <a:p>
            <a:pPr algn="ctr" defTabSz="914400">
              <a:lnSpc>
                <a:spcPct val="100000"/>
              </a:lnSpc>
            </a:pPr>
            <a:r>
              <a:rPr b="0" lang="fr-FR" sz="1800" spc="-1" strike="noStrike">
                <a:solidFill>
                  <a:schemeClr val="dk1"/>
                </a:solidFill>
                <a:latin typeface="Calibri"/>
              </a:rPr>
              <a:t>Le contexte est précisé.</a:t>
            </a:r>
            <a:endParaRPr b="0" lang="fr-FR" sz="1800" spc="-1" strike="noStrike">
              <a:solidFill>
                <a:srgbClr val="000000"/>
              </a:solidFill>
              <a:latin typeface="Calibri"/>
            </a:endParaRPr>
          </a:p>
        </p:txBody>
      </p:sp>
      <p:sp>
        <p:nvSpPr>
          <p:cNvPr id="122" name="ZoneTexte 4"/>
          <p:cNvSpPr/>
          <p:nvPr/>
        </p:nvSpPr>
        <p:spPr>
          <a:xfrm>
            <a:off x="498240" y="2681640"/>
            <a:ext cx="2546640" cy="1735560"/>
          </a:xfrm>
          <a:prstGeom prst="rect">
            <a:avLst/>
          </a:prstGeom>
          <a:solidFill>
            <a:srgbClr val="ffc000"/>
          </a:solidFill>
          <a:ln>
            <a:solidFill>
              <a:srgbClr val="bc8e00"/>
            </a:solidFill>
          </a:ln>
        </p:spPr>
        <p:style>
          <a:lnRef idx="2">
            <a:schemeClr val="accent4">
              <a:shade val="50000"/>
            </a:schemeClr>
          </a:lnRef>
          <a:fillRef idx="1">
            <a:schemeClr val="accent4"/>
          </a:fillRef>
          <a:effectRef idx="0">
            <a:schemeClr val="accent4"/>
          </a:effectRef>
          <a:fontRef idx="minor"/>
        </p:style>
        <p:txBody>
          <a:bodyPr lIns="90000" rIns="90000" tIns="45000" bIns="45000" anchor="t">
            <a:spAutoFit/>
          </a:bodyPr>
          <a:p>
            <a:pPr algn="ctr" defTabSz="914400">
              <a:lnSpc>
                <a:spcPct val="100000"/>
              </a:lnSpc>
            </a:pPr>
            <a:r>
              <a:rPr b="0" lang="fr-FR" sz="1800" spc="-1" strike="noStrike">
                <a:solidFill>
                  <a:schemeClr val="dk1"/>
                </a:solidFill>
                <a:latin typeface="Calibri"/>
              </a:rPr>
              <a:t>L’IA engage la conversation. Le texte est lu par l’intelligence artificielle, peut être écouté plusieurs fois voire traduit.</a:t>
            </a:r>
            <a:endParaRPr b="0" lang="fr-FR" sz="1800" spc="-1" strike="noStrike">
              <a:solidFill>
                <a:srgbClr val="000000"/>
              </a:solidFill>
              <a:latin typeface="Calibri"/>
            </a:endParaRPr>
          </a:p>
        </p:txBody>
      </p:sp>
      <p:sp>
        <p:nvSpPr>
          <p:cNvPr id="123" name="ZoneTexte 5"/>
          <p:cNvSpPr/>
          <p:nvPr/>
        </p:nvSpPr>
        <p:spPr>
          <a:xfrm>
            <a:off x="588960" y="5800320"/>
            <a:ext cx="2303280" cy="91260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5. L’élève doit répondre oralement en activant le micro.</a:t>
            </a:r>
            <a:endParaRPr b="0" lang="fr-FR" sz="1800" spc="-1" strike="noStrike">
              <a:solidFill>
                <a:srgbClr val="000000"/>
              </a:solidFill>
              <a:latin typeface="Calibri"/>
            </a:endParaRPr>
          </a:p>
        </p:txBody>
      </p:sp>
      <p:cxnSp>
        <p:nvCxnSpPr>
          <p:cNvPr id="124" name="Connecteur droit avec flèche 6"/>
          <p:cNvCxnSpPr>
            <a:stCxn id="123" idx="3"/>
          </p:cNvCxnSpPr>
          <p:nvPr/>
        </p:nvCxnSpPr>
        <p:spPr>
          <a:xfrm>
            <a:off x="2892600" y="6261840"/>
            <a:ext cx="2805120" cy="241560"/>
          </a:xfrm>
          <a:prstGeom prst="straightConnector1">
            <a:avLst/>
          </a:prstGeom>
          <a:ln w="38100">
            <a:solidFill>
              <a:srgbClr val="00b050"/>
            </a:solidFill>
            <a:tailEnd len="med" type="triangle" w="med"/>
          </a:ln>
        </p:spPr>
      </p:cxnSp>
      <p:sp>
        <p:nvSpPr>
          <p:cNvPr id="125" name="ZoneTexte 8"/>
          <p:cNvSpPr/>
          <p:nvPr/>
        </p:nvSpPr>
        <p:spPr>
          <a:xfrm>
            <a:off x="9146880" y="5146560"/>
            <a:ext cx="2546640" cy="1186920"/>
          </a:xfrm>
          <a:prstGeom prst="rect">
            <a:avLst/>
          </a:prstGeom>
          <a:solidFill>
            <a:srgbClr val="ffc000"/>
          </a:solidFill>
          <a:ln>
            <a:solidFill>
              <a:srgbClr val="bc8e00"/>
            </a:solidFill>
          </a:ln>
        </p:spPr>
        <p:style>
          <a:lnRef idx="2">
            <a:schemeClr val="accent4">
              <a:shade val="50000"/>
            </a:schemeClr>
          </a:lnRef>
          <a:fillRef idx="1">
            <a:schemeClr val="accent4"/>
          </a:fillRef>
          <a:effectRef idx="0">
            <a:schemeClr val="accent4"/>
          </a:effectRef>
          <a:fontRef idx="minor"/>
        </p:style>
        <p:txBody>
          <a:bodyPr lIns="90000" rIns="90000" tIns="45000" bIns="45000" anchor="t">
            <a:spAutoFit/>
          </a:bodyPr>
          <a:p>
            <a:pPr algn="ctr" defTabSz="914400">
              <a:lnSpc>
                <a:spcPct val="100000"/>
              </a:lnSpc>
            </a:pPr>
            <a:r>
              <a:rPr b="0" lang="fr-FR" sz="1800" spc="-1" strike="noStrike">
                <a:solidFill>
                  <a:schemeClr val="dk1"/>
                </a:solidFill>
                <a:latin typeface="Calibri"/>
              </a:rPr>
              <a:t>Des suggestions de réponses sont proposées à l’élève. Il est libre de les utiliser ou non.</a:t>
            </a:r>
            <a:endParaRPr b="0" lang="fr-FR" sz="1800" spc="-1" strike="noStrike">
              <a:solidFill>
                <a:srgbClr val="000000"/>
              </a:solidFill>
              <a:latin typeface="Calibri"/>
            </a:endParaRPr>
          </a:p>
        </p:txBody>
      </p:sp>
      <p:pic>
        <p:nvPicPr>
          <p:cNvPr id="126" name="Image 11" descr=""/>
          <p:cNvPicPr/>
          <p:nvPr/>
        </p:nvPicPr>
        <p:blipFill>
          <a:blip r:embed="rId2"/>
          <a:stretch/>
        </p:blipFill>
        <p:spPr>
          <a:xfrm>
            <a:off x="11253600" y="108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Image 1" descr=""/>
          <p:cNvPicPr/>
          <p:nvPr/>
        </p:nvPicPr>
        <p:blipFill>
          <a:blip r:embed="rId1"/>
          <a:stretch/>
        </p:blipFill>
        <p:spPr>
          <a:xfrm>
            <a:off x="4255560" y="-1080"/>
            <a:ext cx="3680280" cy="6858720"/>
          </a:xfrm>
          <a:prstGeom prst="rect">
            <a:avLst/>
          </a:prstGeom>
          <a:ln w="0">
            <a:noFill/>
          </a:ln>
        </p:spPr>
      </p:pic>
      <p:sp>
        <p:nvSpPr>
          <p:cNvPr id="128" name="ZoneTexte 2"/>
          <p:cNvSpPr/>
          <p:nvPr/>
        </p:nvSpPr>
        <p:spPr>
          <a:xfrm>
            <a:off x="849960" y="2681640"/>
            <a:ext cx="2546640" cy="1186920"/>
          </a:xfrm>
          <a:prstGeom prst="rect">
            <a:avLst/>
          </a:prstGeom>
          <a:solidFill>
            <a:srgbClr val="ffc000"/>
          </a:solidFill>
          <a:ln>
            <a:solidFill>
              <a:srgbClr val="bc8e00"/>
            </a:solidFill>
          </a:ln>
        </p:spPr>
        <p:style>
          <a:lnRef idx="2">
            <a:schemeClr val="accent4">
              <a:shade val="50000"/>
            </a:schemeClr>
          </a:lnRef>
          <a:fillRef idx="1">
            <a:schemeClr val="accent4"/>
          </a:fillRef>
          <a:effectRef idx="0">
            <a:schemeClr val="accent4"/>
          </a:effectRef>
          <a:fontRef idx="minor"/>
        </p:style>
        <p:txBody>
          <a:bodyPr lIns="90000" rIns="90000" tIns="45000" bIns="45000" anchor="t">
            <a:spAutoFit/>
          </a:bodyPr>
          <a:p>
            <a:pPr algn="ctr" defTabSz="914400">
              <a:lnSpc>
                <a:spcPct val="100000"/>
              </a:lnSpc>
            </a:pPr>
            <a:r>
              <a:rPr b="0" lang="fr-FR" sz="1800" spc="-1" strike="noStrike">
                <a:solidFill>
                  <a:schemeClr val="dk1"/>
                </a:solidFill>
                <a:latin typeface="Calibri"/>
              </a:rPr>
              <a:t>La conversation se poursuit jusqu’à ce que l’élève décide d’y mettre un terme.</a:t>
            </a:r>
            <a:endParaRPr b="0" lang="fr-FR" sz="1800" spc="-1" strike="noStrike">
              <a:solidFill>
                <a:srgbClr val="000000"/>
              </a:solidFill>
              <a:latin typeface="Calibri"/>
            </a:endParaRPr>
          </a:p>
        </p:txBody>
      </p:sp>
      <p:pic>
        <p:nvPicPr>
          <p:cNvPr id="129" name="Image 5" descr=""/>
          <p:cNvPicPr/>
          <p:nvPr/>
        </p:nvPicPr>
        <p:blipFill>
          <a:blip r:embed="rId2"/>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1523880" y="1122480"/>
            <a:ext cx="9143640" cy="2387160"/>
          </a:xfrm>
          <a:prstGeom prst="rect">
            <a:avLst/>
          </a:prstGeom>
          <a:noFill/>
          <a:ln w="0">
            <a:noFill/>
          </a:ln>
        </p:spPr>
        <p:txBody>
          <a:bodyPr anchor="b">
            <a:normAutofit/>
          </a:bodyPr>
          <a:p>
            <a:pPr indent="0" algn="ctr" defTabSz="914400">
              <a:lnSpc>
                <a:spcPct val="90000"/>
              </a:lnSpc>
              <a:buNone/>
            </a:pPr>
            <a:r>
              <a:rPr b="0" lang="fr-FR" sz="4800" spc="-1" strike="noStrike">
                <a:solidFill>
                  <a:schemeClr val="dk1"/>
                </a:solidFill>
                <a:latin typeface="Calibri Light"/>
              </a:rPr>
              <a:t>Document support</a:t>
            </a:r>
            <a:endParaRPr b="0" lang="fr-FR" sz="4800" spc="-1" strike="noStrike">
              <a:solidFill>
                <a:schemeClr val="dk1"/>
              </a:solidFill>
              <a:latin typeface="Calibri"/>
            </a:endParaRPr>
          </a:p>
        </p:txBody>
      </p:sp>
      <p:pic>
        <p:nvPicPr>
          <p:cNvPr id="131" name="Image 3"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Image 1" descr=""/>
          <p:cNvPicPr/>
          <p:nvPr/>
        </p:nvPicPr>
        <p:blipFill>
          <a:blip r:embed="rId1"/>
          <a:stretch/>
        </p:blipFill>
        <p:spPr>
          <a:xfrm>
            <a:off x="887760" y="115560"/>
            <a:ext cx="10415880" cy="6626880"/>
          </a:xfrm>
          <a:prstGeom prst="rect">
            <a:avLst/>
          </a:prstGeom>
          <a:ln w="0">
            <a:noFill/>
          </a:ln>
        </p:spPr>
      </p:pic>
      <p:pic>
        <p:nvPicPr>
          <p:cNvPr id="133" name="Image 2" descr=""/>
          <p:cNvPicPr/>
          <p:nvPr/>
        </p:nvPicPr>
        <p:blipFill>
          <a:blip r:embed="rId2"/>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1" lang="fr-FR" sz="4400" spc="-1" strike="noStrike">
                <a:solidFill>
                  <a:schemeClr val="dk1"/>
                </a:solidFill>
                <a:latin typeface="Calibri Light"/>
              </a:rPr>
              <a:t>Analyse </a:t>
            </a:r>
            <a:endParaRPr b="0" lang="fr-FR" sz="4400" spc="-1" strike="noStrike">
              <a:solidFill>
                <a:schemeClr val="dk1"/>
              </a:solidFill>
              <a:latin typeface="Calibri"/>
            </a:endParaRPr>
          </a:p>
        </p:txBody>
      </p:sp>
      <p:sp>
        <p:nvSpPr>
          <p:cNvPr id="135" name="PlaceHolder 2"/>
          <p:cNvSpPr>
            <a:spLocks noGrp="1"/>
          </p:cNvSpPr>
          <p:nvPr>
            <p:ph/>
          </p:nvPr>
        </p:nvSpPr>
        <p:spPr>
          <a:xfrm>
            <a:off x="838080" y="1761840"/>
            <a:ext cx="10515240" cy="4350960"/>
          </a:xfrm>
          <a:prstGeom prst="rect">
            <a:avLst/>
          </a:prstGeom>
          <a:noFill/>
          <a:ln w="0">
            <a:noFill/>
          </a:ln>
        </p:spPr>
        <p:txBody>
          <a:bodyPr anchor="t">
            <a:normAutofit/>
          </a:bodyPr>
          <a:p>
            <a:pPr marL="228600" indent="-228600" algn="just" defTabSz="914400">
              <a:lnSpc>
                <a:spcPct val="90000"/>
              </a:lnSpc>
              <a:spcBef>
                <a:spcPts val="1001"/>
              </a:spcBef>
              <a:buClr>
                <a:srgbClr val="000000"/>
              </a:buClr>
              <a:buFont typeface="Arial"/>
              <a:buChar char="•"/>
            </a:pPr>
            <a:r>
              <a:rPr b="0" lang="fr-FR" sz="2000" spc="-1" strike="noStrike">
                <a:solidFill>
                  <a:schemeClr val="dk1"/>
                </a:solidFill>
                <a:latin typeface="Calibri"/>
              </a:rPr>
              <a:t>Cette activité a encouragé l'autonomie des élèves en leur offrant la possibilité de travailler individuellement sur l'amélioration de leur compréhension orale et de leur prononciation de la langue italienne. La simulation de scénarios réels, permise par l’IA, a offert une application pratique des compétences linguistiques acquises au cours de l’année. Intégrer l'IA dans le processus d'apprentissage s’est avéré être une expérience innovante et motivante pour les élèves permettant ainsi une meilleure rétention des connaissances.</a:t>
            </a:r>
            <a:endParaRPr b="0" lang="fr-FR" sz="2000" spc="-1" strike="noStrike">
              <a:solidFill>
                <a:schemeClr val="dk1"/>
              </a:solidFill>
              <a:latin typeface="Calibri"/>
            </a:endParaRPr>
          </a:p>
          <a:p>
            <a:pPr indent="0" defTabSz="914400">
              <a:lnSpc>
                <a:spcPct val="90000"/>
              </a:lnSpc>
              <a:spcBef>
                <a:spcPts val="1001"/>
              </a:spcBef>
              <a:buNone/>
              <a:tabLst>
                <a:tab algn="l" pos="0"/>
              </a:tabLst>
            </a:pPr>
            <a:endParaRPr b="0" lang="fr-FR" sz="2800" spc="-1" strike="noStrike">
              <a:solidFill>
                <a:schemeClr val="dk1"/>
              </a:solidFill>
              <a:latin typeface="Calibri"/>
            </a:endParaRPr>
          </a:p>
        </p:txBody>
      </p:sp>
      <p:graphicFrame>
        <p:nvGraphicFramePr>
          <p:cNvPr id="136" name="Tableau 5"/>
          <p:cNvGraphicFramePr/>
          <p:nvPr/>
        </p:nvGraphicFramePr>
        <p:xfrm>
          <a:off x="838080" y="3666240"/>
          <a:ext cx="10515240" cy="2901240"/>
        </p:xfrm>
        <a:graphic>
          <a:graphicData uri="http://schemas.openxmlformats.org/drawingml/2006/table">
            <a:tbl>
              <a:tblPr/>
              <a:tblGrid>
                <a:gridCol w="5257800"/>
                <a:gridCol w="5257800"/>
              </a:tblGrid>
              <a:tr h="344520">
                <a:tc>
                  <a:txBody>
                    <a:bodyPr anchor="t">
                      <a:noAutofit/>
                    </a:bodyPr>
                    <a:p>
                      <a:pPr defTabSz="914400">
                        <a:lnSpc>
                          <a:spcPct val="100000"/>
                        </a:lnSpc>
                      </a:pPr>
                      <a:r>
                        <a:rPr b="0" lang="fr-FR" sz="1800" spc="-1" strike="noStrike">
                          <a:solidFill>
                            <a:schemeClr val="dk1"/>
                          </a:solidFill>
                          <a:latin typeface="Calibri"/>
                        </a:rPr>
                        <a:t>Points positifs</a:t>
                      </a:r>
                      <a:endParaRPr b="0" lang="fr-FR" sz="1800" spc="-1" strike="noStrike">
                        <a:solidFill>
                          <a:srgbClr val="000000"/>
                        </a:solidFill>
                        <a:latin typeface="Calibri"/>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pPr>
                      <a:r>
                        <a:rPr b="0" lang="fr-FR" sz="1800" spc="-1" strike="noStrike">
                          <a:solidFill>
                            <a:schemeClr val="dk1"/>
                          </a:solidFill>
                          <a:latin typeface="Calibri"/>
                        </a:rPr>
                        <a:t>Points négatifs</a:t>
                      </a:r>
                      <a:endParaRPr b="0" lang="fr-FR" sz="1800" spc="-1" strike="noStrike">
                        <a:solidFill>
                          <a:srgbClr val="000000"/>
                        </a:solidFill>
                        <a:latin typeface="Calibri"/>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2556720">
                <a:tc>
                  <a:txBody>
                    <a:bodyPr anchor="t">
                      <a:noAutofit/>
                    </a:bodyPr>
                    <a:p>
                      <a:pPr marL="285840" indent="-285840" defTabSz="914400">
                        <a:lnSpc>
                          <a:spcPct val="100000"/>
                        </a:lnSpc>
                        <a:buClr>
                          <a:srgbClr val="000000"/>
                        </a:buClr>
                        <a:buFont typeface="Arial"/>
                        <a:buChar char="•"/>
                      </a:pPr>
                      <a:r>
                        <a:rPr b="0" lang="fr-FR" sz="1400" spc="-1" strike="noStrike">
                          <a:solidFill>
                            <a:schemeClr val="dk1"/>
                          </a:solidFill>
                          <a:latin typeface="Calibri"/>
                        </a:rPr>
                        <a:t>Les fichiers audio générés par l’IA sont d’une qualité tout à fait satisfaisante et permettent aux élèves de mémoriser le lexique à la fois de façon visuelle et auditive.</a:t>
                      </a:r>
                      <a:endParaRPr b="0" lang="fr-FR" sz="1400" spc="-1" strike="noStrike">
                        <a:solidFill>
                          <a:srgbClr val="000000"/>
                        </a:solidFill>
                        <a:latin typeface="Calibri"/>
                      </a:endParaRPr>
                    </a:p>
                    <a:p>
                      <a:pPr marL="285840" indent="-285840" defTabSz="914400">
                        <a:lnSpc>
                          <a:spcPct val="100000"/>
                        </a:lnSpc>
                        <a:buClr>
                          <a:srgbClr val="000000"/>
                        </a:buClr>
                        <a:buFont typeface="Arial"/>
                        <a:buChar char="•"/>
                      </a:pPr>
                      <a:r>
                        <a:rPr b="0" lang="fr-FR" sz="1400" spc="-1" strike="noStrike">
                          <a:solidFill>
                            <a:schemeClr val="dk1"/>
                          </a:solidFill>
                          <a:latin typeface="Calibri"/>
                        </a:rPr>
                        <a:t>En conversant avec l’IA, les élèves ont acquis des compétences linguistiques et sociales adaptées à des situations réelles, comme celle de commander dans un restaurant italien, renforçant la ainsi pertinence de l’apprentissage.</a:t>
                      </a:r>
                      <a:endParaRPr b="0" lang="fr-FR" sz="1400" spc="-1" strike="noStrike">
                        <a:solidFill>
                          <a:srgbClr val="000000"/>
                        </a:solidFill>
                        <a:latin typeface="Calibri"/>
                      </a:endParaRPr>
                    </a:p>
                    <a:p>
                      <a:pPr marL="285840" indent="-285840" defTabSz="914400">
                        <a:lnSpc>
                          <a:spcPct val="100000"/>
                        </a:lnSpc>
                        <a:buClr>
                          <a:srgbClr val="000000"/>
                        </a:buClr>
                        <a:buFont typeface="Arial"/>
                        <a:buChar char="•"/>
                      </a:pPr>
                      <a:r>
                        <a:rPr b="0" lang="fr-FR" sz="1400" spc="-1" strike="noStrike">
                          <a:solidFill>
                            <a:schemeClr val="dk1"/>
                          </a:solidFill>
                          <a:latin typeface="Calibri"/>
                        </a:rPr>
                        <a:t>L'IA fournit un feedback instantané lors des interactions, permettant aux élèves de se rendre compte rapidement de certaines erreurs, d’y remédier et ainsi d’améliorer leurs compétences.</a:t>
                      </a:r>
                      <a:endParaRPr b="0" lang="fr-FR" sz="1400" spc="-1" strike="noStrike">
                        <a:solidFill>
                          <a:srgbClr val="000000"/>
                        </a:solidFill>
                        <a:latin typeface="Calibri"/>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marL="285840" indent="-285840" defTabSz="914400">
                        <a:lnSpc>
                          <a:spcPct val="100000"/>
                        </a:lnSpc>
                        <a:buClr>
                          <a:srgbClr val="000000"/>
                        </a:buClr>
                        <a:buFont typeface="Arial"/>
                        <a:buChar char="•"/>
                      </a:pPr>
                      <a:r>
                        <a:rPr b="0" lang="fr-FR" sz="1400" spc="-1" strike="noStrike">
                          <a:solidFill>
                            <a:schemeClr val="dk1"/>
                          </a:solidFill>
                          <a:latin typeface="Calibri"/>
                        </a:rPr>
                        <a:t>Bien que l'interaction avec l'IA soit bénéfique, elle ne remplace pas entièrement le contact humain, crucial pour certaines dimensions de l'apprentissage linguistique, comme la spontanéité des réponses. Aussi, l’IA ne prend pas en compte le fait qu’un élève ne réponde pas toujours complètement aux questions posées.</a:t>
                      </a:r>
                      <a:endParaRPr b="0" lang="fr-FR" sz="1400" spc="-1" strike="noStrike">
                        <a:solidFill>
                          <a:srgbClr val="000000"/>
                        </a:solidFill>
                        <a:latin typeface="Calibri"/>
                      </a:endParaRPr>
                    </a:p>
                    <a:p>
                      <a:pPr marL="285840" indent="-285840" defTabSz="914400">
                        <a:lnSpc>
                          <a:spcPct val="100000"/>
                        </a:lnSpc>
                        <a:buClr>
                          <a:srgbClr val="000000"/>
                        </a:buClr>
                        <a:buFont typeface="Arial"/>
                        <a:buChar char="•"/>
                      </a:pPr>
                      <a:r>
                        <a:rPr b="0" lang="fr-FR" sz="1400" spc="-1" strike="noStrike">
                          <a:solidFill>
                            <a:schemeClr val="dk1"/>
                          </a:solidFill>
                          <a:latin typeface="Calibri"/>
                        </a:rPr>
                        <a:t>L’activité nécessite du matériel (PC ou téléphone portable) que tous les enseignants et élèves ne possèdent pas.</a:t>
                      </a:r>
                      <a:endParaRPr b="0" lang="fr-FR" sz="1400" spc="-1" strike="noStrike">
                        <a:solidFill>
                          <a:srgbClr val="000000"/>
                        </a:solidFill>
                        <a:latin typeface="Calibri"/>
                      </a:endParaRPr>
                    </a:p>
                    <a:p>
                      <a:pPr marL="285840" indent="-285840" defTabSz="914400">
                        <a:lnSpc>
                          <a:spcPct val="100000"/>
                        </a:lnSpc>
                        <a:buClr>
                          <a:srgbClr val="000000"/>
                        </a:buClr>
                        <a:buFont typeface="Arial"/>
                        <a:buChar char="•"/>
                      </a:pPr>
                      <a:r>
                        <a:rPr b="0" lang="fr-FR" sz="1400" spc="-1" strike="noStrike">
                          <a:solidFill>
                            <a:schemeClr val="dk1"/>
                          </a:solidFill>
                          <a:latin typeface="Calibri"/>
                        </a:rPr>
                        <a:t>Des problèmes techniques, tels que des bugs, des pannes de réseau ou des erreurs de l'IA, ont parfois perturbé le déroulement fluide du projet. </a:t>
                      </a:r>
                      <a:endParaRPr b="0" lang="fr-FR" sz="1400" spc="-1" strike="noStrike">
                        <a:solidFill>
                          <a:srgbClr val="000000"/>
                        </a:solidFill>
                        <a:latin typeface="Calibri"/>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pic>
        <p:nvPicPr>
          <p:cNvPr id="137" name="Image 6"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1" lang="fr-FR" sz="4400" spc="-1" strike="noStrike">
                <a:solidFill>
                  <a:schemeClr val="dk1"/>
                </a:solidFill>
                <a:latin typeface="Calibri Light"/>
              </a:rPr>
              <a:t>Sommaire</a:t>
            </a:r>
            <a:endParaRPr b="0" lang="fr-FR" sz="4400" spc="-1" strike="noStrike">
              <a:solidFill>
                <a:schemeClr val="dk1"/>
              </a:solidFill>
              <a:latin typeface="Calibri"/>
            </a:endParaRPr>
          </a:p>
        </p:txBody>
      </p:sp>
      <p:sp>
        <p:nvSpPr>
          <p:cNvPr id="74" name="PlaceHolder 2"/>
          <p:cNvSpPr>
            <a:spLocks noGrp="1"/>
          </p:cNvSpPr>
          <p:nvPr>
            <p:ph/>
          </p:nvPr>
        </p:nvSpPr>
        <p:spPr>
          <a:xfrm>
            <a:off x="838080" y="1825560"/>
            <a:ext cx="10515240" cy="4350960"/>
          </a:xfrm>
          <a:prstGeom prst="rect">
            <a:avLst/>
          </a:prstGeom>
          <a:noFill/>
          <a:ln w="0">
            <a:noFill/>
          </a:ln>
        </p:spPr>
        <p:txBody>
          <a:bodyPr anchor="t">
            <a:noAutofit/>
          </a:bodyPr>
          <a:p>
            <a:pPr marL="514440" indent="-514440" defTabSz="914400">
              <a:lnSpc>
                <a:spcPct val="90000"/>
              </a:lnSpc>
              <a:spcBef>
                <a:spcPts val="1001"/>
              </a:spcBef>
              <a:buClr>
                <a:srgbClr val="000000"/>
              </a:buClr>
              <a:buFont typeface="Calibri Light"/>
              <a:buAutoNum type="arabicPeriod"/>
            </a:pPr>
            <a:r>
              <a:rPr b="0" lang="fr-FR" sz="2800" spc="-1" strike="noStrike">
                <a:solidFill>
                  <a:schemeClr val="dk1"/>
                </a:solidFill>
                <a:latin typeface="Calibri"/>
              </a:rPr>
              <a:t>Contexte</a:t>
            </a:r>
            <a:endParaRPr b="0" lang="fr-FR" sz="2800" spc="-1" strike="noStrike">
              <a:solidFill>
                <a:schemeClr val="dk1"/>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a:solidFill>
                  <a:schemeClr val="dk1"/>
                </a:solidFill>
                <a:latin typeface="Calibri"/>
              </a:rPr>
              <a:t>Objectifs</a:t>
            </a:r>
            <a:endParaRPr b="0" lang="fr-FR" sz="2800" spc="-1" strike="noStrike">
              <a:solidFill>
                <a:schemeClr val="dk1"/>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a:solidFill>
                  <a:schemeClr val="dk1"/>
                </a:solidFill>
                <a:latin typeface="Calibri"/>
              </a:rPr>
              <a:t>Étapes</a:t>
            </a:r>
            <a:endParaRPr b="0" lang="fr-FR" sz="2800" spc="-1" strike="noStrike">
              <a:solidFill>
                <a:schemeClr val="dk1"/>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a:solidFill>
                  <a:schemeClr val="dk1"/>
                </a:solidFill>
                <a:latin typeface="Calibri"/>
              </a:rPr>
              <a:t>Outils numériques utilisés</a:t>
            </a:r>
            <a:endParaRPr b="0" lang="fr-FR" sz="2800" spc="-1" strike="noStrike">
              <a:solidFill>
                <a:schemeClr val="dk1"/>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a:solidFill>
                  <a:schemeClr val="dk1"/>
                </a:solidFill>
                <a:latin typeface="Calibri"/>
              </a:rPr>
              <a:t>Document support</a:t>
            </a:r>
            <a:endParaRPr b="0" lang="fr-FR" sz="2800" spc="-1" strike="noStrike">
              <a:solidFill>
                <a:schemeClr val="dk1"/>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a:solidFill>
                  <a:schemeClr val="dk1"/>
                </a:solidFill>
                <a:latin typeface="Calibri"/>
              </a:rPr>
              <a:t>Analyse</a:t>
            </a:r>
            <a:endParaRPr b="0" lang="fr-FR" sz="2800" spc="-1" strike="noStrike">
              <a:solidFill>
                <a:schemeClr val="dk1"/>
              </a:solidFill>
              <a:latin typeface="Calibri"/>
            </a:endParaRPr>
          </a:p>
        </p:txBody>
      </p:sp>
      <p:pic>
        <p:nvPicPr>
          <p:cNvPr id="75" name="Image 5"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1" lang="fr-FR" sz="4400" spc="-1" strike="noStrike">
                <a:solidFill>
                  <a:schemeClr val="dk1"/>
                </a:solidFill>
                <a:latin typeface="Calibri Light"/>
              </a:rPr>
              <a:t>Contexte</a:t>
            </a:r>
            <a:endParaRPr b="0" lang="fr-FR" sz="4400" spc="-1" strike="noStrike">
              <a:solidFill>
                <a:schemeClr val="dk1"/>
              </a:solidFill>
              <a:latin typeface="Calibri"/>
            </a:endParaRPr>
          </a:p>
        </p:txBody>
      </p:sp>
      <p:sp>
        <p:nvSpPr>
          <p:cNvPr id="77" name="PlaceHolder 2"/>
          <p:cNvSpPr>
            <a:spLocks noGrp="1"/>
          </p:cNvSpPr>
          <p:nvPr>
            <p:ph/>
          </p:nvPr>
        </p:nvSpPr>
        <p:spPr>
          <a:xfrm>
            <a:off x="838080" y="1825560"/>
            <a:ext cx="10515240" cy="4350960"/>
          </a:xfrm>
          <a:prstGeom prst="rect">
            <a:avLst/>
          </a:prstGeom>
          <a:noFill/>
          <a:ln w="0">
            <a:noFill/>
          </a:ln>
        </p:spPr>
        <p:txBody>
          <a:bodyPr anchor="t">
            <a:norm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Langue et public :</a:t>
            </a:r>
            <a:endParaRPr b="0" lang="fr-FR" sz="2800" spc="-1" strike="noStrike">
              <a:solidFill>
                <a:schemeClr val="dk1"/>
              </a:solidFill>
              <a:latin typeface="Calibri"/>
            </a:endParaRPr>
          </a:p>
          <a:p>
            <a:pPr lvl="2" marL="1143000" indent="-228600" defTabSz="914400">
              <a:lnSpc>
                <a:spcPct val="90000"/>
              </a:lnSpc>
              <a:spcBef>
                <a:spcPts val="499"/>
              </a:spcBef>
              <a:buClr>
                <a:srgbClr val="000000"/>
              </a:buClr>
              <a:buFont typeface="Courier New"/>
              <a:buChar char="o"/>
            </a:pPr>
            <a:r>
              <a:rPr b="0" lang="fr-FR" sz="2000" spc="-1" strike="noStrike">
                <a:solidFill>
                  <a:schemeClr val="dk1"/>
                </a:solidFill>
                <a:latin typeface="Calibri"/>
              </a:rPr>
              <a:t>ITALIEN LV2 / Cycle 4 (4</a:t>
            </a:r>
            <a:r>
              <a:rPr b="0" lang="fr-FR" sz="2000" spc="-1" strike="noStrike" baseline="30000">
                <a:solidFill>
                  <a:schemeClr val="dk1"/>
                </a:solidFill>
                <a:latin typeface="Calibri"/>
              </a:rPr>
              <a:t>ème</a:t>
            </a:r>
            <a:r>
              <a:rPr b="0" lang="fr-FR" sz="2000" spc="-1" strike="noStrike">
                <a:solidFill>
                  <a:schemeClr val="dk1"/>
                </a:solidFill>
                <a:latin typeface="Calibri"/>
              </a:rPr>
              <a:t>)</a:t>
            </a:r>
            <a:endParaRPr b="0" lang="fr-FR" sz="2000" spc="-1" strike="noStrike">
              <a:solidFill>
                <a:schemeClr val="dk1"/>
              </a:solidFill>
              <a:latin typeface="Calibri"/>
            </a:endParaRPr>
          </a:p>
          <a:p>
            <a:pPr indent="0" defTabSz="914400">
              <a:lnSpc>
                <a:spcPct val="90000"/>
              </a:lnSpc>
              <a:spcBef>
                <a:spcPts val="1001"/>
              </a:spcBef>
              <a:buNone/>
            </a:pPr>
            <a:endParaRPr b="0" lang="fr-FR" sz="28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Calibri"/>
              </a:rPr>
              <a:t>Projet :</a:t>
            </a:r>
            <a:endParaRPr b="0" lang="fr-FR" sz="2800" spc="-1" strike="noStrike">
              <a:solidFill>
                <a:schemeClr val="dk1"/>
              </a:solidFill>
              <a:latin typeface="Calibri"/>
            </a:endParaRPr>
          </a:p>
          <a:p>
            <a:pPr lvl="2" marL="1143000" indent="-228600" algn="just" defTabSz="914400">
              <a:lnSpc>
                <a:spcPct val="90000"/>
              </a:lnSpc>
              <a:spcBef>
                <a:spcPts val="499"/>
              </a:spcBef>
              <a:buClr>
                <a:srgbClr val="000000"/>
              </a:buClr>
              <a:buFont typeface="Courier New"/>
              <a:buChar char="o"/>
            </a:pPr>
            <a:r>
              <a:rPr b="0" lang="fr-FR" sz="2000" spc="-1" strike="noStrike">
                <a:solidFill>
                  <a:schemeClr val="dk1"/>
                </a:solidFill>
                <a:latin typeface="Calibri"/>
              </a:rPr>
              <a:t>L’initiative vise à stimuler l'engagement et l'autonomie d’élèves de 4ème en les immergeant dans une expérience linguistique pratique et interactive. L'objectif principal est de développer les compétences en expression orale en interaction des élèves en les invitant à échanger avec un robot conversationnel piloté par l’IA, en simulant une scène dans un restaurant italien. Pour préparer les élèves à cette conversation, une série de fichiers audio, générés par une intelligence artificielle à partir de phrases écrites, leur sera proposée en amont. Cette activité s’insère bien sûr dans une séquence pédagogique complète, axée autour de la gastronomie italienne.</a:t>
            </a:r>
            <a:endParaRPr b="0" lang="fr-FR" sz="2000" spc="-1" strike="noStrike">
              <a:solidFill>
                <a:schemeClr val="dk1"/>
              </a:solidFill>
              <a:latin typeface="Calibri"/>
            </a:endParaRPr>
          </a:p>
        </p:txBody>
      </p:sp>
      <p:pic>
        <p:nvPicPr>
          <p:cNvPr id="78" name="Image 5"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1" lang="fr-FR" sz="4400" spc="-1" strike="noStrike">
                <a:solidFill>
                  <a:schemeClr val="dk1"/>
                </a:solidFill>
                <a:latin typeface="Calibri Light"/>
              </a:rPr>
              <a:t>Objectifs</a:t>
            </a:r>
            <a:endParaRPr b="0" lang="fr-FR" sz="4400" spc="-1" strike="noStrike">
              <a:solidFill>
                <a:schemeClr val="dk1"/>
              </a:solidFill>
              <a:latin typeface="Calibri"/>
            </a:endParaRPr>
          </a:p>
        </p:txBody>
      </p:sp>
      <p:sp>
        <p:nvSpPr>
          <p:cNvPr id="80" name="PlaceHolder 2"/>
          <p:cNvSpPr>
            <a:spLocks noGrp="1"/>
          </p:cNvSpPr>
          <p:nvPr>
            <p:ph/>
          </p:nvPr>
        </p:nvSpPr>
        <p:spPr>
          <a:xfrm>
            <a:off x="838080" y="1825560"/>
            <a:ext cx="10515240" cy="4350960"/>
          </a:xfrm>
          <a:prstGeom prst="rect">
            <a:avLst/>
          </a:prstGeom>
          <a:noFill/>
          <a:ln w="0">
            <a:noFill/>
          </a:ln>
        </p:spPr>
        <p:txBody>
          <a:bodyPr anchor="t">
            <a:normAutofit/>
          </a:bodyPr>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Encourager les élèves à travailler de manière autonome sur les compétences linguistiques en écoutant et en répétant des fichiers audio générés par l’IA.</a:t>
            </a:r>
            <a:endParaRPr b="0" lang="fr-FR" sz="22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Introduire les élèves à l'IA à travers un robot conversationnel en italien, simulant un dialogue réel entre un serveur et un client dans un restaurant.</a:t>
            </a:r>
            <a:endParaRPr b="0" lang="fr-FR" sz="22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Améliorer la fluidité linguistique en encourageant les interactions orales spontanées avec l'IA.</a:t>
            </a:r>
            <a:endParaRPr b="0" lang="fr-FR" sz="22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Créer des situations de communication réalistes où les élèves peuvent appliquer leurs connaissances linguistiques dans un contexte pratique.</a:t>
            </a:r>
            <a:endParaRPr b="0" lang="fr-FR" sz="22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Renforcer la confiance des élèves en les préparant à des situations du monde réel, comme commander dans un restaurant italien.</a:t>
            </a:r>
            <a:endParaRPr b="0" lang="fr-FR" sz="2200" spc="-1" strike="noStrike">
              <a:solidFill>
                <a:schemeClr val="dk1"/>
              </a:solidFill>
              <a:latin typeface="Calibri"/>
            </a:endParaRPr>
          </a:p>
          <a:p>
            <a:pPr indent="0" defTabSz="914400">
              <a:lnSpc>
                <a:spcPct val="90000"/>
              </a:lnSpc>
              <a:spcBef>
                <a:spcPts val="1001"/>
              </a:spcBef>
              <a:buNone/>
            </a:pPr>
            <a:endParaRPr b="0" lang="fr-FR" sz="2800" spc="-1" strike="noStrike">
              <a:solidFill>
                <a:schemeClr val="dk1"/>
              </a:solidFill>
              <a:latin typeface="Calibri"/>
            </a:endParaRPr>
          </a:p>
        </p:txBody>
      </p:sp>
      <p:pic>
        <p:nvPicPr>
          <p:cNvPr id="81" name="Image 5"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1" lang="fr-FR" sz="4400" spc="-1" strike="noStrike">
                <a:solidFill>
                  <a:schemeClr val="dk1"/>
                </a:solidFill>
                <a:latin typeface="Calibri Light"/>
              </a:rPr>
              <a:t>Étapes </a:t>
            </a:r>
            <a:endParaRPr b="0" lang="fr-FR" sz="4400" spc="-1" strike="noStrike">
              <a:solidFill>
                <a:schemeClr val="dk1"/>
              </a:solidFill>
              <a:latin typeface="Calibri"/>
            </a:endParaRPr>
          </a:p>
        </p:txBody>
      </p:sp>
      <p:sp>
        <p:nvSpPr>
          <p:cNvPr id="83" name="PlaceHolder 2"/>
          <p:cNvSpPr>
            <a:spLocks noGrp="1"/>
          </p:cNvSpPr>
          <p:nvPr>
            <p:ph/>
          </p:nvPr>
        </p:nvSpPr>
        <p:spPr>
          <a:xfrm>
            <a:off x="838080" y="1825560"/>
            <a:ext cx="10515240" cy="4350960"/>
          </a:xfrm>
          <a:prstGeom prst="rect">
            <a:avLst/>
          </a:prstGeom>
          <a:noFill/>
          <a:ln w="0">
            <a:noFill/>
          </a:ln>
        </p:spPr>
        <p:txBody>
          <a:bodyPr anchor="t">
            <a:normAutofit/>
          </a:bodyPr>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L’enseignant utilise un outil d'IA pour transformer des phrases écrites en fichiers audio. Il partage ensuite les fichiers générés aux élèves.</a:t>
            </a:r>
            <a:endParaRPr b="0" lang="fr-FR" sz="22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Les élèves travaillent individuellement sur l'écoute et la répétition des fichiers audio générés.</a:t>
            </a:r>
            <a:endParaRPr b="0" lang="fr-FR" sz="22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Phase d'Interaction avec l'IA : les élèves engagent une conversation orale avec un robot conversationnel en italien, simulant un scénario de commande au restaurant, avec des contraintes imposées par l’enseignant.</a:t>
            </a:r>
            <a:endParaRPr b="0" lang="fr-FR" sz="2200" spc="-1" strike="noStrike">
              <a:solidFill>
                <a:schemeClr val="dk1"/>
              </a:solidFill>
              <a:latin typeface="Calibri"/>
            </a:endParaRPr>
          </a:p>
          <a:p>
            <a:pPr marL="228600" indent="-228600" defTabSz="914400">
              <a:lnSpc>
                <a:spcPct val="90000"/>
              </a:lnSpc>
              <a:spcBef>
                <a:spcPts val="1001"/>
              </a:spcBef>
              <a:buClr>
                <a:srgbClr val="000000"/>
              </a:buClr>
              <a:buFont typeface="Arial"/>
              <a:buChar char="•"/>
            </a:pPr>
            <a:r>
              <a:rPr b="0" lang="fr-FR" sz="2200" spc="-1" strike="noStrike">
                <a:solidFill>
                  <a:schemeClr val="dk1"/>
                </a:solidFill>
                <a:latin typeface="Calibri"/>
              </a:rPr>
              <a:t>L’élève capture la transcription de sa conversation puis la partage à son professeur afin que ce dernier puisse envisager des pistes éventuelles de remédiation.</a:t>
            </a:r>
            <a:endParaRPr b="0" lang="fr-FR" sz="2200" spc="-1" strike="noStrike">
              <a:solidFill>
                <a:schemeClr val="dk1"/>
              </a:solidFill>
              <a:latin typeface="Calibri"/>
            </a:endParaRPr>
          </a:p>
        </p:txBody>
      </p:sp>
      <p:pic>
        <p:nvPicPr>
          <p:cNvPr id="84" name="Image 5"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1" lang="fr-FR" sz="4400" spc="-1" strike="noStrike">
                <a:solidFill>
                  <a:schemeClr val="dk1"/>
                </a:solidFill>
                <a:latin typeface="Calibri Light"/>
              </a:rPr>
              <a:t>Outils numériques utilisés</a:t>
            </a:r>
            <a:endParaRPr b="0" lang="fr-FR" sz="4400" spc="-1" strike="noStrike">
              <a:solidFill>
                <a:schemeClr val="dk1"/>
              </a:solidFill>
              <a:latin typeface="Calibri"/>
            </a:endParaRPr>
          </a:p>
        </p:txBody>
      </p:sp>
      <p:sp>
        <p:nvSpPr>
          <p:cNvPr id="86" name="PlaceHolder 2"/>
          <p:cNvSpPr>
            <a:spLocks noGrp="1"/>
          </p:cNvSpPr>
          <p:nvPr>
            <p:ph/>
          </p:nvPr>
        </p:nvSpPr>
        <p:spPr>
          <a:xfrm>
            <a:off x="917280" y="3548880"/>
            <a:ext cx="4313880" cy="2297520"/>
          </a:xfrm>
          <a:prstGeom prst="rect">
            <a:avLst/>
          </a:prstGeom>
          <a:noFill/>
          <a:ln w="0">
            <a:noFill/>
          </a:ln>
        </p:spPr>
        <p:txBody>
          <a:bodyPr anchor="t">
            <a:normAutofit fontScale="98192"/>
          </a:bodyPr>
          <a:p>
            <a:pPr indent="0" algn="ctr" defTabSz="914400">
              <a:lnSpc>
                <a:spcPct val="90000"/>
              </a:lnSpc>
              <a:spcBef>
                <a:spcPts val="1001"/>
              </a:spcBef>
              <a:buNone/>
              <a:tabLst>
                <a:tab algn="l" pos="0"/>
              </a:tabLst>
            </a:pPr>
            <a:r>
              <a:rPr b="0" lang="fr-FR" sz="2800" spc="-1" strike="noStrike">
                <a:solidFill>
                  <a:schemeClr val="dk1"/>
                </a:solidFill>
                <a:latin typeface="Calibri Light"/>
              </a:rPr>
              <a:t>TTSMAKER </a:t>
            </a:r>
            <a:r>
              <a:rPr b="0" lang="fr-FR" sz="2000" spc="-1" strike="noStrike">
                <a:solidFill>
                  <a:schemeClr val="dk1"/>
                </a:solidFill>
                <a:latin typeface="Calibri Light"/>
              </a:rPr>
              <a:t>et</a:t>
            </a:r>
            <a:r>
              <a:rPr b="0" lang="fr-FR" sz="2800" spc="-1" strike="noStrike">
                <a:solidFill>
                  <a:schemeClr val="dk1"/>
                </a:solidFill>
                <a:latin typeface="Calibri Light"/>
              </a:rPr>
              <a:t> ELEVENLABS</a:t>
            </a:r>
            <a:endParaRPr b="0" lang="fr-FR" sz="2800" spc="-1" strike="noStrike">
              <a:solidFill>
                <a:schemeClr val="dk1"/>
              </a:solidFill>
              <a:latin typeface="Calibri"/>
            </a:endParaRPr>
          </a:p>
          <a:p>
            <a:pPr indent="0" algn="ctr" defTabSz="914400">
              <a:lnSpc>
                <a:spcPct val="90000"/>
              </a:lnSpc>
              <a:spcBef>
                <a:spcPts val="1001"/>
              </a:spcBef>
              <a:buNone/>
              <a:tabLst>
                <a:tab algn="l" pos="0"/>
              </a:tabLst>
            </a:pPr>
            <a:endParaRPr b="0" lang="fr-FR" sz="2800" spc="-1" strike="noStrike">
              <a:solidFill>
                <a:schemeClr val="dk1"/>
              </a:solidFill>
              <a:latin typeface="Calibri"/>
            </a:endParaRPr>
          </a:p>
          <a:p>
            <a:pPr indent="0" algn="ctr" defTabSz="914400">
              <a:lnSpc>
                <a:spcPct val="90000"/>
              </a:lnSpc>
              <a:spcBef>
                <a:spcPts val="1001"/>
              </a:spcBef>
              <a:buNone/>
              <a:tabLst>
                <a:tab algn="l" pos="0"/>
              </a:tabLst>
            </a:pPr>
            <a:r>
              <a:rPr b="0" lang="fr-FR" sz="2000" spc="-1" strike="noStrike">
                <a:solidFill>
                  <a:schemeClr val="dk1"/>
                </a:solidFill>
                <a:latin typeface="Calibri"/>
              </a:rPr>
              <a:t>Outils de synthèse vocale qui transforment un texte en un fichier audio.</a:t>
            </a:r>
            <a:endParaRPr b="0" lang="fr-FR" sz="2000" spc="-1" strike="noStrike">
              <a:solidFill>
                <a:schemeClr val="dk1"/>
              </a:solidFill>
              <a:latin typeface="Calibri"/>
            </a:endParaRPr>
          </a:p>
        </p:txBody>
      </p:sp>
      <p:sp>
        <p:nvSpPr>
          <p:cNvPr id="87" name="Espace réservé du contenu 4"/>
          <p:cNvSpPr/>
          <p:nvPr/>
        </p:nvSpPr>
        <p:spPr>
          <a:xfrm>
            <a:off x="6819840" y="3548880"/>
            <a:ext cx="4313880" cy="2297520"/>
          </a:xfrm>
          <a:prstGeom prst="rect">
            <a:avLst/>
          </a:prstGeom>
          <a:noFill/>
          <a:ln w="0">
            <a:noFill/>
          </a:ln>
        </p:spPr>
        <p:style>
          <a:lnRef idx="0"/>
          <a:fillRef idx="0"/>
          <a:effectRef idx="0"/>
          <a:fontRef idx="minor"/>
        </p:style>
        <p:txBody>
          <a:bodyPr anchor="t">
            <a:normAutofit/>
          </a:bodyPr>
          <a:p>
            <a:pPr algn="ctr" defTabSz="914400">
              <a:lnSpc>
                <a:spcPct val="90000"/>
              </a:lnSpc>
              <a:spcBef>
                <a:spcPts val="1001"/>
              </a:spcBef>
              <a:tabLst>
                <a:tab algn="l" pos="0"/>
              </a:tabLst>
            </a:pPr>
            <a:r>
              <a:rPr b="0" lang="fr-FR" sz="2800" spc="-1" strike="noStrike">
                <a:solidFill>
                  <a:schemeClr val="dk1"/>
                </a:solidFill>
                <a:latin typeface="Calibri Light"/>
              </a:rPr>
              <a:t>GLIGLISH</a:t>
            </a:r>
            <a:endParaRPr b="0" lang="fr-FR" sz="2800" spc="-1" strike="noStrike">
              <a:solidFill>
                <a:srgbClr val="000000"/>
              </a:solidFill>
              <a:latin typeface="Calibri"/>
            </a:endParaRPr>
          </a:p>
          <a:p>
            <a:pPr algn="ctr" defTabSz="914400">
              <a:lnSpc>
                <a:spcPct val="90000"/>
              </a:lnSpc>
              <a:spcBef>
                <a:spcPts val="1001"/>
              </a:spcBef>
              <a:tabLst>
                <a:tab algn="l" pos="0"/>
              </a:tabLst>
            </a:pPr>
            <a:endParaRPr b="0" lang="fr-FR" sz="2800" spc="-1" strike="noStrike">
              <a:solidFill>
                <a:srgbClr val="000000"/>
              </a:solidFill>
              <a:latin typeface="Calibri"/>
            </a:endParaRPr>
          </a:p>
          <a:p>
            <a:pPr algn="ctr" defTabSz="914400">
              <a:lnSpc>
                <a:spcPct val="90000"/>
              </a:lnSpc>
              <a:spcBef>
                <a:spcPts val="1001"/>
              </a:spcBef>
              <a:tabLst>
                <a:tab algn="l" pos="0"/>
              </a:tabLst>
            </a:pPr>
            <a:r>
              <a:rPr b="0" lang="fr-FR" sz="2000" spc="-1" strike="noStrike">
                <a:solidFill>
                  <a:schemeClr val="dk1"/>
                </a:solidFill>
                <a:latin typeface="Calibri"/>
              </a:rPr>
              <a:t>Robot conversationnel avec lequel il est possible d’échanger oralement.</a:t>
            </a:r>
            <a:endParaRPr b="0" lang="fr-FR" sz="2000" spc="-1" strike="noStrike">
              <a:solidFill>
                <a:srgbClr val="000000"/>
              </a:solidFill>
              <a:latin typeface="Calibri"/>
            </a:endParaRPr>
          </a:p>
        </p:txBody>
      </p:sp>
      <p:sp>
        <p:nvSpPr>
          <p:cNvPr id="88" name="Rectangle 1"/>
          <p:cNvSpPr/>
          <p:nvPr/>
        </p:nvSpPr>
        <p:spPr>
          <a:xfrm>
            <a:off x="0" y="0"/>
            <a:ext cx="12191760" cy="360"/>
          </a:xfrm>
          <a:prstGeom prst="rect">
            <a:avLst/>
          </a:prstGeom>
          <a:noFill/>
          <a:ln w="0">
            <a:noFill/>
          </a:ln>
        </p:spPr>
        <p:style>
          <a:lnRef idx="0"/>
          <a:fillRef idx="0"/>
          <a:effectRef idx="0"/>
          <a:fontRef idx="minor"/>
        </p:style>
        <p:txBody>
          <a:bodyPr numCol="1" spcCol="0" wrap="none" tIns="360" bIns="360" anchor="ctr">
            <a:spAutoFit/>
          </a:bodyPr>
          <a:p>
            <a:pPr defTabSz="914400">
              <a:lnSpc>
                <a:spcPct val="100000"/>
              </a:lnSpc>
            </a:pPr>
            <a:endParaRPr b="0" lang="fr-FR" sz="1800" spc="-1" strike="noStrike">
              <a:solidFill>
                <a:schemeClr val="dk1"/>
              </a:solidFill>
              <a:latin typeface="Calibri"/>
            </a:endParaRPr>
          </a:p>
        </p:txBody>
      </p:sp>
      <p:pic>
        <p:nvPicPr>
          <p:cNvPr id="89" name="Picture 3" descr="TTSMaker"/>
          <p:cNvPicPr/>
          <p:nvPr/>
        </p:nvPicPr>
        <p:blipFill>
          <a:blip r:embed="rId1"/>
          <a:stretch/>
        </p:blipFill>
        <p:spPr>
          <a:xfrm>
            <a:off x="1386360" y="2055960"/>
            <a:ext cx="1311120" cy="1311120"/>
          </a:xfrm>
          <a:prstGeom prst="rect">
            <a:avLst/>
          </a:prstGeom>
          <a:ln w="0">
            <a:noFill/>
          </a:ln>
        </p:spPr>
      </p:pic>
      <p:pic>
        <p:nvPicPr>
          <p:cNvPr id="90" name="Picture 5" descr="Elevenlabs le voice generator qui transforme le texte en voix"/>
          <p:cNvPicPr/>
          <p:nvPr/>
        </p:nvPicPr>
        <p:blipFill>
          <a:blip r:embed="rId2"/>
          <a:srcRect l="17907" t="31791" r="15631" b="31690"/>
          <a:stretch/>
        </p:blipFill>
        <p:spPr>
          <a:xfrm>
            <a:off x="3030480" y="2166480"/>
            <a:ext cx="1977480" cy="1086120"/>
          </a:xfrm>
          <a:prstGeom prst="rect">
            <a:avLst/>
          </a:prstGeom>
          <a:ln w="0">
            <a:noFill/>
          </a:ln>
        </p:spPr>
      </p:pic>
      <p:pic>
        <p:nvPicPr>
          <p:cNvPr id="91" name="Picture 7" descr="Gliglish · apprenez les langues en parlant avec une IA"/>
          <p:cNvPicPr/>
          <p:nvPr/>
        </p:nvPicPr>
        <p:blipFill>
          <a:blip r:embed="rId3"/>
          <a:stretch/>
        </p:blipFill>
        <p:spPr>
          <a:xfrm>
            <a:off x="8141760" y="1688040"/>
            <a:ext cx="1679040" cy="1679040"/>
          </a:xfrm>
          <a:prstGeom prst="rect">
            <a:avLst/>
          </a:prstGeom>
          <a:ln w="0">
            <a:noFill/>
          </a:ln>
        </p:spPr>
      </p:pic>
      <p:pic>
        <p:nvPicPr>
          <p:cNvPr id="92" name="Image 11" descr=""/>
          <p:cNvPicPr/>
          <p:nvPr/>
        </p:nvPicPr>
        <p:blipFill>
          <a:blip r:embed="rId4"/>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1523880" y="1122480"/>
            <a:ext cx="9143640" cy="2387160"/>
          </a:xfrm>
          <a:prstGeom prst="rect">
            <a:avLst/>
          </a:prstGeom>
          <a:noFill/>
          <a:ln w="0">
            <a:noFill/>
          </a:ln>
        </p:spPr>
        <p:txBody>
          <a:bodyPr anchor="b">
            <a:normAutofit/>
          </a:bodyPr>
          <a:p>
            <a:pPr indent="0" algn="ctr" defTabSz="914400">
              <a:lnSpc>
                <a:spcPct val="90000"/>
              </a:lnSpc>
              <a:buNone/>
            </a:pPr>
            <a:r>
              <a:rPr b="0" lang="fr-FR" sz="4800" spc="-1" strike="noStrike">
                <a:solidFill>
                  <a:schemeClr val="dk1"/>
                </a:solidFill>
                <a:latin typeface="Calibri Light"/>
              </a:rPr>
              <a:t>Comment utiliser TTSMAKER ?</a:t>
            </a:r>
            <a:endParaRPr b="0" lang="fr-FR" sz="4800" spc="-1" strike="noStrike">
              <a:solidFill>
                <a:schemeClr val="dk1"/>
              </a:solidFill>
              <a:latin typeface="Calibri"/>
            </a:endParaRPr>
          </a:p>
        </p:txBody>
      </p:sp>
      <p:pic>
        <p:nvPicPr>
          <p:cNvPr id="94" name="Image 3"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Image 1" descr=""/>
          <p:cNvPicPr/>
          <p:nvPr/>
        </p:nvPicPr>
        <p:blipFill>
          <a:blip r:embed="rId1"/>
          <a:stretch/>
        </p:blipFill>
        <p:spPr>
          <a:xfrm>
            <a:off x="1188360" y="354240"/>
            <a:ext cx="9815040" cy="6149520"/>
          </a:xfrm>
          <a:prstGeom prst="rect">
            <a:avLst/>
          </a:prstGeom>
          <a:ln w="0">
            <a:noFill/>
          </a:ln>
        </p:spPr>
      </p:pic>
      <p:sp>
        <p:nvSpPr>
          <p:cNvPr id="96" name="ZoneTexte 2"/>
          <p:cNvSpPr/>
          <p:nvPr/>
        </p:nvSpPr>
        <p:spPr>
          <a:xfrm>
            <a:off x="1380240" y="2362320"/>
            <a:ext cx="2786760" cy="91260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1. L’enseignant tape le texte qu’il souhaite transformer en fichier audio.</a:t>
            </a:r>
            <a:endParaRPr b="0" lang="fr-FR" sz="1800" spc="-1" strike="noStrike">
              <a:solidFill>
                <a:srgbClr val="000000"/>
              </a:solidFill>
              <a:latin typeface="Calibri"/>
            </a:endParaRPr>
          </a:p>
        </p:txBody>
      </p:sp>
      <p:sp>
        <p:nvSpPr>
          <p:cNvPr id="97" name="ZoneTexte 4"/>
          <p:cNvSpPr/>
          <p:nvPr/>
        </p:nvSpPr>
        <p:spPr>
          <a:xfrm>
            <a:off x="6532560" y="248760"/>
            <a:ext cx="1564560" cy="6382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2. Il choisit la langue cible.</a:t>
            </a:r>
            <a:endParaRPr b="0" lang="fr-FR" sz="1800" spc="-1" strike="noStrike">
              <a:solidFill>
                <a:srgbClr val="000000"/>
              </a:solidFill>
              <a:latin typeface="Calibri"/>
            </a:endParaRPr>
          </a:p>
        </p:txBody>
      </p:sp>
      <p:sp>
        <p:nvSpPr>
          <p:cNvPr id="98" name="ZoneTexte 5"/>
          <p:cNvSpPr/>
          <p:nvPr/>
        </p:nvSpPr>
        <p:spPr>
          <a:xfrm>
            <a:off x="5134680" y="3285720"/>
            <a:ext cx="1397520" cy="91260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3. Il choisit la voix qui sera utilisée.</a:t>
            </a:r>
            <a:endParaRPr b="0" lang="fr-FR" sz="1800" spc="-1" strike="noStrike">
              <a:solidFill>
                <a:srgbClr val="000000"/>
              </a:solidFill>
              <a:latin typeface="Calibri"/>
            </a:endParaRPr>
          </a:p>
        </p:txBody>
      </p:sp>
      <p:sp>
        <p:nvSpPr>
          <p:cNvPr id="99" name="ZoneTexte 6"/>
          <p:cNvSpPr/>
          <p:nvPr/>
        </p:nvSpPr>
        <p:spPr>
          <a:xfrm>
            <a:off x="3235680" y="5131800"/>
            <a:ext cx="3296880" cy="146124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t">
            <a:spAutoFit/>
          </a:bodyPr>
          <a:p>
            <a:pPr algn="ctr" defTabSz="914400">
              <a:lnSpc>
                <a:spcPct val="100000"/>
              </a:lnSpc>
            </a:pPr>
            <a:r>
              <a:rPr b="0" lang="fr-FR" sz="1800" spc="-1" strike="noStrike">
                <a:solidFill>
                  <a:schemeClr val="lt1"/>
                </a:solidFill>
                <a:latin typeface="Calibri"/>
              </a:rPr>
              <a:t>4. Il entre le code puis puis clique sur « Convert To Speech ». L’IA génère un fichier audio qu’il est possible de télécharger gratuitement.</a:t>
            </a:r>
            <a:endParaRPr b="0" lang="fr-FR" sz="1800" spc="-1" strike="noStrike">
              <a:solidFill>
                <a:srgbClr val="000000"/>
              </a:solidFill>
              <a:latin typeface="Calibri"/>
            </a:endParaRPr>
          </a:p>
        </p:txBody>
      </p:sp>
      <p:cxnSp>
        <p:nvCxnSpPr>
          <p:cNvPr id="100" name="Connecteur droit avec flèche 8"/>
          <p:cNvCxnSpPr/>
          <p:nvPr/>
        </p:nvCxnSpPr>
        <p:spPr>
          <a:xfrm flipV="1">
            <a:off x="2773800" y="1986840"/>
            <a:ext cx="360" cy="375480"/>
          </a:xfrm>
          <a:prstGeom prst="straightConnector1">
            <a:avLst/>
          </a:prstGeom>
          <a:ln w="38100">
            <a:solidFill>
              <a:srgbClr val="00b050"/>
            </a:solidFill>
            <a:tailEnd len="med" type="triangle" w="med"/>
          </a:ln>
        </p:spPr>
      </p:cxnSp>
      <p:cxnSp>
        <p:nvCxnSpPr>
          <p:cNvPr id="101" name="Connecteur droit avec flèche 10"/>
          <p:cNvCxnSpPr>
            <a:stCxn id="97" idx="2"/>
          </p:cNvCxnSpPr>
          <p:nvPr/>
        </p:nvCxnSpPr>
        <p:spPr>
          <a:xfrm>
            <a:off x="7314840" y="887040"/>
            <a:ext cx="1460160" cy="695880"/>
          </a:xfrm>
          <a:prstGeom prst="straightConnector1">
            <a:avLst/>
          </a:prstGeom>
          <a:ln w="38100">
            <a:solidFill>
              <a:srgbClr val="00b050"/>
            </a:solidFill>
            <a:tailEnd len="med" type="triangle" w="med"/>
          </a:ln>
        </p:spPr>
      </p:cxnSp>
      <p:cxnSp>
        <p:nvCxnSpPr>
          <p:cNvPr id="102" name="Connecteur droit avec flèche 13"/>
          <p:cNvCxnSpPr/>
          <p:nvPr/>
        </p:nvCxnSpPr>
        <p:spPr>
          <a:xfrm flipV="1">
            <a:off x="6532560" y="3112200"/>
            <a:ext cx="677160" cy="714960"/>
          </a:xfrm>
          <a:prstGeom prst="straightConnector1">
            <a:avLst/>
          </a:prstGeom>
          <a:ln w="38100">
            <a:solidFill>
              <a:srgbClr val="00b050"/>
            </a:solidFill>
            <a:tailEnd len="med" type="triangle" w="med"/>
          </a:ln>
        </p:spPr>
      </p:cxnSp>
      <p:cxnSp>
        <p:nvCxnSpPr>
          <p:cNvPr id="103" name="Connecteur droit avec flèche 15"/>
          <p:cNvCxnSpPr/>
          <p:nvPr/>
        </p:nvCxnSpPr>
        <p:spPr>
          <a:xfrm flipV="1">
            <a:off x="6532560" y="5672880"/>
            <a:ext cx="783000" cy="293400"/>
          </a:xfrm>
          <a:prstGeom prst="straightConnector1">
            <a:avLst/>
          </a:prstGeom>
          <a:ln w="38100">
            <a:solidFill>
              <a:srgbClr val="00b050"/>
            </a:solidFill>
            <a:tailEnd len="med" type="triangle" w="med"/>
          </a:ln>
        </p:spPr>
      </p:cxnSp>
      <p:pic>
        <p:nvPicPr>
          <p:cNvPr id="104" name="Image 17" descr=""/>
          <p:cNvPicPr/>
          <p:nvPr/>
        </p:nvPicPr>
        <p:blipFill>
          <a:blip r:embed="rId2"/>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640" cy="2387160"/>
          </a:xfrm>
          <a:prstGeom prst="rect">
            <a:avLst/>
          </a:prstGeom>
          <a:noFill/>
          <a:ln w="0">
            <a:noFill/>
          </a:ln>
        </p:spPr>
        <p:txBody>
          <a:bodyPr anchor="b">
            <a:normAutofit/>
          </a:bodyPr>
          <a:p>
            <a:pPr indent="0" algn="ctr" defTabSz="914400">
              <a:lnSpc>
                <a:spcPct val="90000"/>
              </a:lnSpc>
              <a:buNone/>
            </a:pPr>
            <a:r>
              <a:rPr b="0" lang="fr-FR" sz="4800" spc="-1" strike="noStrike">
                <a:solidFill>
                  <a:schemeClr val="dk1"/>
                </a:solidFill>
                <a:latin typeface="Calibri Light"/>
              </a:rPr>
              <a:t>Comment utiliser GLIGLISH ?</a:t>
            </a:r>
            <a:endParaRPr b="0" lang="fr-FR" sz="4800" spc="-1" strike="noStrike">
              <a:solidFill>
                <a:schemeClr val="dk1"/>
              </a:solidFill>
              <a:latin typeface="Calibri"/>
            </a:endParaRPr>
          </a:p>
        </p:txBody>
      </p:sp>
      <p:pic>
        <p:nvPicPr>
          <p:cNvPr id="106" name="Image 3" descr=""/>
          <p:cNvPicPr/>
          <p:nvPr/>
        </p:nvPicPr>
        <p:blipFill>
          <a:blip r:embed="rId1"/>
          <a:stretch/>
        </p:blipFill>
        <p:spPr>
          <a:xfrm>
            <a:off x="0" y="2520"/>
            <a:ext cx="938160" cy="665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TotalTime>
  <Application>Collabora_Office/23.05.10.1$Linux_X86_64 LibreOffice_project/c8fa7c01aa8a3e263c07b5cf4f72ace70f1d9308</Application>
  <AppVersion>15.0000</AppVersion>
  <Words>827</Words>
  <Paragraphs>59</Paragraphs>
  <Company>HP</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2024-05-12T11:48:40Z</dcterms:created>
  <dc:creator>Pierre Mougin</dc:creator>
  <dc:description/>
  <dc:language>fr-FR</dc:language>
  <cp:lastModifiedBy/>
  <dcterms:modified xsi:type="dcterms:W3CDTF">2024-06-11T15:22:01Z</dcterms:modified>
  <cp:revision>12</cp:revision>
  <dc:subject/>
  <dc:title>Sommaire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17</vt:i4>
  </property>
</Properties>
</file>