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64" r:id="rId4"/>
    <p:sldId id="263" r:id="rId5"/>
    <p:sldId id="265" r:id="rId6"/>
    <p:sldId id="266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4A60EE-AEF1-BC4C-9C94-95D2CC4B9F3B}" v="7" dt="2025-05-11T07:24:57.308"/>
    <p1510:client id="{A0A9925F-CCC0-8541-A810-7BDDCB639828}" v="4" dt="2025-05-11T11:59:01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07F37-051A-4D5B-943E-7EC6A6CB5E6A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BECB7-D9F3-4F87-9177-13E928C7B3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33733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1BECB7-D9F3-4F87-9177-13E928C7B3E7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67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86A83D-695F-3E00-8DE3-4AC983D34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C16A0A6-59BC-3D7E-E572-5D67B17F66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D143A8-2680-EA56-956D-59977A713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3B8080-2DAF-D175-F304-8FB0BBD0BB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C4E3E23-4F83-9EDC-6EE4-DAE0413F1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9441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745426-21D1-1483-C93E-D1931C582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883E86B-10C8-D2AF-43B3-1F0782B3F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377ECEF-56ED-E94B-D687-906293F7CA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73981E-5184-AD8F-9A0C-C7B2917A4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079B0B6-37DF-2625-D719-E22F92A3E9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584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A8D60AE-AF91-1D0A-0148-DC2D5BE3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FAAFBC8-0BE5-6474-DCE0-E93D5320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AB1FB2-514A-A057-3B80-82436958A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4F3303-F372-8E69-4D34-A9FDBA991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C362B8A-A324-D69A-66E9-1B98EE9A9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997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957795-06AF-D954-BE26-FAB76B7D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D6AE55-1F25-4110-A17E-E91F5DC3F8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7E25944-CB93-721D-64F1-0F0AB1189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E780F24-E0CB-FE26-3D55-8C89D83CD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D05F5A-975C-C878-A020-F0F77F839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630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E69B1F-18A3-8DBE-4B5D-C78729A75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AF4A68-C428-E0B9-03EE-F7D30B43D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C9CFA43-0E26-28D6-03FF-3BD165331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2FD9AA-E95F-2F92-B170-8271E4B401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87D54B-6A6D-C579-7AF0-3AA473F99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722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BD241E-2150-CF60-A5F9-A2F686524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43228B1-6A55-984E-89D3-70DEF7FE5F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3B6A748-1560-74C2-E635-CC6B797948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5021691-9400-3734-F9F0-8ABD2875D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55E0153-296B-D1F4-4583-8BEE6032E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FA2188B-2D1B-43C6-488E-C55B6D5785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260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B21FAF-B7FD-BBE2-1D04-DD2331427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0E22BFC-E17A-CCAA-950E-A30F90128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6FA9F78-1FB3-02CB-B2C0-377A8C216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91085C2-2E84-C6F6-53C9-298A78040A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A1679DB-BA37-69FE-EEBC-9787128C79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D5B45523-DD9E-2C1F-85EF-C384A9B3F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91DFF5-6827-87D7-A443-98CB11D2E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778C6DE-DC3C-B9EE-E6DD-A235CFCA4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51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2534D4-1862-B4B5-8819-F8E036657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7247459-0DEE-3B5D-2DE5-35ED612EF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FD68941-494B-54D6-1C36-A4382627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197832-72D6-3D76-CF63-96E27A135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6542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7035C6B-2574-F818-255A-52D7E3F9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4BF9442-BFD1-E419-21FB-1705A15F5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54D7DB2-519D-5D39-D78B-3B3C99994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5724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B87143-8912-EF88-4B08-59FF689B4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A22F03-6F5D-825B-D352-052222E8A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88CA9E9-1783-22F2-5A96-55E2454D17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2C425FB-7A6E-97C4-EA06-6714FA85E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5E9525F-2983-32DF-FEE1-4C67F78F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C53BC9-DAEC-3505-A2B7-FE3386778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8281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827F2D-EF17-3096-8BFF-77A04E6F9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09CC45D-8496-ACDE-998B-FCE0ACEEE3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3BA6434-4B0B-E7C3-22F2-7639BE5488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CCC8DE8-CE56-056F-E86D-D9E492578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0611A0-37EF-EEFA-9623-212164C86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0545E1C-38BC-D554-31CB-2B8B87B74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3001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CEF95BA-BACE-0169-50AD-B042B3EE9B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EB1CBE4-CA32-2715-B370-47F31C79F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361198C-1CFB-1771-233F-F657C8867D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C9468D5-DA87-5842-AABB-75D83AC3B02E}" type="datetimeFigureOut">
              <a:rPr lang="fr-FR" smtClean="0"/>
              <a:t>26/05/2025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668C2A0-34D2-F367-04AC-1387B119D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156A4C-4A22-78FA-2452-5DCD9E7096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71B2B4-4C7C-3345-ACAB-C0385A366F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948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28A4ED-A5EA-576B-DFDB-C37F65B717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Création d’un podcast</a:t>
            </a:r>
            <a:br>
              <a:rPr lang="fr-FR" dirty="0"/>
            </a:br>
            <a:r>
              <a:rPr lang="fr-FR" dirty="0"/>
              <a:t>(2 voix)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49D4916-8417-1A02-6E06-F9633148F21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i="1" dirty="0"/>
              <a:t>Entraînement ou évaluation à la CO</a:t>
            </a:r>
          </a:p>
        </p:txBody>
      </p:sp>
    </p:spTree>
    <p:extLst>
      <p:ext uri="{BB962C8B-B14F-4D97-AF65-F5344CB8AC3E}">
        <p14:creationId xmlns:p14="http://schemas.microsoft.com/office/powerpoint/2010/main" val="3414103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80F863B-2042-0AFD-0D95-9309CB357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FR" dirty="0"/>
              <a:t>Elaboration du podcast sur</a:t>
            </a:r>
          </a:p>
          <a:p>
            <a:pPr marL="0" indent="0" algn="ctr">
              <a:buNone/>
            </a:pPr>
            <a:r>
              <a:rPr lang="fr-FR" dirty="0"/>
              <a:t>FOBIZZ.COM</a:t>
            </a:r>
          </a:p>
        </p:txBody>
      </p:sp>
    </p:spTree>
    <p:extLst>
      <p:ext uri="{BB962C8B-B14F-4D97-AF65-F5344CB8AC3E}">
        <p14:creationId xmlns:p14="http://schemas.microsoft.com/office/powerpoint/2010/main" val="314668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45C4508-89F6-BA2E-C841-4654867782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65192"/>
          </a:xfrm>
        </p:spPr>
        <p:txBody>
          <a:bodyPr>
            <a:noAutofit/>
          </a:bodyPr>
          <a:lstStyle/>
          <a:p>
            <a:pPr algn="ctr"/>
            <a:r>
              <a:rPr lang="fr-FR" dirty="0"/>
              <a:t>Etape 1: Récupération des productions d’élèves</a:t>
            </a:r>
          </a:p>
        </p:txBody>
      </p:sp>
      <p:pic>
        <p:nvPicPr>
          <p:cNvPr id="6" name="Image 5" descr="Une image contenant texte, Police, nombre, reçu&#10;&#10;Le contenu généré par l’IA peut être incorrect.">
            <a:extLst>
              <a:ext uri="{FF2B5EF4-FFF2-40B4-BE49-F238E27FC236}">
                <a16:creationId xmlns:a16="http://schemas.microsoft.com/office/drawing/2014/main" id="{3239B297-EAED-8EF3-D1A0-A0959937D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988" y="1700416"/>
            <a:ext cx="10913379" cy="34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8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4D5F86-865D-5FDA-8054-D8F3A785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7717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Etape 2: Ecriture du prompt dans</a:t>
            </a:r>
            <a:br>
              <a:rPr lang="fr-FR" dirty="0"/>
            </a:br>
            <a:r>
              <a:rPr lang="fr-FR" dirty="0"/>
              <a:t>le module </a:t>
            </a:r>
            <a:r>
              <a:rPr lang="fr-FR" i="1" dirty="0"/>
              <a:t>AI for Media </a:t>
            </a:r>
            <a:r>
              <a:rPr lang="fr-FR" i="1" dirty="0" err="1"/>
              <a:t>creation</a:t>
            </a:r>
            <a:endParaRPr lang="fr-FR" i="1" dirty="0"/>
          </a:p>
        </p:txBody>
      </p:sp>
      <p:pic>
        <p:nvPicPr>
          <p:cNvPr id="4" name="Image 3" descr="Une image contenant texte, Police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8F0A520-10DD-0E0D-547F-31FE66569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3746" y="1711411"/>
            <a:ext cx="9700054" cy="50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0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FDC7EB-344A-D27C-21AC-D6376509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Le podcast</a:t>
            </a:r>
          </a:p>
        </p:txBody>
      </p:sp>
      <p:pic>
        <p:nvPicPr>
          <p:cNvPr id="3" name="Vielfalt hat Tradition.mp3">
            <a:hlinkClick r:id="" action="ppaction://media"/>
            <a:extLst>
              <a:ext uri="{FF2B5EF4-FFF2-40B4-BE49-F238E27FC236}">
                <a16:creationId xmlns:a16="http://schemas.microsoft.com/office/drawing/2014/main" id="{41FFDE87-D929-EEFD-5E46-D743184AE2C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89600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15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BD5CE-7ACB-B6D5-A82D-8941E783E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Etape 3: La transcription sans mise en forme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7634D8F-E58C-B5F3-348D-E324E04917FA}"/>
              </a:ext>
            </a:extLst>
          </p:cNvPr>
          <p:cNvSpPr txBox="1"/>
          <p:nvPr/>
        </p:nvSpPr>
        <p:spPr>
          <a:xfrm>
            <a:off x="479854" y="2020685"/>
            <a:ext cx="112322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Hallo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willkommen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zu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unserem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Podcast.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bin Anna,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eure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Gastgeberin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heute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haben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spannenden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Gast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bei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uns, Finn.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geht's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dir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Finn? Mir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geht's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gut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Anna.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Danke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dass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hier sein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darf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Es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ist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wirklich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interessantes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Thema,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über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heute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sprechen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werden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Absolut.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tauchen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heute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wichtiges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aktuelles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Thema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Warum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viele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Menschen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Deutschland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kommen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und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welche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Herausforderungen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dabei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erwarten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Finn,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warum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suchen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denn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so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viele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Menschen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Zuflucht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Deutschland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?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Nun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Anna, es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gibt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viele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Gründe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warum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Menschen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nach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Deutschland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kommen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Oft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fliehen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vor Krieg,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Gewalt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oder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politischer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Verfolgung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in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ihren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Heimatländern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.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Deutschland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wird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als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sicherer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Ort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mit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einer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stabilen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Wirtschaft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wahrgenommen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,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was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es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zu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einem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attraktiven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Ziel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für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viele</a:t>
            </a:r>
            <a:r>
              <a:rPr lang="fr-FR" sz="2400" b="0" i="0" u="none" strike="noStrike" dirty="0">
                <a:solidFill>
                  <a:srgbClr val="000000"/>
                </a:solidFill>
                <a:effectLst/>
                <a:latin typeface="-webkit-standard"/>
              </a:rPr>
              <a:t> </a:t>
            </a:r>
            <a:r>
              <a:rPr lang="fr-FR" sz="2400" b="0" i="0" u="none" strike="noStrike" dirty="0" err="1">
                <a:solidFill>
                  <a:srgbClr val="000000"/>
                </a:solidFill>
                <a:effectLst/>
                <a:latin typeface="-webkit-standard"/>
              </a:rPr>
              <a:t>macht</a:t>
            </a:r>
            <a:r>
              <a:rPr lang="fr-FR" sz="2400" dirty="0">
                <a:solidFill>
                  <a:srgbClr val="000000"/>
                </a:solidFill>
                <a:latin typeface="-webkit-standard"/>
              </a:rPr>
              <a:t>. </a:t>
            </a:r>
            <a:r>
              <a:rPr lang="fr-FR" sz="2400">
                <a:solidFill>
                  <a:srgbClr val="000000"/>
                </a:solidFill>
                <a:latin typeface="-webkit-standard"/>
              </a:rPr>
              <a:t>(…)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8375666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205</Words>
  <Application>Microsoft Office PowerPoint</Application>
  <PresentationFormat>Grand écran</PresentationFormat>
  <Paragraphs>10</Paragraphs>
  <Slides>6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-webkit-standard</vt:lpstr>
      <vt:lpstr>Thème Office</vt:lpstr>
      <vt:lpstr>Création d’un podcast (2 voix)</vt:lpstr>
      <vt:lpstr>Présentation PowerPoint</vt:lpstr>
      <vt:lpstr>Etape 1: Récupération des productions d’élèves</vt:lpstr>
      <vt:lpstr>Etape 2: Ecriture du prompt dans le module AI for Media creation</vt:lpstr>
      <vt:lpstr>Le podcast</vt:lpstr>
      <vt:lpstr>Etape 3: La transcription sans mise en forme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ivo.visintin</dc:creator>
  <cp:lastModifiedBy>pascal iallonardi</cp:lastModifiedBy>
  <cp:revision>3</cp:revision>
  <dcterms:created xsi:type="dcterms:W3CDTF">2025-01-06T08:33:15Z</dcterms:created>
  <dcterms:modified xsi:type="dcterms:W3CDTF">2025-05-26T20:35:22Z</dcterms:modified>
</cp:coreProperties>
</file>