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7F37-051A-4D5B-943E-7EC6A6CB5E6A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BECB7-D9F3-4F87-9177-13E928C7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3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BECB7-D9F3-4F87-9177-13E928C7B3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67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6A83D-695F-3E00-8DE3-4AC983D34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16A0A6-59BC-3D7E-E572-5D67B17F6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143A8-2680-EA56-956D-59977A71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3B8080-2DAF-D175-F304-8FB0BBD0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E3E23-4F83-9EDC-6EE4-DAE0413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45426-21D1-1483-C93E-D1931C5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83E86B-10C8-D2AF-43B3-1F0782B3F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77ECEF-56ED-E94B-D687-906293F7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3981E-5184-AD8F-9A0C-C7B2917A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9B0B6-37DF-2625-D719-E22F92A3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8D60AE-AF91-1D0A-0148-DC2D5BE3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AAFBC8-0BE5-6474-DCE0-E93D53207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AB1FB2-514A-A057-3B80-82436958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F3303-F372-8E69-4D34-A9FDBA99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362B8A-A324-D69A-66E9-1B98EE9A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7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7795-06AF-D954-BE26-FAB76B7D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6AE55-1F25-4110-A17E-E91F5DC3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25944-CB93-721D-64F1-0F0AB118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80F24-E0CB-FE26-3D55-8C89D83C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05F5A-975C-C878-A020-F0F77F83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69B1F-18A3-8DBE-4B5D-C78729A7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AF4A68-C428-E0B9-03EE-F7D30B43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9CFA43-0E26-28D6-03FF-3BD16533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FD9AA-E95F-2F92-B170-8271E4B4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7D54B-6A6D-C579-7AF0-3AA473F9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2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D241E-2150-CF60-A5F9-A2F68652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3228B1-6A55-984E-89D3-70DEF7FE5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B6A748-1560-74C2-E635-CC6B7979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021691-9400-3734-F9F0-8ABD2875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5E0153-296B-D1F4-4583-8BEE6032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A2188B-2D1B-43C6-488E-C55B6D57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6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21FAF-B7FD-BBE2-1D04-DD233142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E22BFC-E17A-CCAA-950E-A30F9012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FA9F78-1FB3-02CB-B2C0-377A8C216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085C2-2E84-C6F6-53C9-298A78040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1679DB-BA37-69FE-EEBC-9787128C7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B45523-DD9E-2C1F-85EF-C384A9B3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91DFF5-6827-87D7-A443-98CB11D2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78C6DE-DC3C-B9EE-E6DD-A235CFCA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1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534D4-1862-B4B5-8819-F8E03665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247459-0DEE-3B5D-2DE5-35ED612E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D68941-494B-54D6-1C36-A4382627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197832-72D6-3D76-CF63-96E27A13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54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035C6B-2574-F818-255A-52D7E3F9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F9442-BFD1-E419-21FB-1705A15F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4D7DB2-519D-5D39-D78B-3B3C9999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72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87143-8912-EF88-4B08-59FF689B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22F03-6F5D-825B-D352-052222E8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8CA9E9-1783-22F2-5A96-55E2454D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C425FB-7A6E-97C4-EA06-6714FA85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E9525F-2983-32DF-FEE1-4C67F78F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C53BC9-DAEC-3505-A2B7-FE338677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8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27F2D-EF17-3096-8BFF-77A04E6F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9CC45D-8496-ACDE-998B-FCE0ACEEE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BA6434-4B0B-E7C3-22F2-7639BE54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CC8DE8-CE56-056F-E86D-D9E49257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0611A0-37EF-EEFA-9623-212164C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545E1C-38BC-D554-31CB-2B8B87B7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0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EF95BA-BACE-0169-50AD-B042B3E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1CBE4-CA32-2715-B370-47F31C79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1198C-1CFB-1771-233F-F657C8867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8C2A0-34D2-F367-04AC-1387B119D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56A4C-4A22-78FA-2452-5DCD9E70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8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8A4ED-A5EA-576B-DFDB-C37F65B71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Aide à l’évaluation </a:t>
            </a:r>
            <a:br>
              <a:rPr lang="fr-FR" dirty="0"/>
            </a:br>
            <a:r>
              <a:rPr lang="fr-FR" dirty="0"/>
              <a:t>d’une copie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9D4916-8417-1A02-6E06-F9633148F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err="1"/>
              <a:t>Ich</a:t>
            </a:r>
            <a:r>
              <a:rPr lang="fr-FR" i="1" dirty="0"/>
              <a:t> </a:t>
            </a:r>
            <a:r>
              <a:rPr lang="fr-FR" i="1" dirty="0" err="1"/>
              <a:t>will</a:t>
            </a:r>
            <a:r>
              <a:rPr lang="fr-FR" i="1" dirty="0"/>
              <a:t> </a:t>
            </a:r>
            <a:r>
              <a:rPr lang="fr-FR" i="1" dirty="0" err="1"/>
              <a:t>zur</a:t>
            </a:r>
            <a:r>
              <a:rPr lang="fr-FR" i="1" dirty="0"/>
              <a:t> </a:t>
            </a:r>
            <a:r>
              <a:rPr lang="fr-FR" i="1" dirty="0" err="1"/>
              <a:t>Tanzschule</a:t>
            </a:r>
            <a:r>
              <a:rPr lang="fr-FR" i="1" dirty="0"/>
              <a:t> </a:t>
            </a:r>
          </a:p>
          <a:p>
            <a:r>
              <a:rPr lang="fr-FR" dirty="0"/>
              <a:t>p.36 du manuel </a:t>
            </a:r>
            <a:r>
              <a:rPr lang="fr-FR" i="1" dirty="0" err="1"/>
              <a:t>Mitreden</a:t>
            </a:r>
            <a:r>
              <a:rPr lang="fr-FR" i="1" dirty="0"/>
              <a:t> 2</a:t>
            </a:r>
            <a:r>
              <a:rPr lang="fr-FR" i="1" baseline="30000" dirty="0"/>
              <a:t>nde</a:t>
            </a:r>
            <a:r>
              <a:rPr lang="fr-FR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10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F6738-D0E9-C5AC-7428-A47BA2BD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F863B-2042-0AFD-0D95-9309CB35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Elaboration du prompt sur la plateforme </a:t>
            </a:r>
          </a:p>
          <a:p>
            <a:pPr marL="0" indent="0" algn="ctr">
              <a:buNone/>
            </a:pPr>
            <a:r>
              <a:rPr lang="fr-FR" dirty="0"/>
              <a:t>FOBIZZ.COM</a:t>
            </a:r>
          </a:p>
        </p:txBody>
      </p:sp>
    </p:spTree>
    <p:extLst>
      <p:ext uri="{BB962C8B-B14F-4D97-AF65-F5344CB8AC3E}">
        <p14:creationId xmlns:p14="http://schemas.microsoft.com/office/powerpoint/2010/main" val="314668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D5F86-865D-5FDA-8054-D8F3A785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717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Définition des critères d’évaluation</a:t>
            </a:r>
            <a:br>
              <a:rPr lang="fr-FR" dirty="0"/>
            </a:br>
            <a:r>
              <a:rPr lang="fr-FR" dirty="0"/>
              <a:t>à partir de la fonction </a:t>
            </a:r>
            <a:br>
              <a:rPr lang="fr-FR" dirty="0"/>
            </a:br>
            <a:r>
              <a:rPr lang="fr-FR" i="1" dirty="0"/>
              <a:t>AI Feedback and </a:t>
            </a:r>
            <a:r>
              <a:rPr lang="fr-FR" i="1" dirty="0" err="1"/>
              <a:t>grading</a:t>
            </a:r>
            <a:endParaRPr lang="fr-FR" i="1" dirty="0"/>
          </a:p>
        </p:txBody>
      </p:sp>
      <p:pic>
        <p:nvPicPr>
          <p:cNvPr id="7" name="Image 6" descr="Une image contenant texte, Page web, logiciel, Police&#10;&#10;Le contenu généré par l’IA peut être incorrect.">
            <a:extLst>
              <a:ext uri="{FF2B5EF4-FFF2-40B4-BE49-F238E27FC236}">
                <a16:creationId xmlns:a16="http://schemas.microsoft.com/office/drawing/2014/main" id="{791D28A9-13CB-5E5E-F044-184B01235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76039"/>
            <a:ext cx="7772400" cy="48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C4508-89F6-BA2E-C841-46548677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192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Etape 2: Récupération des copies numériques</a:t>
            </a:r>
          </a:p>
        </p:txBody>
      </p:sp>
      <p:pic>
        <p:nvPicPr>
          <p:cNvPr id="11" name="Espace réservé du contenu 10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0F8806A7-0E78-E5BF-5388-F75D2F96A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374" y="1220144"/>
            <a:ext cx="9845252" cy="4884093"/>
          </a:xfrm>
        </p:spPr>
      </p:pic>
    </p:spTree>
    <p:extLst>
      <p:ext uri="{BB962C8B-B14F-4D97-AF65-F5344CB8AC3E}">
        <p14:creationId xmlns:p14="http://schemas.microsoft.com/office/powerpoint/2010/main" val="27608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DC7EB-344A-D27C-21AC-D6376509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Production de l’élève</a:t>
            </a:r>
          </a:p>
        </p:txBody>
      </p:sp>
      <p:pic>
        <p:nvPicPr>
          <p:cNvPr id="7" name="Image 6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E900E94-60F1-1AF9-A7D8-7B5A9B12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7" y="1367486"/>
            <a:ext cx="9502346" cy="51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BD5CE-7ACB-B6D5-A82D-8941E783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Etape 3: Correction de la copie par l’IA</a:t>
            </a:r>
          </a:p>
        </p:txBody>
      </p:sp>
      <p:pic>
        <p:nvPicPr>
          <p:cNvPr id="8" name="Image 7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0E668FB6-0FF7-1216-321A-95F5A653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265" y="1382368"/>
            <a:ext cx="6061298" cy="51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538AA-6E30-0A47-8C12-3DB52BDB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9E26C-8C99-99D7-1E8B-7B61A921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Feedback individualisé généré par l’application</a:t>
            </a:r>
          </a:p>
        </p:txBody>
      </p:sp>
      <p:pic>
        <p:nvPicPr>
          <p:cNvPr id="6" name="Image 5" descr="Une image contenant texte, reçu, algèbre&#10;&#10;Le contenu généré par l’IA peut être incorrect.">
            <a:extLst>
              <a:ext uri="{FF2B5EF4-FFF2-40B4-BE49-F238E27FC236}">
                <a16:creationId xmlns:a16="http://schemas.microsoft.com/office/drawing/2014/main" id="{647DE0B7-0E37-1AF7-CB3D-F1D621FA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81422"/>
            <a:ext cx="7772400" cy="18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5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83056-75A7-AD54-5231-ACFC4D037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1173B-6F96-B287-E282-D026529F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critères sont-ils remplis</a:t>
            </a:r>
            <a:r>
              <a:rPr lang="fr-FR"/>
              <a:t>? </a:t>
            </a:r>
            <a:br>
              <a:rPr lang="fr-FR"/>
            </a:br>
            <a:r>
              <a:rPr lang="fr-FR"/>
              <a:t>Dans </a:t>
            </a:r>
            <a:r>
              <a:rPr lang="fr-FR" dirty="0"/>
              <a:t>quelle mesure ?</a:t>
            </a:r>
          </a:p>
        </p:txBody>
      </p:sp>
      <p:pic>
        <p:nvPicPr>
          <p:cNvPr id="4" name="Image 3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81713586-F03E-E897-366A-3323A791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60" y="1919245"/>
            <a:ext cx="7772400" cy="33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5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79</Words>
  <Application>Microsoft Office PowerPoint</Application>
  <PresentationFormat>Grand écran</PresentationFormat>
  <Paragraphs>13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Thème Office</vt:lpstr>
      <vt:lpstr>Aide à l’évaluation  d’une copie</vt:lpstr>
      <vt:lpstr>Etape 1: </vt:lpstr>
      <vt:lpstr>Définition des critères d’évaluation à partir de la fonction  AI Feedback and grading</vt:lpstr>
      <vt:lpstr>Etape 2: Récupération des copies numériques</vt:lpstr>
      <vt:lpstr>Production de l’élève</vt:lpstr>
      <vt:lpstr>Etape 3: Correction de la copie par l’IA</vt:lpstr>
      <vt:lpstr>Feedback individualisé généré par l’application</vt:lpstr>
      <vt:lpstr>Les critères sont-ils remplis?  Dans quelle mesure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ivo.visintin</dc:creator>
  <cp:lastModifiedBy>pascal iallonardi</cp:lastModifiedBy>
  <cp:revision>4</cp:revision>
  <dcterms:created xsi:type="dcterms:W3CDTF">2025-01-06T08:33:15Z</dcterms:created>
  <dcterms:modified xsi:type="dcterms:W3CDTF">2025-05-27T06:49:46Z</dcterms:modified>
</cp:coreProperties>
</file>