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72" r:id="rId6"/>
    <p:sldId id="267" r:id="rId7"/>
    <p:sldId id="270" r:id="rId8"/>
    <p:sldId id="269" r:id="rId9"/>
    <p:sldId id="279" r:id="rId10"/>
    <p:sldId id="278" r:id="rId11"/>
    <p:sldId id="275" r:id="rId12"/>
    <p:sldId id="276" r:id="rId13"/>
    <p:sldId id="271" r:id="rId14"/>
    <p:sldId id="261" r:id="rId15"/>
    <p:sldId id="26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5775DEE-5702-4FFB-9EE8-9FDA113DFD8A}"/>
              </a:ext>
            </a:extLst>
          </p:cNvPr>
          <p:cNvSpPr/>
          <p:nvPr/>
        </p:nvSpPr>
        <p:spPr>
          <a:xfrm>
            <a:off x="3172" y="6400800"/>
            <a:ext cx="12188823" cy="457200"/>
          </a:xfrm>
          <a:prstGeom prst="rect">
            <a:avLst/>
          </a:prstGeom>
          <a:solidFill>
            <a:srgbClr val="63A537"/>
          </a:solidFill>
          <a:ln cap="flat">
            <a:noFill/>
            <a:prstDash val="solid"/>
          </a:ln>
        </p:spPr>
        <p:txBody>
          <a:bodyPr lIns="0" tIns="0" rIns="0" bIns="0"/>
          <a:lstStyle/>
          <a:p>
            <a:endParaRPr lang="fr-FR"/>
          </a:p>
        </p:txBody>
      </p:sp>
      <p:sp>
        <p:nvSpPr>
          <p:cNvPr id="3" name="Rectangle 7">
            <a:extLst>
              <a:ext uri="{FF2B5EF4-FFF2-40B4-BE49-F238E27FC236}">
                <a16:creationId xmlns:a16="http://schemas.microsoft.com/office/drawing/2014/main" id="{87E38388-F1F5-487E-BA61-590D5953978C}"/>
              </a:ext>
            </a:extLst>
          </p:cNvPr>
          <p:cNvSpPr/>
          <p:nvPr/>
        </p:nvSpPr>
        <p:spPr>
          <a:xfrm>
            <a:off x="18" y="6334313"/>
            <a:ext cx="12188823" cy="64008"/>
          </a:xfrm>
          <a:prstGeom prst="rect">
            <a:avLst/>
          </a:prstGeom>
          <a:solidFill>
            <a:srgbClr val="99CB38"/>
          </a:solidFill>
          <a:ln cap="flat">
            <a:noFill/>
            <a:prstDash val="solid"/>
          </a:ln>
        </p:spPr>
        <p:txBody>
          <a:bodyPr lIns="0" tIns="0" rIns="0" bIns="0"/>
          <a:lstStyle/>
          <a:p>
            <a:endParaRPr lang="fr-FR"/>
          </a:p>
        </p:txBody>
      </p:sp>
      <p:sp>
        <p:nvSpPr>
          <p:cNvPr id="4" name="Title 1">
            <a:extLst>
              <a:ext uri="{FF2B5EF4-FFF2-40B4-BE49-F238E27FC236}">
                <a16:creationId xmlns:a16="http://schemas.microsoft.com/office/drawing/2014/main" id="{FDEA0449-46FC-4FD5-B9B9-2B390209FA5B}"/>
              </a:ext>
            </a:extLst>
          </p:cNvPr>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fr-FR"/>
              <a:t>Modifiez le style du titre</a:t>
            </a:r>
            <a:endParaRPr lang="en-US"/>
          </a:p>
        </p:txBody>
      </p:sp>
      <p:sp>
        <p:nvSpPr>
          <p:cNvPr id="5" name="Subtitle 2">
            <a:extLst>
              <a:ext uri="{FF2B5EF4-FFF2-40B4-BE49-F238E27FC236}">
                <a16:creationId xmlns:a16="http://schemas.microsoft.com/office/drawing/2014/main" id="{D81D6348-D046-42FE-A6AE-5EAB921DDD31}"/>
              </a:ext>
            </a:extLst>
          </p:cNvPr>
          <p:cNvSpPr txBox="1">
            <a:spLocks noGrp="1"/>
          </p:cNvSpPr>
          <p:nvPr>
            <p:ph type="subTitle" idx="1"/>
          </p:nvPr>
        </p:nvSpPr>
        <p:spPr>
          <a:xfrm>
            <a:off x="1100050" y="4455624"/>
            <a:ext cx="10058400" cy="1143000"/>
          </a:xfrm>
        </p:spPr>
        <p:txBody>
          <a:bodyPr lIns="91440" rIns="91440"/>
          <a:lstStyle>
            <a:lvl1pPr marL="0" indent="0">
              <a:buNone/>
              <a:defRPr sz="2400" cap="all" spc="200">
                <a:solidFill>
                  <a:srgbClr val="455F51"/>
                </a:solidFill>
                <a:latin typeface="Calibri Light"/>
              </a:defRPr>
            </a:lvl1pPr>
          </a:lstStyle>
          <a:p>
            <a:pPr lvl="0"/>
            <a:r>
              <a:rPr lang="fr-FR"/>
              <a:t>Modifiez le style des sous-titres du masque</a:t>
            </a:r>
            <a:endParaRPr lang="en-US"/>
          </a:p>
        </p:txBody>
      </p:sp>
      <p:sp>
        <p:nvSpPr>
          <p:cNvPr id="6" name="Date Placeholder 3">
            <a:extLst>
              <a:ext uri="{FF2B5EF4-FFF2-40B4-BE49-F238E27FC236}">
                <a16:creationId xmlns:a16="http://schemas.microsoft.com/office/drawing/2014/main" id="{F6ECD7B7-9888-481D-8DA2-AB9D34CE017D}"/>
              </a:ext>
            </a:extLst>
          </p:cNvPr>
          <p:cNvSpPr txBox="1">
            <a:spLocks noGrp="1"/>
          </p:cNvSpPr>
          <p:nvPr>
            <p:ph type="dt" sz="half" idx="7"/>
          </p:nvPr>
        </p:nvSpPr>
        <p:spPr/>
        <p:txBody>
          <a:bodyPr/>
          <a:lstStyle>
            <a:lvl1pPr>
              <a:defRPr/>
            </a:lvl1pPr>
          </a:lstStyle>
          <a:p>
            <a:pPr lvl="0"/>
            <a:fld id="{C32B42E5-73B3-40BE-8782-B5C573A157EB}" type="datetime1">
              <a:rPr lang="fr-FR"/>
              <a:pPr lvl="0"/>
              <a:t>27/05/2025</a:t>
            </a:fld>
            <a:endParaRPr lang="fr-FR"/>
          </a:p>
        </p:txBody>
      </p:sp>
      <p:sp>
        <p:nvSpPr>
          <p:cNvPr id="7" name="Footer Placeholder 4">
            <a:extLst>
              <a:ext uri="{FF2B5EF4-FFF2-40B4-BE49-F238E27FC236}">
                <a16:creationId xmlns:a16="http://schemas.microsoft.com/office/drawing/2014/main" id="{8D174FE6-AD61-45BF-BD69-5915914C2BA6}"/>
              </a:ext>
            </a:extLst>
          </p:cNvPr>
          <p:cNvSpPr txBox="1">
            <a:spLocks noGrp="1"/>
          </p:cNvSpPr>
          <p:nvPr>
            <p:ph type="ftr" sz="quarter" idx="9"/>
          </p:nvPr>
        </p:nvSpPr>
        <p:spPr/>
        <p:txBody>
          <a:bodyPr/>
          <a:lstStyle>
            <a:lvl1pPr>
              <a:defRPr/>
            </a:lvl1pPr>
          </a:lstStyle>
          <a:p>
            <a:pPr lvl="0"/>
            <a:endParaRPr lang="fr-FR"/>
          </a:p>
        </p:txBody>
      </p:sp>
      <p:sp>
        <p:nvSpPr>
          <p:cNvPr id="8" name="Slide Number Placeholder 5">
            <a:extLst>
              <a:ext uri="{FF2B5EF4-FFF2-40B4-BE49-F238E27FC236}">
                <a16:creationId xmlns:a16="http://schemas.microsoft.com/office/drawing/2014/main" id="{AB90C2DF-DF8E-4074-9140-C079F8DC5FBF}"/>
              </a:ext>
            </a:extLst>
          </p:cNvPr>
          <p:cNvSpPr txBox="1">
            <a:spLocks noGrp="1"/>
          </p:cNvSpPr>
          <p:nvPr>
            <p:ph type="sldNum" sz="quarter" idx="8"/>
          </p:nvPr>
        </p:nvSpPr>
        <p:spPr/>
        <p:txBody>
          <a:bodyPr/>
          <a:lstStyle>
            <a:lvl1pPr>
              <a:defRPr/>
            </a:lvl1pPr>
          </a:lstStyle>
          <a:p>
            <a:pPr lvl="0"/>
            <a:fld id="{D35DA22F-F319-46D8-9AC1-5E4E57A19B16}" type="slidenum">
              <a:t>‹N°›</a:t>
            </a:fld>
            <a:endParaRPr lang="fr-FR"/>
          </a:p>
        </p:txBody>
      </p:sp>
      <p:cxnSp>
        <p:nvCxnSpPr>
          <p:cNvPr id="9" name="Straight Connector 8">
            <a:extLst>
              <a:ext uri="{FF2B5EF4-FFF2-40B4-BE49-F238E27FC236}">
                <a16:creationId xmlns:a16="http://schemas.microsoft.com/office/drawing/2014/main" id="{F39D35BC-F820-4EF2-8D76-47E84095738A}"/>
              </a:ext>
            </a:extLst>
          </p:cNvPr>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574529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02E0-A859-46A8-876D-155E556E87E9}"/>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36E3A134-DE3D-4556-92FB-820A4E3D5370}"/>
              </a:ext>
            </a:extLst>
          </p:cNvPr>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4672733-021B-494A-8358-50016C5DF673}"/>
              </a:ext>
            </a:extLst>
          </p:cNvPr>
          <p:cNvSpPr txBox="1">
            <a:spLocks noGrp="1"/>
          </p:cNvSpPr>
          <p:nvPr>
            <p:ph type="dt" sz="half" idx="7"/>
          </p:nvPr>
        </p:nvSpPr>
        <p:spPr/>
        <p:txBody>
          <a:bodyPr/>
          <a:lstStyle>
            <a:lvl1pPr>
              <a:defRPr/>
            </a:lvl1pPr>
          </a:lstStyle>
          <a:p>
            <a:pPr lvl="0"/>
            <a:fld id="{16CAA491-000D-47F7-9762-D8B665A19D7E}" type="datetime1">
              <a:rPr lang="fr-FR"/>
              <a:pPr lvl="0"/>
              <a:t>27/05/2025</a:t>
            </a:fld>
            <a:endParaRPr lang="fr-FR"/>
          </a:p>
        </p:txBody>
      </p:sp>
      <p:sp>
        <p:nvSpPr>
          <p:cNvPr id="5" name="Footer Placeholder 4">
            <a:extLst>
              <a:ext uri="{FF2B5EF4-FFF2-40B4-BE49-F238E27FC236}">
                <a16:creationId xmlns:a16="http://schemas.microsoft.com/office/drawing/2014/main" id="{036CC7F0-1CE2-48C3-AD8E-217702EB46AE}"/>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5B262886-2975-4166-AFAB-DAFE56B909DE}"/>
              </a:ext>
            </a:extLst>
          </p:cNvPr>
          <p:cNvSpPr txBox="1">
            <a:spLocks noGrp="1"/>
          </p:cNvSpPr>
          <p:nvPr>
            <p:ph type="sldNum" sz="quarter" idx="8"/>
          </p:nvPr>
        </p:nvSpPr>
        <p:spPr/>
        <p:txBody>
          <a:bodyPr/>
          <a:lstStyle>
            <a:lvl1pPr>
              <a:defRPr/>
            </a:lvl1pPr>
          </a:lstStyle>
          <a:p>
            <a:pPr lvl="0"/>
            <a:fld id="{CE57628E-BEC6-4C69-ABD0-DF6778E67389}" type="slidenum">
              <a:t>‹N°›</a:t>
            </a:fld>
            <a:endParaRPr lang="fr-FR"/>
          </a:p>
        </p:txBody>
      </p:sp>
    </p:spTree>
    <p:extLst>
      <p:ext uri="{BB962C8B-B14F-4D97-AF65-F5344CB8AC3E}">
        <p14:creationId xmlns:p14="http://schemas.microsoft.com/office/powerpoint/2010/main" val="314793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93970B8-C3B0-42A0-8C86-CC8221C5F32F}"/>
              </a:ext>
            </a:extLst>
          </p:cNvPr>
          <p:cNvSpPr/>
          <p:nvPr/>
        </p:nvSpPr>
        <p:spPr>
          <a:xfrm>
            <a:off x="3172" y="6400800"/>
            <a:ext cx="12188823" cy="457200"/>
          </a:xfrm>
          <a:prstGeom prst="rect">
            <a:avLst/>
          </a:prstGeom>
          <a:solidFill>
            <a:srgbClr val="63A537"/>
          </a:solidFill>
          <a:ln cap="flat">
            <a:noFill/>
            <a:prstDash val="solid"/>
          </a:ln>
        </p:spPr>
        <p:txBody>
          <a:bodyPr lIns="0" tIns="0" rIns="0" bIns="0"/>
          <a:lstStyle/>
          <a:p>
            <a:endParaRPr lang="fr-FR"/>
          </a:p>
        </p:txBody>
      </p:sp>
      <p:sp>
        <p:nvSpPr>
          <p:cNvPr id="3" name="Rectangle 7">
            <a:extLst>
              <a:ext uri="{FF2B5EF4-FFF2-40B4-BE49-F238E27FC236}">
                <a16:creationId xmlns:a16="http://schemas.microsoft.com/office/drawing/2014/main" id="{F3F31936-B308-451D-8695-C82416A899E5}"/>
              </a:ext>
            </a:extLst>
          </p:cNvPr>
          <p:cNvSpPr/>
          <p:nvPr/>
        </p:nvSpPr>
        <p:spPr>
          <a:xfrm>
            <a:off x="18" y="6334313"/>
            <a:ext cx="12188823" cy="64008"/>
          </a:xfrm>
          <a:prstGeom prst="rect">
            <a:avLst/>
          </a:prstGeom>
          <a:solidFill>
            <a:srgbClr val="99CB38"/>
          </a:solidFill>
          <a:ln cap="flat">
            <a:noFill/>
            <a:prstDash val="solid"/>
          </a:ln>
        </p:spPr>
        <p:txBody>
          <a:bodyPr lIns="0" tIns="0" rIns="0" bIns="0"/>
          <a:lstStyle/>
          <a:p>
            <a:endParaRPr lang="fr-FR"/>
          </a:p>
        </p:txBody>
      </p:sp>
      <p:sp>
        <p:nvSpPr>
          <p:cNvPr id="4" name="Vertical Title 1">
            <a:extLst>
              <a:ext uri="{FF2B5EF4-FFF2-40B4-BE49-F238E27FC236}">
                <a16:creationId xmlns:a16="http://schemas.microsoft.com/office/drawing/2014/main" id="{976121D1-6A0A-4C6E-AFE3-B97B48E22D58}"/>
              </a:ext>
            </a:extLst>
          </p:cNvPr>
          <p:cNvSpPr txBox="1">
            <a:spLocks noGrp="1"/>
          </p:cNvSpPr>
          <p:nvPr>
            <p:ph type="title" orient="vert"/>
          </p:nvPr>
        </p:nvSpPr>
        <p:spPr>
          <a:xfrm>
            <a:off x="8724903" y="414780"/>
            <a:ext cx="2628899" cy="5757419"/>
          </a:xfrm>
        </p:spPr>
        <p:txBody>
          <a:bodyPr vert="eaVert"/>
          <a:lstStyle>
            <a:lvl1pPr>
              <a:defRPr/>
            </a:lvl1pPr>
          </a:lstStyle>
          <a:p>
            <a:pPr lvl="0"/>
            <a:r>
              <a:rPr lang="fr-FR"/>
              <a:t>Modifiez le style du titre</a:t>
            </a:r>
            <a:endParaRPr lang="en-US"/>
          </a:p>
        </p:txBody>
      </p:sp>
      <p:sp>
        <p:nvSpPr>
          <p:cNvPr id="5" name="Vertical Text Placeholder 2">
            <a:extLst>
              <a:ext uri="{FF2B5EF4-FFF2-40B4-BE49-F238E27FC236}">
                <a16:creationId xmlns:a16="http://schemas.microsoft.com/office/drawing/2014/main" id="{8DD69553-CF22-4617-B1C2-20EF42B0FD43}"/>
              </a:ext>
            </a:extLst>
          </p:cNvPr>
          <p:cNvSpPr txBox="1">
            <a:spLocks noGrp="1"/>
          </p:cNvSpPr>
          <p:nvPr>
            <p:ph type="body" orient="vert" idx="1"/>
          </p:nvPr>
        </p:nvSpPr>
        <p:spPr>
          <a:xfrm>
            <a:off x="838203" y="414780"/>
            <a:ext cx="7734296" cy="5757419"/>
          </a:xfrm>
        </p:spPr>
        <p:txBody>
          <a:bodyPr vert="eaVert" lIns="45720" tIns="0" rIns="45720" bIns="0"/>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Date Placeholder 3">
            <a:extLst>
              <a:ext uri="{FF2B5EF4-FFF2-40B4-BE49-F238E27FC236}">
                <a16:creationId xmlns:a16="http://schemas.microsoft.com/office/drawing/2014/main" id="{17754958-A4D0-4E64-B1B4-BFCF3CD7AC34}"/>
              </a:ext>
            </a:extLst>
          </p:cNvPr>
          <p:cNvSpPr txBox="1">
            <a:spLocks noGrp="1"/>
          </p:cNvSpPr>
          <p:nvPr>
            <p:ph type="dt" sz="half" idx="7"/>
          </p:nvPr>
        </p:nvSpPr>
        <p:spPr/>
        <p:txBody>
          <a:bodyPr/>
          <a:lstStyle>
            <a:lvl1pPr>
              <a:defRPr/>
            </a:lvl1pPr>
          </a:lstStyle>
          <a:p>
            <a:pPr lvl="0"/>
            <a:fld id="{3449DDE9-9844-4AA1-82D7-00C6234879FF}" type="datetime1">
              <a:rPr lang="fr-FR"/>
              <a:pPr lvl="0"/>
              <a:t>27/05/2025</a:t>
            </a:fld>
            <a:endParaRPr lang="fr-FR"/>
          </a:p>
        </p:txBody>
      </p:sp>
      <p:sp>
        <p:nvSpPr>
          <p:cNvPr id="7" name="Footer Placeholder 4">
            <a:extLst>
              <a:ext uri="{FF2B5EF4-FFF2-40B4-BE49-F238E27FC236}">
                <a16:creationId xmlns:a16="http://schemas.microsoft.com/office/drawing/2014/main" id="{09ABB100-1B08-4957-91E5-B4AD0D7138E0}"/>
              </a:ext>
            </a:extLst>
          </p:cNvPr>
          <p:cNvSpPr txBox="1">
            <a:spLocks noGrp="1"/>
          </p:cNvSpPr>
          <p:nvPr>
            <p:ph type="ftr" sz="quarter" idx="9"/>
          </p:nvPr>
        </p:nvSpPr>
        <p:spPr/>
        <p:txBody>
          <a:bodyPr/>
          <a:lstStyle>
            <a:lvl1pPr>
              <a:defRPr/>
            </a:lvl1pPr>
          </a:lstStyle>
          <a:p>
            <a:pPr lvl="0"/>
            <a:endParaRPr lang="fr-FR"/>
          </a:p>
        </p:txBody>
      </p:sp>
      <p:sp>
        <p:nvSpPr>
          <p:cNvPr id="8" name="Slide Number Placeholder 5">
            <a:extLst>
              <a:ext uri="{FF2B5EF4-FFF2-40B4-BE49-F238E27FC236}">
                <a16:creationId xmlns:a16="http://schemas.microsoft.com/office/drawing/2014/main" id="{80C4A5B4-05AF-4ECB-9728-47BE6FD217E5}"/>
              </a:ext>
            </a:extLst>
          </p:cNvPr>
          <p:cNvSpPr txBox="1">
            <a:spLocks noGrp="1"/>
          </p:cNvSpPr>
          <p:nvPr>
            <p:ph type="sldNum" sz="quarter" idx="8"/>
          </p:nvPr>
        </p:nvSpPr>
        <p:spPr/>
        <p:txBody>
          <a:bodyPr/>
          <a:lstStyle>
            <a:lvl1pPr>
              <a:defRPr/>
            </a:lvl1pPr>
          </a:lstStyle>
          <a:p>
            <a:pPr lvl="0"/>
            <a:fld id="{23B7220A-325B-4594-AE08-F219AEB48D69}" type="slidenum">
              <a:t>‹N°›</a:t>
            </a:fld>
            <a:endParaRPr lang="fr-FR"/>
          </a:p>
        </p:txBody>
      </p:sp>
    </p:spTree>
    <p:extLst>
      <p:ext uri="{BB962C8B-B14F-4D97-AF65-F5344CB8AC3E}">
        <p14:creationId xmlns:p14="http://schemas.microsoft.com/office/powerpoint/2010/main" val="399934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4B03-B01F-40B4-8C99-FB31450A843F}"/>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D61EFB8B-3914-40B4-890A-F16A4CAB142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0EFB09B9-B606-42DC-BEA5-34A3D5A36408}"/>
              </a:ext>
            </a:extLst>
          </p:cNvPr>
          <p:cNvSpPr txBox="1">
            <a:spLocks noGrp="1"/>
          </p:cNvSpPr>
          <p:nvPr>
            <p:ph type="dt" sz="half" idx="7"/>
          </p:nvPr>
        </p:nvSpPr>
        <p:spPr/>
        <p:txBody>
          <a:bodyPr/>
          <a:lstStyle>
            <a:lvl1pPr>
              <a:defRPr/>
            </a:lvl1pPr>
          </a:lstStyle>
          <a:p>
            <a:pPr lvl="0"/>
            <a:fld id="{FF027386-1465-4430-BA89-466154A5DBED}" type="datetime1">
              <a:rPr lang="fr-FR"/>
              <a:pPr lvl="0"/>
              <a:t>27/05/2025</a:t>
            </a:fld>
            <a:endParaRPr lang="fr-FR"/>
          </a:p>
        </p:txBody>
      </p:sp>
      <p:sp>
        <p:nvSpPr>
          <p:cNvPr id="5" name="Footer Placeholder 4">
            <a:extLst>
              <a:ext uri="{FF2B5EF4-FFF2-40B4-BE49-F238E27FC236}">
                <a16:creationId xmlns:a16="http://schemas.microsoft.com/office/drawing/2014/main" id="{750B50CF-45DE-4E36-8B41-BC93376FC038}"/>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C9F7799C-F1C4-4F43-937A-E62D61583C01}"/>
              </a:ext>
            </a:extLst>
          </p:cNvPr>
          <p:cNvSpPr txBox="1">
            <a:spLocks noGrp="1"/>
          </p:cNvSpPr>
          <p:nvPr>
            <p:ph type="sldNum" sz="quarter" idx="8"/>
          </p:nvPr>
        </p:nvSpPr>
        <p:spPr/>
        <p:txBody>
          <a:bodyPr/>
          <a:lstStyle>
            <a:lvl1pPr>
              <a:defRPr/>
            </a:lvl1pPr>
          </a:lstStyle>
          <a:p>
            <a:pPr lvl="0"/>
            <a:fld id="{57C37550-7B46-44F3-A096-100CD8C143A3}" type="slidenum">
              <a:t>‹N°›</a:t>
            </a:fld>
            <a:endParaRPr lang="fr-FR"/>
          </a:p>
        </p:txBody>
      </p:sp>
    </p:spTree>
    <p:extLst>
      <p:ext uri="{BB962C8B-B14F-4D97-AF65-F5344CB8AC3E}">
        <p14:creationId xmlns:p14="http://schemas.microsoft.com/office/powerpoint/2010/main" val="34236119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B358FFF-4F60-46D2-A8EF-2B0AA2EFE587}"/>
              </a:ext>
            </a:extLst>
          </p:cNvPr>
          <p:cNvSpPr/>
          <p:nvPr/>
        </p:nvSpPr>
        <p:spPr>
          <a:xfrm>
            <a:off x="3172" y="6400800"/>
            <a:ext cx="12188823" cy="457200"/>
          </a:xfrm>
          <a:prstGeom prst="rect">
            <a:avLst/>
          </a:prstGeom>
          <a:solidFill>
            <a:srgbClr val="63A537"/>
          </a:solidFill>
          <a:ln cap="flat">
            <a:noFill/>
            <a:prstDash val="solid"/>
          </a:ln>
        </p:spPr>
        <p:txBody>
          <a:bodyPr lIns="0" tIns="0" rIns="0" bIns="0"/>
          <a:lstStyle/>
          <a:p>
            <a:endParaRPr lang="fr-FR"/>
          </a:p>
        </p:txBody>
      </p:sp>
      <p:sp>
        <p:nvSpPr>
          <p:cNvPr id="3" name="Rectangle 7">
            <a:extLst>
              <a:ext uri="{FF2B5EF4-FFF2-40B4-BE49-F238E27FC236}">
                <a16:creationId xmlns:a16="http://schemas.microsoft.com/office/drawing/2014/main" id="{8E64060B-FE7E-4D42-8BA4-23E39C07F289}"/>
              </a:ext>
            </a:extLst>
          </p:cNvPr>
          <p:cNvSpPr/>
          <p:nvPr/>
        </p:nvSpPr>
        <p:spPr>
          <a:xfrm>
            <a:off x="18" y="6334313"/>
            <a:ext cx="12188823" cy="64008"/>
          </a:xfrm>
          <a:prstGeom prst="rect">
            <a:avLst/>
          </a:prstGeom>
          <a:solidFill>
            <a:srgbClr val="99CB38"/>
          </a:solidFill>
          <a:ln cap="flat">
            <a:noFill/>
            <a:prstDash val="solid"/>
          </a:ln>
        </p:spPr>
        <p:txBody>
          <a:bodyPr lIns="0" tIns="0" rIns="0" bIns="0"/>
          <a:lstStyle/>
          <a:p>
            <a:endParaRPr lang="fr-FR"/>
          </a:p>
        </p:txBody>
      </p:sp>
      <p:sp>
        <p:nvSpPr>
          <p:cNvPr id="4" name="Title 1">
            <a:extLst>
              <a:ext uri="{FF2B5EF4-FFF2-40B4-BE49-F238E27FC236}">
                <a16:creationId xmlns:a16="http://schemas.microsoft.com/office/drawing/2014/main" id="{39A52D72-A68A-476E-B7CF-962CDAF436AC}"/>
              </a:ext>
            </a:extLst>
          </p:cNvPr>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fr-FR"/>
              <a:t>Modifiez le style du titre</a:t>
            </a:r>
            <a:endParaRPr lang="en-US"/>
          </a:p>
        </p:txBody>
      </p:sp>
      <p:sp>
        <p:nvSpPr>
          <p:cNvPr id="5" name="Text Placeholder 2">
            <a:extLst>
              <a:ext uri="{FF2B5EF4-FFF2-40B4-BE49-F238E27FC236}">
                <a16:creationId xmlns:a16="http://schemas.microsoft.com/office/drawing/2014/main" id="{E53DC7F3-8549-42E7-9850-E13DA8A22902}"/>
              </a:ext>
            </a:extLst>
          </p:cNvPr>
          <p:cNvSpPr txBox="1">
            <a:spLocks noGrp="1"/>
          </p:cNvSpPr>
          <p:nvPr>
            <p:ph type="body" idx="1"/>
          </p:nvPr>
        </p:nvSpPr>
        <p:spPr>
          <a:xfrm>
            <a:off x="1097280" y="4453128"/>
            <a:ext cx="10058400" cy="1143000"/>
          </a:xfrm>
        </p:spPr>
        <p:txBody>
          <a:bodyPr lIns="91440" rIns="91440"/>
          <a:lstStyle>
            <a:lvl1pPr marL="0" indent="0">
              <a:buNone/>
              <a:defRPr sz="2400" cap="all" spc="200">
                <a:solidFill>
                  <a:srgbClr val="455F51"/>
                </a:solidFill>
                <a:latin typeface="Calibri Light"/>
              </a:defRPr>
            </a:lvl1pPr>
          </a:lstStyle>
          <a:p>
            <a:pPr lvl="0"/>
            <a:r>
              <a:rPr lang="fr-FR"/>
              <a:t>Cliquez pour modifier les styles du texte du masque</a:t>
            </a:r>
          </a:p>
        </p:txBody>
      </p:sp>
      <p:sp>
        <p:nvSpPr>
          <p:cNvPr id="6" name="Date Placeholder 3">
            <a:extLst>
              <a:ext uri="{FF2B5EF4-FFF2-40B4-BE49-F238E27FC236}">
                <a16:creationId xmlns:a16="http://schemas.microsoft.com/office/drawing/2014/main" id="{00AA5D7A-B4FF-40C2-8BB0-B0BC23C08EBB}"/>
              </a:ext>
            </a:extLst>
          </p:cNvPr>
          <p:cNvSpPr txBox="1">
            <a:spLocks noGrp="1"/>
          </p:cNvSpPr>
          <p:nvPr>
            <p:ph type="dt" sz="half" idx="7"/>
          </p:nvPr>
        </p:nvSpPr>
        <p:spPr/>
        <p:txBody>
          <a:bodyPr/>
          <a:lstStyle>
            <a:lvl1pPr>
              <a:defRPr/>
            </a:lvl1pPr>
          </a:lstStyle>
          <a:p>
            <a:pPr lvl="0"/>
            <a:fld id="{A32E6BA2-8C9D-4C70-9BB9-5D1389679B1A}" type="datetime1">
              <a:rPr lang="fr-FR"/>
              <a:pPr lvl="0"/>
              <a:t>27/05/2025</a:t>
            </a:fld>
            <a:endParaRPr lang="fr-FR"/>
          </a:p>
        </p:txBody>
      </p:sp>
      <p:sp>
        <p:nvSpPr>
          <p:cNvPr id="7" name="Footer Placeholder 4">
            <a:extLst>
              <a:ext uri="{FF2B5EF4-FFF2-40B4-BE49-F238E27FC236}">
                <a16:creationId xmlns:a16="http://schemas.microsoft.com/office/drawing/2014/main" id="{1F2D1FAF-DDBB-4B33-98BB-B16BFC89E043}"/>
              </a:ext>
            </a:extLst>
          </p:cNvPr>
          <p:cNvSpPr txBox="1">
            <a:spLocks noGrp="1"/>
          </p:cNvSpPr>
          <p:nvPr>
            <p:ph type="ftr" sz="quarter" idx="9"/>
          </p:nvPr>
        </p:nvSpPr>
        <p:spPr/>
        <p:txBody>
          <a:bodyPr/>
          <a:lstStyle>
            <a:lvl1pPr>
              <a:defRPr/>
            </a:lvl1pPr>
          </a:lstStyle>
          <a:p>
            <a:pPr lvl="0"/>
            <a:endParaRPr lang="fr-FR"/>
          </a:p>
        </p:txBody>
      </p:sp>
      <p:sp>
        <p:nvSpPr>
          <p:cNvPr id="8" name="Slide Number Placeholder 5">
            <a:extLst>
              <a:ext uri="{FF2B5EF4-FFF2-40B4-BE49-F238E27FC236}">
                <a16:creationId xmlns:a16="http://schemas.microsoft.com/office/drawing/2014/main" id="{1D55846A-3DB3-44A1-896D-73AA2E4789FE}"/>
              </a:ext>
            </a:extLst>
          </p:cNvPr>
          <p:cNvSpPr txBox="1">
            <a:spLocks noGrp="1"/>
          </p:cNvSpPr>
          <p:nvPr>
            <p:ph type="sldNum" sz="quarter" idx="8"/>
          </p:nvPr>
        </p:nvSpPr>
        <p:spPr/>
        <p:txBody>
          <a:bodyPr/>
          <a:lstStyle>
            <a:lvl1pPr>
              <a:defRPr/>
            </a:lvl1pPr>
          </a:lstStyle>
          <a:p>
            <a:pPr lvl="0"/>
            <a:fld id="{01052506-27AE-4597-8EDA-E49702387D00}" type="slidenum">
              <a:t>‹N°›</a:t>
            </a:fld>
            <a:endParaRPr lang="fr-FR"/>
          </a:p>
        </p:txBody>
      </p:sp>
      <p:cxnSp>
        <p:nvCxnSpPr>
          <p:cNvPr id="9" name="Straight Connector 8">
            <a:extLst>
              <a:ext uri="{FF2B5EF4-FFF2-40B4-BE49-F238E27FC236}">
                <a16:creationId xmlns:a16="http://schemas.microsoft.com/office/drawing/2014/main" id="{75E67EA6-6B09-4E72-B2C3-F043C62992AA}"/>
              </a:ext>
            </a:extLst>
          </p:cNvPr>
          <p:cNvCxnSpPr/>
          <p:nvPr/>
        </p:nvCxnSpPr>
        <p:spPr>
          <a:xfrm>
            <a:off x="1207657" y="4343400"/>
            <a:ext cx="9875520" cy="0"/>
          </a:xfrm>
          <a:prstGeom prst="straightConnector1">
            <a:avLst/>
          </a:prstGeom>
          <a:noFill/>
          <a:ln w="6345" cap="flat">
            <a:solidFill>
              <a:srgbClr val="7F7F7F"/>
            </a:solidFill>
            <a:prstDash val="solid"/>
          </a:ln>
        </p:spPr>
      </p:cxnSp>
    </p:spTree>
    <p:extLst>
      <p:ext uri="{BB962C8B-B14F-4D97-AF65-F5344CB8AC3E}">
        <p14:creationId xmlns:p14="http://schemas.microsoft.com/office/powerpoint/2010/main" val="346255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7B1B5022-76D1-4E35-B48E-181635E61D24}"/>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24532EEE-33BC-4B35-BA49-F693DDF5B7A9}"/>
              </a:ext>
            </a:extLst>
          </p:cNvPr>
          <p:cNvSpPr txBox="1">
            <a:spLocks noGrp="1"/>
          </p:cNvSpPr>
          <p:nvPr>
            <p:ph idx="1"/>
          </p:nvPr>
        </p:nvSpPr>
        <p:spPr>
          <a:xfrm>
            <a:off x="1097280" y="1845734"/>
            <a:ext cx="4937760" cy="402336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3D8DCE91-5850-4A3A-9FD2-98C8989611F1}"/>
              </a:ext>
            </a:extLst>
          </p:cNvPr>
          <p:cNvSpPr txBox="1">
            <a:spLocks noGrp="1"/>
          </p:cNvSpPr>
          <p:nvPr>
            <p:ph idx="2"/>
          </p:nvPr>
        </p:nvSpPr>
        <p:spPr>
          <a:xfrm>
            <a:off x="6217920" y="1845734"/>
            <a:ext cx="4937760" cy="402336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AFE68AC0-2E53-4A16-A790-99920ACB8BD1}"/>
              </a:ext>
            </a:extLst>
          </p:cNvPr>
          <p:cNvSpPr txBox="1">
            <a:spLocks noGrp="1"/>
          </p:cNvSpPr>
          <p:nvPr>
            <p:ph type="dt" sz="half" idx="7"/>
          </p:nvPr>
        </p:nvSpPr>
        <p:spPr/>
        <p:txBody>
          <a:bodyPr/>
          <a:lstStyle>
            <a:lvl1pPr>
              <a:defRPr/>
            </a:lvl1pPr>
          </a:lstStyle>
          <a:p>
            <a:pPr lvl="0"/>
            <a:fld id="{450DB83E-7C12-4057-A4AB-E0EE3CF89514}" type="datetime1">
              <a:rPr lang="fr-FR"/>
              <a:pPr lvl="0"/>
              <a:t>27/05/2025</a:t>
            </a:fld>
            <a:endParaRPr lang="fr-FR"/>
          </a:p>
        </p:txBody>
      </p:sp>
      <p:sp>
        <p:nvSpPr>
          <p:cNvPr id="6" name="Footer Placeholder 5">
            <a:extLst>
              <a:ext uri="{FF2B5EF4-FFF2-40B4-BE49-F238E27FC236}">
                <a16:creationId xmlns:a16="http://schemas.microsoft.com/office/drawing/2014/main" id="{6DFE5F78-4A9A-41B5-AC50-511CED3B0085}"/>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DB1E8C9D-5C41-466F-8C37-80F2A2F14923}"/>
              </a:ext>
            </a:extLst>
          </p:cNvPr>
          <p:cNvSpPr txBox="1">
            <a:spLocks noGrp="1"/>
          </p:cNvSpPr>
          <p:nvPr>
            <p:ph type="sldNum" sz="quarter" idx="8"/>
          </p:nvPr>
        </p:nvSpPr>
        <p:spPr/>
        <p:txBody>
          <a:bodyPr/>
          <a:lstStyle>
            <a:lvl1pPr>
              <a:defRPr/>
            </a:lvl1pPr>
          </a:lstStyle>
          <a:p>
            <a:pPr lvl="0"/>
            <a:fld id="{15E22822-F0C3-4FE5-82B4-730974EED0DB}" type="slidenum">
              <a:t>‹N°›</a:t>
            </a:fld>
            <a:endParaRPr lang="fr-FR"/>
          </a:p>
        </p:txBody>
      </p:sp>
    </p:spTree>
    <p:extLst>
      <p:ext uri="{BB962C8B-B14F-4D97-AF65-F5344CB8AC3E}">
        <p14:creationId xmlns:p14="http://schemas.microsoft.com/office/powerpoint/2010/main" val="186527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0D0AC408-F609-4575-8F70-57AE563C51F6}"/>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334DF465-8D50-4B56-AEFE-19EB76772A7E}"/>
              </a:ext>
            </a:extLst>
          </p:cNvPr>
          <p:cNvSpPr txBox="1">
            <a:spLocks noGrp="1"/>
          </p:cNvSpPr>
          <p:nvPr>
            <p:ph type="body" idx="1"/>
          </p:nvPr>
        </p:nvSpPr>
        <p:spPr>
          <a:xfrm>
            <a:off x="1097280" y="1846054"/>
            <a:ext cx="4937760" cy="736284"/>
          </a:xfrm>
        </p:spPr>
        <p:txBody>
          <a:bodyPr lIns="91440" rIns="91440" anchor="ctr"/>
          <a:lstStyle>
            <a:lvl1pPr marL="0" indent="0">
              <a:buNone/>
              <a:defRPr cap="all">
                <a:solidFill>
                  <a:srgbClr val="455F51"/>
                </a:solidFill>
              </a:defRPr>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FDD333F4-4E73-4162-9247-82684CCA8F3F}"/>
              </a:ext>
            </a:extLst>
          </p:cNvPr>
          <p:cNvSpPr txBox="1">
            <a:spLocks noGrp="1"/>
          </p:cNvSpPr>
          <p:nvPr>
            <p:ph idx="2"/>
          </p:nvPr>
        </p:nvSpPr>
        <p:spPr>
          <a:xfrm>
            <a:off x="1097280" y="2582329"/>
            <a:ext cx="4937760" cy="337819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E44EBE9C-9069-467E-93DB-68F7A253E1C4}"/>
              </a:ext>
            </a:extLst>
          </p:cNvPr>
          <p:cNvSpPr txBox="1">
            <a:spLocks noGrp="1"/>
          </p:cNvSpPr>
          <p:nvPr>
            <p:ph type="body" idx="3"/>
          </p:nvPr>
        </p:nvSpPr>
        <p:spPr>
          <a:xfrm>
            <a:off x="6217920" y="1846054"/>
            <a:ext cx="4937760" cy="736284"/>
          </a:xfrm>
        </p:spPr>
        <p:txBody>
          <a:bodyPr lIns="91440" rIns="91440" anchor="ctr"/>
          <a:lstStyle>
            <a:lvl1pPr marL="0" indent="0">
              <a:buNone/>
              <a:defRPr cap="all">
                <a:solidFill>
                  <a:srgbClr val="455F51"/>
                </a:solidFill>
              </a:defRPr>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4E1632E2-6912-4E68-B122-41409FB1D209}"/>
              </a:ext>
            </a:extLst>
          </p:cNvPr>
          <p:cNvSpPr txBox="1">
            <a:spLocks noGrp="1"/>
          </p:cNvSpPr>
          <p:nvPr>
            <p:ph idx="4"/>
          </p:nvPr>
        </p:nvSpPr>
        <p:spPr>
          <a:xfrm>
            <a:off x="6217920" y="2582329"/>
            <a:ext cx="4937760" cy="337819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F5FFE3FF-CABE-49F2-9B75-D31C40E39D09}"/>
              </a:ext>
            </a:extLst>
          </p:cNvPr>
          <p:cNvSpPr txBox="1">
            <a:spLocks noGrp="1"/>
          </p:cNvSpPr>
          <p:nvPr>
            <p:ph type="dt" sz="half" idx="7"/>
          </p:nvPr>
        </p:nvSpPr>
        <p:spPr/>
        <p:txBody>
          <a:bodyPr/>
          <a:lstStyle>
            <a:lvl1pPr>
              <a:defRPr/>
            </a:lvl1pPr>
          </a:lstStyle>
          <a:p>
            <a:pPr lvl="0"/>
            <a:fld id="{4E7C63AE-ABAB-4389-A3BC-4D2FBCBDCA47}" type="datetime1">
              <a:rPr lang="fr-FR"/>
              <a:pPr lvl="0"/>
              <a:t>27/05/2025</a:t>
            </a:fld>
            <a:endParaRPr lang="fr-FR"/>
          </a:p>
        </p:txBody>
      </p:sp>
      <p:sp>
        <p:nvSpPr>
          <p:cNvPr id="8" name="Footer Placeholder 7">
            <a:extLst>
              <a:ext uri="{FF2B5EF4-FFF2-40B4-BE49-F238E27FC236}">
                <a16:creationId xmlns:a16="http://schemas.microsoft.com/office/drawing/2014/main" id="{2DEC37BE-3EDD-47E2-8BCA-DD61CC33C1A6}"/>
              </a:ext>
            </a:extLst>
          </p:cNvPr>
          <p:cNvSpPr txBox="1">
            <a:spLocks noGrp="1"/>
          </p:cNvSpPr>
          <p:nvPr>
            <p:ph type="ftr" sz="quarter" idx="9"/>
          </p:nvPr>
        </p:nvSpPr>
        <p:spPr/>
        <p:txBody>
          <a:bodyPr/>
          <a:lstStyle>
            <a:lvl1pPr>
              <a:defRPr/>
            </a:lvl1pPr>
          </a:lstStyle>
          <a:p>
            <a:pPr lvl="0"/>
            <a:endParaRPr lang="fr-FR"/>
          </a:p>
        </p:txBody>
      </p:sp>
      <p:sp>
        <p:nvSpPr>
          <p:cNvPr id="9" name="Slide Number Placeholder 8">
            <a:extLst>
              <a:ext uri="{FF2B5EF4-FFF2-40B4-BE49-F238E27FC236}">
                <a16:creationId xmlns:a16="http://schemas.microsoft.com/office/drawing/2014/main" id="{53AEF14D-6F05-4607-97E4-A02A5AA413E5}"/>
              </a:ext>
            </a:extLst>
          </p:cNvPr>
          <p:cNvSpPr txBox="1">
            <a:spLocks noGrp="1"/>
          </p:cNvSpPr>
          <p:nvPr>
            <p:ph type="sldNum" sz="quarter" idx="8"/>
          </p:nvPr>
        </p:nvSpPr>
        <p:spPr/>
        <p:txBody>
          <a:bodyPr/>
          <a:lstStyle>
            <a:lvl1pPr>
              <a:defRPr/>
            </a:lvl1pPr>
          </a:lstStyle>
          <a:p>
            <a:pPr lvl="0"/>
            <a:fld id="{67556390-C36A-426D-A5D4-1C5468904BFF}" type="slidenum">
              <a:t>‹N°›</a:t>
            </a:fld>
            <a:endParaRPr lang="fr-FR"/>
          </a:p>
        </p:txBody>
      </p:sp>
    </p:spTree>
    <p:extLst>
      <p:ext uri="{BB962C8B-B14F-4D97-AF65-F5344CB8AC3E}">
        <p14:creationId xmlns:p14="http://schemas.microsoft.com/office/powerpoint/2010/main" val="26454303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37FC-0824-4009-80C2-5F1FDB1AAED8}"/>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F6C1DB5A-D31D-46DE-A6B9-6443EC5CA8C0}"/>
              </a:ext>
            </a:extLst>
          </p:cNvPr>
          <p:cNvSpPr txBox="1">
            <a:spLocks noGrp="1"/>
          </p:cNvSpPr>
          <p:nvPr>
            <p:ph type="dt" sz="half" idx="7"/>
          </p:nvPr>
        </p:nvSpPr>
        <p:spPr/>
        <p:txBody>
          <a:bodyPr/>
          <a:lstStyle>
            <a:lvl1pPr>
              <a:defRPr/>
            </a:lvl1pPr>
          </a:lstStyle>
          <a:p>
            <a:pPr lvl="0"/>
            <a:fld id="{A1749E8B-46B4-44D1-B195-9FC361ECA178}" type="datetime1">
              <a:rPr lang="fr-FR"/>
              <a:pPr lvl="0"/>
              <a:t>27/05/2025</a:t>
            </a:fld>
            <a:endParaRPr lang="fr-FR"/>
          </a:p>
        </p:txBody>
      </p:sp>
      <p:sp>
        <p:nvSpPr>
          <p:cNvPr id="4" name="Footer Placeholder 3">
            <a:extLst>
              <a:ext uri="{FF2B5EF4-FFF2-40B4-BE49-F238E27FC236}">
                <a16:creationId xmlns:a16="http://schemas.microsoft.com/office/drawing/2014/main" id="{58DB5D93-92D3-4DBB-8B72-865BB16F6857}"/>
              </a:ext>
            </a:extLst>
          </p:cNvPr>
          <p:cNvSpPr txBox="1">
            <a:spLocks noGrp="1"/>
          </p:cNvSpPr>
          <p:nvPr>
            <p:ph type="ftr" sz="quarter" idx="9"/>
          </p:nvPr>
        </p:nvSpPr>
        <p:spPr/>
        <p:txBody>
          <a:bodyPr/>
          <a:lstStyle>
            <a:lvl1pPr>
              <a:defRPr/>
            </a:lvl1pPr>
          </a:lstStyle>
          <a:p>
            <a:pPr lvl="0"/>
            <a:endParaRPr lang="fr-FR"/>
          </a:p>
        </p:txBody>
      </p:sp>
      <p:sp>
        <p:nvSpPr>
          <p:cNvPr id="5" name="Slide Number Placeholder 4">
            <a:extLst>
              <a:ext uri="{FF2B5EF4-FFF2-40B4-BE49-F238E27FC236}">
                <a16:creationId xmlns:a16="http://schemas.microsoft.com/office/drawing/2014/main" id="{F9A46509-4713-436D-97D6-42A1F8B05407}"/>
              </a:ext>
            </a:extLst>
          </p:cNvPr>
          <p:cNvSpPr txBox="1">
            <a:spLocks noGrp="1"/>
          </p:cNvSpPr>
          <p:nvPr>
            <p:ph type="sldNum" sz="quarter" idx="8"/>
          </p:nvPr>
        </p:nvSpPr>
        <p:spPr/>
        <p:txBody>
          <a:bodyPr/>
          <a:lstStyle>
            <a:lvl1pPr>
              <a:defRPr/>
            </a:lvl1pPr>
          </a:lstStyle>
          <a:p>
            <a:pPr lvl="0"/>
            <a:fld id="{66C0948A-9F4A-472E-8910-BE1E95652C4E}" type="slidenum">
              <a:t>‹N°›</a:t>
            </a:fld>
            <a:endParaRPr lang="fr-FR"/>
          </a:p>
        </p:txBody>
      </p:sp>
    </p:spTree>
    <p:extLst>
      <p:ext uri="{BB962C8B-B14F-4D97-AF65-F5344CB8AC3E}">
        <p14:creationId xmlns:p14="http://schemas.microsoft.com/office/powerpoint/2010/main" val="353031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660D4F-4EB8-4512-AA61-2AD27DD202EA}"/>
              </a:ext>
            </a:extLst>
          </p:cNvPr>
          <p:cNvSpPr/>
          <p:nvPr/>
        </p:nvSpPr>
        <p:spPr>
          <a:xfrm>
            <a:off x="3172" y="6400800"/>
            <a:ext cx="12188823" cy="457200"/>
          </a:xfrm>
          <a:prstGeom prst="rect">
            <a:avLst/>
          </a:prstGeom>
          <a:solidFill>
            <a:srgbClr val="63A537"/>
          </a:solidFill>
          <a:ln cap="flat">
            <a:noFill/>
            <a:prstDash val="solid"/>
          </a:ln>
        </p:spPr>
        <p:txBody>
          <a:bodyPr lIns="0" tIns="0" rIns="0" bIns="0"/>
          <a:lstStyle/>
          <a:p>
            <a:endParaRPr lang="fr-FR"/>
          </a:p>
        </p:txBody>
      </p:sp>
      <p:sp>
        <p:nvSpPr>
          <p:cNvPr id="3" name="Rectangle 5">
            <a:extLst>
              <a:ext uri="{FF2B5EF4-FFF2-40B4-BE49-F238E27FC236}">
                <a16:creationId xmlns:a16="http://schemas.microsoft.com/office/drawing/2014/main" id="{E7E9978F-5CBC-482F-AFE2-C9E2E5799749}"/>
              </a:ext>
            </a:extLst>
          </p:cNvPr>
          <p:cNvSpPr/>
          <p:nvPr/>
        </p:nvSpPr>
        <p:spPr>
          <a:xfrm>
            <a:off x="18" y="6334313"/>
            <a:ext cx="12188823" cy="64008"/>
          </a:xfrm>
          <a:prstGeom prst="rect">
            <a:avLst/>
          </a:prstGeom>
          <a:solidFill>
            <a:srgbClr val="99CB38"/>
          </a:solidFill>
          <a:ln cap="flat">
            <a:noFill/>
            <a:prstDash val="solid"/>
          </a:ln>
        </p:spPr>
        <p:txBody>
          <a:bodyPr lIns="0" tIns="0" rIns="0" bIns="0"/>
          <a:lstStyle/>
          <a:p>
            <a:endParaRPr lang="fr-FR"/>
          </a:p>
        </p:txBody>
      </p:sp>
      <p:sp>
        <p:nvSpPr>
          <p:cNvPr id="4" name="Date Placeholder 6">
            <a:extLst>
              <a:ext uri="{FF2B5EF4-FFF2-40B4-BE49-F238E27FC236}">
                <a16:creationId xmlns:a16="http://schemas.microsoft.com/office/drawing/2014/main" id="{41BB97AB-E65B-4B31-9277-B769151D7872}"/>
              </a:ext>
            </a:extLst>
          </p:cNvPr>
          <p:cNvSpPr txBox="1">
            <a:spLocks noGrp="1"/>
          </p:cNvSpPr>
          <p:nvPr>
            <p:ph type="dt" sz="half" idx="7"/>
          </p:nvPr>
        </p:nvSpPr>
        <p:spPr/>
        <p:txBody>
          <a:bodyPr/>
          <a:lstStyle>
            <a:lvl1pPr>
              <a:defRPr/>
            </a:lvl1pPr>
          </a:lstStyle>
          <a:p>
            <a:pPr lvl="0"/>
            <a:fld id="{6667277A-8C83-4BDB-BB97-1D7D3BEFF36D}" type="datetime1">
              <a:rPr lang="fr-FR"/>
              <a:pPr lvl="0"/>
              <a:t>27/05/2025</a:t>
            </a:fld>
            <a:endParaRPr lang="fr-FR"/>
          </a:p>
        </p:txBody>
      </p:sp>
      <p:sp>
        <p:nvSpPr>
          <p:cNvPr id="5" name="Footer Placeholder 7">
            <a:extLst>
              <a:ext uri="{FF2B5EF4-FFF2-40B4-BE49-F238E27FC236}">
                <a16:creationId xmlns:a16="http://schemas.microsoft.com/office/drawing/2014/main" id="{319E9CFA-EB49-442E-89CD-A4DAF1750655}"/>
              </a:ext>
            </a:extLst>
          </p:cNvPr>
          <p:cNvSpPr txBox="1">
            <a:spLocks noGrp="1"/>
          </p:cNvSpPr>
          <p:nvPr>
            <p:ph type="ftr" sz="quarter" idx="9"/>
          </p:nvPr>
        </p:nvSpPr>
        <p:spPr/>
        <p:txBody>
          <a:bodyPr/>
          <a:lstStyle>
            <a:lvl1pPr>
              <a:defRPr/>
            </a:lvl1pPr>
          </a:lstStyle>
          <a:p>
            <a:pPr lvl="0"/>
            <a:endParaRPr lang="fr-FR"/>
          </a:p>
        </p:txBody>
      </p:sp>
      <p:sp>
        <p:nvSpPr>
          <p:cNvPr id="6" name="Slide Number Placeholder 8">
            <a:extLst>
              <a:ext uri="{FF2B5EF4-FFF2-40B4-BE49-F238E27FC236}">
                <a16:creationId xmlns:a16="http://schemas.microsoft.com/office/drawing/2014/main" id="{60FAED90-734D-43A6-8607-3B7E95FF1FC3}"/>
              </a:ext>
            </a:extLst>
          </p:cNvPr>
          <p:cNvSpPr txBox="1">
            <a:spLocks noGrp="1"/>
          </p:cNvSpPr>
          <p:nvPr>
            <p:ph type="sldNum" sz="quarter" idx="8"/>
          </p:nvPr>
        </p:nvSpPr>
        <p:spPr/>
        <p:txBody>
          <a:bodyPr/>
          <a:lstStyle>
            <a:lvl1pPr>
              <a:defRPr/>
            </a:lvl1pPr>
          </a:lstStyle>
          <a:p>
            <a:pPr lvl="0"/>
            <a:fld id="{A4B5CB7B-BB2E-48C4-A920-1590AF34026A}" type="slidenum">
              <a:t>‹N°›</a:t>
            </a:fld>
            <a:endParaRPr lang="fr-FR"/>
          </a:p>
        </p:txBody>
      </p:sp>
    </p:spTree>
    <p:extLst>
      <p:ext uri="{BB962C8B-B14F-4D97-AF65-F5344CB8AC3E}">
        <p14:creationId xmlns:p14="http://schemas.microsoft.com/office/powerpoint/2010/main" val="421899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A45C8C8-D578-483F-9549-E6562CDA263A}"/>
              </a:ext>
            </a:extLst>
          </p:cNvPr>
          <p:cNvSpPr/>
          <p:nvPr/>
        </p:nvSpPr>
        <p:spPr>
          <a:xfrm>
            <a:off x="18" y="0"/>
            <a:ext cx="4050792" cy="6858000"/>
          </a:xfrm>
          <a:prstGeom prst="rect">
            <a:avLst/>
          </a:prstGeom>
          <a:solidFill>
            <a:srgbClr val="63A537"/>
          </a:solidFill>
          <a:ln cap="flat">
            <a:noFill/>
            <a:prstDash val="solid"/>
          </a:ln>
        </p:spPr>
        <p:txBody>
          <a:bodyPr lIns="0" tIns="0" rIns="0" bIns="0"/>
          <a:lstStyle/>
          <a:p>
            <a:endParaRPr lang="fr-FR"/>
          </a:p>
        </p:txBody>
      </p:sp>
      <p:sp>
        <p:nvSpPr>
          <p:cNvPr id="3" name="Rectangle 8">
            <a:extLst>
              <a:ext uri="{FF2B5EF4-FFF2-40B4-BE49-F238E27FC236}">
                <a16:creationId xmlns:a16="http://schemas.microsoft.com/office/drawing/2014/main" id="{DF87FAC3-FCB8-40CB-8655-E6A6EFC12D3B}"/>
              </a:ext>
            </a:extLst>
          </p:cNvPr>
          <p:cNvSpPr/>
          <p:nvPr/>
        </p:nvSpPr>
        <p:spPr>
          <a:xfrm>
            <a:off x="4040075" y="0"/>
            <a:ext cx="64008" cy="6858000"/>
          </a:xfrm>
          <a:prstGeom prst="rect">
            <a:avLst/>
          </a:prstGeom>
          <a:solidFill>
            <a:srgbClr val="99CB38"/>
          </a:solidFill>
          <a:ln cap="flat">
            <a:noFill/>
            <a:prstDash val="solid"/>
          </a:ln>
        </p:spPr>
        <p:txBody>
          <a:bodyPr lIns="0" tIns="0" rIns="0" bIns="0"/>
          <a:lstStyle/>
          <a:p>
            <a:endParaRPr lang="fr-FR"/>
          </a:p>
        </p:txBody>
      </p:sp>
      <p:sp>
        <p:nvSpPr>
          <p:cNvPr id="4" name="Title 1">
            <a:extLst>
              <a:ext uri="{FF2B5EF4-FFF2-40B4-BE49-F238E27FC236}">
                <a16:creationId xmlns:a16="http://schemas.microsoft.com/office/drawing/2014/main" id="{23C6D864-8667-4B2D-974B-D649C565B4A2}"/>
              </a:ext>
            </a:extLst>
          </p:cNvPr>
          <p:cNvSpPr txBox="1">
            <a:spLocks noGrp="1"/>
          </p:cNvSpPr>
          <p:nvPr>
            <p:ph type="title"/>
          </p:nvPr>
        </p:nvSpPr>
        <p:spPr>
          <a:xfrm>
            <a:off x="457200" y="594360"/>
            <a:ext cx="3200400" cy="2286000"/>
          </a:xfrm>
        </p:spPr>
        <p:txBody>
          <a:bodyPr/>
          <a:lstStyle>
            <a:lvl1pPr>
              <a:defRPr sz="3600">
                <a:solidFill>
                  <a:srgbClr val="FFFFFF"/>
                </a:solidFill>
              </a:defRPr>
            </a:lvl1pPr>
          </a:lstStyle>
          <a:p>
            <a:pPr lvl="0"/>
            <a:r>
              <a:rPr lang="fr-FR"/>
              <a:t>Modifiez le style du titre</a:t>
            </a:r>
            <a:endParaRPr lang="en-US"/>
          </a:p>
        </p:txBody>
      </p:sp>
      <p:sp>
        <p:nvSpPr>
          <p:cNvPr id="5" name="Content Placeholder 2">
            <a:extLst>
              <a:ext uri="{FF2B5EF4-FFF2-40B4-BE49-F238E27FC236}">
                <a16:creationId xmlns:a16="http://schemas.microsoft.com/office/drawing/2014/main" id="{B67DAF74-92CE-4BBA-B3CB-68B473FFA29F}"/>
              </a:ext>
            </a:extLst>
          </p:cNvPr>
          <p:cNvSpPr txBox="1">
            <a:spLocks noGrp="1"/>
          </p:cNvSpPr>
          <p:nvPr>
            <p:ph idx="1"/>
          </p:nvPr>
        </p:nvSpPr>
        <p:spPr>
          <a:xfrm>
            <a:off x="4800600" y="731520"/>
            <a:ext cx="6492240" cy="525780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Text Placeholder 3">
            <a:extLst>
              <a:ext uri="{FF2B5EF4-FFF2-40B4-BE49-F238E27FC236}">
                <a16:creationId xmlns:a16="http://schemas.microsoft.com/office/drawing/2014/main" id="{0807E03B-DBB2-487A-AED9-01D367E49C65}"/>
              </a:ext>
            </a:extLst>
          </p:cNvPr>
          <p:cNvSpPr txBox="1">
            <a:spLocks noGrp="1"/>
          </p:cNvSpPr>
          <p:nvPr>
            <p:ph type="body" idx="2"/>
          </p:nvPr>
        </p:nvSpPr>
        <p:spPr>
          <a:xfrm>
            <a:off x="457200" y="2926080"/>
            <a:ext cx="3200400" cy="3379119"/>
          </a:xfrm>
        </p:spPr>
        <p:txBody>
          <a:bodyPr lIns="91440" rIns="91440"/>
          <a:lstStyle>
            <a:lvl1pPr marL="0" indent="0">
              <a:buNone/>
              <a:defRPr sz="1500">
                <a:solidFill>
                  <a:srgbClr val="FFFFFF"/>
                </a:solidFill>
              </a:defRPr>
            </a:lvl1pPr>
          </a:lstStyle>
          <a:p>
            <a:pPr lvl="0"/>
            <a:r>
              <a:rPr lang="fr-FR"/>
              <a:t>Cliquez pour modifier les styles du texte du masque</a:t>
            </a:r>
          </a:p>
        </p:txBody>
      </p:sp>
      <p:sp>
        <p:nvSpPr>
          <p:cNvPr id="7" name="Date Placeholder 4">
            <a:extLst>
              <a:ext uri="{FF2B5EF4-FFF2-40B4-BE49-F238E27FC236}">
                <a16:creationId xmlns:a16="http://schemas.microsoft.com/office/drawing/2014/main" id="{58A0EC6F-7DD3-4F52-AF5D-353C453B9CB4}"/>
              </a:ext>
            </a:extLst>
          </p:cNvPr>
          <p:cNvSpPr txBox="1">
            <a:spLocks noGrp="1"/>
          </p:cNvSpPr>
          <p:nvPr>
            <p:ph type="dt" sz="half" idx="7"/>
          </p:nvPr>
        </p:nvSpPr>
        <p:spPr>
          <a:xfrm>
            <a:off x="465511" y="6459787"/>
            <a:ext cx="2618512" cy="365129"/>
          </a:xfrm>
        </p:spPr>
        <p:txBody>
          <a:bodyPr/>
          <a:lstStyle>
            <a:lvl1pPr>
              <a:defRPr/>
            </a:lvl1pPr>
          </a:lstStyle>
          <a:p>
            <a:pPr lvl="0"/>
            <a:fld id="{137EA2F5-6B68-46DD-9CBB-5618940C6A46}" type="datetime1">
              <a:rPr lang="fr-FR"/>
              <a:pPr lvl="0"/>
              <a:t>27/05/2025</a:t>
            </a:fld>
            <a:endParaRPr lang="fr-FR"/>
          </a:p>
        </p:txBody>
      </p:sp>
      <p:sp>
        <p:nvSpPr>
          <p:cNvPr id="8" name="Footer Placeholder 5">
            <a:extLst>
              <a:ext uri="{FF2B5EF4-FFF2-40B4-BE49-F238E27FC236}">
                <a16:creationId xmlns:a16="http://schemas.microsoft.com/office/drawing/2014/main" id="{10A6C998-1664-4020-BC30-0398A2863F0D}"/>
              </a:ext>
            </a:extLst>
          </p:cNvPr>
          <p:cNvSpPr txBox="1">
            <a:spLocks noGrp="1"/>
          </p:cNvSpPr>
          <p:nvPr>
            <p:ph type="ftr" sz="quarter" idx="9"/>
          </p:nvPr>
        </p:nvSpPr>
        <p:spPr>
          <a:xfrm>
            <a:off x="4800600" y="6459787"/>
            <a:ext cx="4648196" cy="365129"/>
          </a:xfrm>
        </p:spPr>
        <p:txBody>
          <a:bodyPr anchorCtr="0"/>
          <a:lstStyle>
            <a:lvl1pPr algn="l">
              <a:defRPr>
                <a:solidFill>
                  <a:srgbClr val="455F51"/>
                </a:solidFill>
              </a:defRPr>
            </a:lvl1pPr>
          </a:lstStyle>
          <a:p>
            <a:pPr lvl="0"/>
            <a:endParaRPr lang="fr-FR"/>
          </a:p>
        </p:txBody>
      </p:sp>
      <p:sp>
        <p:nvSpPr>
          <p:cNvPr id="9" name="Slide Number Placeholder 6">
            <a:extLst>
              <a:ext uri="{FF2B5EF4-FFF2-40B4-BE49-F238E27FC236}">
                <a16:creationId xmlns:a16="http://schemas.microsoft.com/office/drawing/2014/main" id="{78163B05-E06C-49F4-8D73-1A16ADA84B9D}"/>
              </a:ext>
            </a:extLst>
          </p:cNvPr>
          <p:cNvSpPr txBox="1">
            <a:spLocks noGrp="1"/>
          </p:cNvSpPr>
          <p:nvPr>
            <p:ph type="sldNum" sz="quarter" idx="8"/>
          </p:nvPr>
        </p:nvSpPr>
        <p:spPr/>
        <p:txBody>
          <a:bodyPr/>
          <a:lstStyle>
            <a:lvl1pPr>
              <a:defRPr>
                <a:solidFill>
                  <a:srgbClr val="455F51"/>
                </a:solidFill>
              </a:defRPr>
            </a:lvl1pPr>
          </a:lstStyle>
          <a:p>
            <a:pPr lvl="0"/>
            <a:fld id="{FD0838C4-55A9-42CC-AA72-FD70C209AAA9}" type="slidenum">
              <a:t>‹N°›</a:t>
            </a:fld>
            <a:endParaRPr lang="fr-FR"/>
          </a:p>
        </p:txBody>
      </p:sp>
    </p:spTree>
    <p:extLst>
      <p:ext uri="{BB962C8B-B14F-4D97-AF65-F5344CB8AC3E}">
        <p14:creationId xmlns:p14="http://schemas.microsoft.com/office/powerpoint/2010/main" val="1454672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163901-DE6E-4FD9-87A3-DF716D8F5B19}"/>
              </a:ext>
            </a:extLst>
          </p:cNvPr>
          <p:cNvSpPr/>
          <p:nvPr/>
        </p:nvSpPr>
        <p:spPr>
          <a:xfrm>
            <a:off x="0" y="4953003"/>
            <a:ext cx="12188823" cy="1904996"/>
          </a:xfrm>
          <a:prstGeom prst="rect">
            <a:avLst/>
          </a:prstGeom>
          <a:solidFill>
            <a:srgbClr val="63A537"/>
          </a:solidFill>
          <a:ln cap="flat">
            <a:noFill/>
            <a:prstDash val="solid"/>
          </a:ln>
        </p:spPr>
        <p:txBody>
          <a:bodyPr lIns="0" tIns="0" rIns="0" bIns="0"/>
          <a:lstStyle/>
          <a:p>
            <a:endParaRPr lang="fr-FR"/>
          </a:p>
        </p:txBody>
      </p:sp>
      <p:sp>
        <p:nvSpPr>
          <p:cNvPr id="3" name="Rectangle 8">
            <a:extLst>
              <a:ext uri="{FF2B5EF4-FFF2-40B4-BE49-F238E27FC236}">
                <a16:creationId xmlns:a16="http://schemas.microsoft.com/office/drawing/2014/main" id="{1A7AE282-8B65-4E58-8029-89506CD1A654}"/>
              </a:ext>
            </a:extLst>
          </p:cNvPr>
          <p:cNvSpPr/>
          <p:nvPr/>
        </p:nvSpPr>
        <p:spPr>
          <a:xfrm>
            <a:off x="18" y="4915073"/>
            <a:ext cx="12188823" cy="64008"/>
          </a:xfrm>
          <a:prstGeom prst="rect">
            <a:avLst/>
          </a:prstGeom>
          <a:solidFill>
            <a:srgbClr val="99CB38"/>
          </a:solidFill>
          <a:ln cap="flat">
            <a:noFill/>
            <a:prstDash val="solid"/>
          </a:ln>
        </p:spPr>
        <p:txBody>
          <a:bodyPr lIns="0" tIns="0" rIns="0" bIns="0"/>
          <a:lstStyle/>
          <a:p>
            <a:endParaRPr lang="fr-FR"/>
          </a:p>
        </p:txBody>
      </p:sp>
      <p:sp>
        <p:nvSpPr>
          <p:cNvPr id="4" name="Title 1">
            <a:extLst>
              <a:ext uri="{FF2B5EF4-FFF2-40B4-BE49-F238E27FC236}">
                <a16:creationId xmlns:a16="http://schemas.microsoft.com/office/drawing/2014/main" id="{5B2AD328-A0BC-421A-866D-CF79A8D4465C}"/>
              </a:ext>
            </a:extLst>
          </p:cNvPr>
          <p:cNvSpPr txBox="1">
            <a:spLocks noGrp="1"/>
          </p:cNvSpPr>
          <p:nvPr>
            <p:ph type="title"/>
          </p:nvPr>
        </p:nvSpPr>
        <p:spPr>
          <a:xfrm>
            <a:off x="1097280" y="5074920"/>
            <a:ext cx="10113264" cy="822960"/>
          </a:xfrm>
        </p:spPr>
        <p:txBody>
          <a:bodyPr tIns="0" bIns="0">
            <a:noAutofit/>
          </a:bodyPr>
          <a:lstStyle>
            <a:lvl1pPr>
              <a:defRPr sz="3600">
                <a:solidFill>
                  <a:srgbClr val="FFFFFF"/>
                </a:solidFill>
              </a:defRPr>
            </a:lvl1pPr>
          </a:lstStyle>
          <a:p>
            <a:pPr lvl="0"/>
            <a:r>
              <a:rPr lang="fr-FR"/>
              <a:t>Modifiez le style du titre</a:t>
            </a:r>
            <a:endParaRPr lang="en-US"/>
          </a:p>
        </p:txBody>
      </p:sp>
      <p:sp>
        <p:nvSpPr>
          <p:cNvPr id="5" name="Picture Placeholder 2">
            <a:extLst>
              <a:ext uri="{FF2B5EF4-FFF2-40B4-BE49-F238E27FC236}">
                <a16:creationId xmlns:a16="http://schemas.microsoft.com/office/drawing/2014/main" id="{FE98E68D-B521-42D8-AA53-FC28C80F3E29}"/>
              </a:ext>
            </a:extLst>
          </p:cNvPr>
          <p:cNvSpPr txBox="1">
            <a:spLocks noGrp="1"/>
          </p:cNvSpPr>
          <p:nvPr>
            <p:ph type="pic" idx="1"/>
          </p:nvPr>
        </p:nvSpPr>
        <p:spPr>
          <a:xfrm>
            <a:off x="18" y="0"/>
            <a:ext cx="12191987" cy="4915073"/>
          </a:xfrm>
          <a:blipFill>
            <a:blip r:embed="rId2"/>
            <a:stretch>
              <a:fillRect/>
            </a:stretch>
          </a:blipFill>
        </p:spPr>
        <p:txBody>
          <a:bodyPr lIns="457200" tIns="457200"/>
          <a:lstStyle>
            <a:lvl1pPr marL="0" indent="0">
              <a:buNone/>
              <a:defRPr sz="3200">
                <a:solidFill>
                  <a:srgbClr val="FFFFFF"/>
                </a:solidFill>
              </a:defRPr>
            </a:lvl1pPr>
          </a:lstStyle>
          <a:p>
            <a:pPr lvl="0"/>
            <a:r>
              <a:rPr lang="fr-FR"/>
              <a:t>Cliquez sur l'icône pour ajouter une image</a:t>
            </a:r>
            <a:endParaRPr lang="en-US"/>
          </a:p>
        </p:txBody>
      </p:sp>
      <p:sp>
        <p:nvSpPr>
          <p:cNvPr id="6" name="Text Placeholder 3">
            <a:extLst>
              <a:ext uri="{FF2B5EF4-FFF2-40B4-BE49-F238E27FC236}">
                <a16:creationId xmlns:a16="http://schemas.microsoft.com/office/drawing/2014/main" id="{9406410D-4476-4791-B979-7FFA930BA52A}"/>
              </a:ext>
            </a:extLst>
          </p:cNvPr>
          <p:cNvSpPr txBox="1">
            <a:spLocks noGrp="1"/>
          </p:cNvSpPr>
          <p:nvPr>
            <p:ph type="body" idx="2"/>
          </p:nvPr>
        </p:nvSpPr>
        <p:spPr>
          <a:xfrm>
            <a:off x="1097280" y="5907024"/>
            <a:ext cx="10113264" cy="594360"/>
          </a:xfrm>
        </p:spPr>
        <p:txBody>
          <a:bodyPr lIns="91440" tIns="0" rIns="91440" bIns="0"/>
          <a:lstStyle>
            <a:lvl1pPr marL="0" indent="0">
              <a:spcBef>
                <a:spcPts val="0"/>
              </a:spcBef>
              <a:spcAft>
                <a:spcPts val="600"/>
              </a:spcAft>
              <a:buNone/>
              <a:defRPr sz="1500">
                <a:solidFill>
                  <a:srgbClr val="FFFFFF"/>
                </a:solidFill>
              </a:defRPr>
            </a:lvl1pPr>
          </a:lstStyle>
          <a:p>
            <a:pPr lvl="0"/>
            <a:r>
              <a:rPr lang="fr-FR"/>
              <a:t>Cliquez pour modifier les styles du texte du masque</a:t>
            </a:r>
          </a:p>
        </p:txBody>
      </p:sp>
      <p:sp>
        <p:nvSpPr>
          <p:cNvPr id="7" name="Date Placeholder 4">
            <a:extLst>
              <a:ext uri="{FF2B5EF4-FFF2-40B4-BE49-F238E27FC236}">
                <a16:creationId xmlns:a16="http://schemas.microsoft.com/office/drawing/2014/main" id="{1A2A3202-F0CC-4344-BA51-67BB2FB0033F}"/>
              </a:ext>
            </a:extLst>
          </p:cNvPr>
          <p:cNvSpPr txBox="1">
            <a:spLocks noGrp="1"/>
          </p:cNvSpPr>
          <p:nvPr>
            <p:ph type="dt" sz="half" idx="7"/>
          </p:nvPr>
        </p:nvSpPr>
        <p:spPr/>
        <p:txBody>
          <a:bodyPr/>
          <a:lstStyle>
            <a:lvl1pPr>
              <a:defRPr/>
            </a:lvl1pPr>
          </a:lstStyle>
          <a:p>
            <a:pPr lvl="0"/>
            <a:fld id="{0C13B04F-1433-4EF7-8E43-E15BC90353C9}" type="datetime1">
              <a:rPr lang="fr-FR"/>
              <a:pPr lvl="0"/>
              <a:t>27/05/2025</a:t>
            </a:fld>
            <a:endParaRPr lang="fr-FR"/>
          </a:p>
        </p:txBody>
      </p:sp>
      <p:sp>
        <p:nvSpPr>
          <p:cNvPr id="8" name="Footer Placeholder 5">
            <a:extLst>
              <a:ext uri="{FF2B5EF4-FFF2-40B4-BE49-F238E27FC236}">
                <a16:creationId xmlns:a16="http://schemas.microsoft.com/office/drawing/2014/main" id="{A8512384-F0B5-4694-B399-D01A7A748035}"/>
              </a:ext>
            </a:extLst>
          </p:cNvPr>
          <p:cNvSpPr txBox="1">
            <a:spLocks noGrp="1"/>
          </p:cNvSpPr>
          <p:nvPr>
            <p:ph type="ftr" sz="quarter" idx="9"/>
          </p:nvPr>
        </p:nvSpPr>
        <p:spPr/>
        <p:txBody>
          <a:bodyPr/>
          <a:lstStyle>
            <a:lvl1pPr>
              <a:defRPr/>
            </a:lvl1pPr>
          </a:lstStyle>
          <a:p>
            <a:pPr lvl="0"/>
            <a:endParaRPr lang="fr-FR"/>
          </a:p>
        </p:txBody>
      </p:sp>
      <p:sp>
        <p:nvSpPr>
          <p:cNvPr id="9" name="Slide Number Placeholder 6">
            <a:extLst>
              <a:ext uri="{FF2B5EF4-FFF2-40B4-BE49-F238E27FC236}">
                <a16:creationId xmlns:a16="http://schemas.microsoft.com/office/drawing/2014/main" id="{F9AB484B-9A52-42DD-ADC2-88F121ED2685}"/>
              </a:ext>
            </a:extLst>
          </p:cNvPr>
          <p:cNvSpPr txBox="1">
            <a:spLocks noGrp="1"/>
          </p:cNvSpPr>
          <p:nvPr>
            <p:ph type="sldNum" sz="quarter" idx="8"/>
          </p:nvPr>
        </p:nvSpPr>
        <p:spPr/>
        <p:txBody>
          <a:bodyPr/>
          <a:lstStyle>
            <a:lvl1pPr>
              <a:defRPr/>
            </a:lvl1pPr>
          </a:lstStyle>
          <a:p>
            <a:pPr lvl="0"/>
            <a:fld id="{A772A021-63D4-49F9-A816-91BC390D2110}" type="slidenum">
              <a:t>‹N°›</a:t>
            </a:fld>
            <a:endParaRPr lang="fr-FR"/>
          </a:p>
        </p:txBody>
      </p:sp>
    </p:spTree>
    <p:extLst>
      <p:ext uri="{BB962C8B-B14F-4D97-AF65-F5344CB8AC3E}">
        <p14:creationId xmlns:p14="http://schemas.microsoft.com/office/powerpoint/2010/main" val="122724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345DAC2-19FC-499E-921E-62A38934D0F9}"/>
              </a:ext>
            </a:extLst>
          </p:cNvPr>
          <p:cNvSpPr/>
          <p:nvPr/>
        </p:nvSpPr>
        <p:spPr>
          <a:xfrm>
            <a:off x="0" y="6400800"/>
            <a:ext cx="12191996" cy="457200"/>
          </a:xfrm>
          <a:prstGeom prst="rect">
            <a:avLst/>
          </a:prstGeom>
          <a:solidFill>
            <a:srgbClr val="63A537"/>
          </a:solidFill>
          <a:ln cap="flat">
            <a:noFill/>
            <a:prstDash val="solid"/>
          </a:ln>
        </p:spPr>
        <p:txBody>
          <a:bodyPr lIns="0" tIns="0" rIns="0" bIns="0"/>
          <a:lstStyle/>
          <a:p>
            <a:endParaRPr lang="fr-FR"/>
          </a:p>
        </p:txBody>
      </p:sp>
      <p:sp>
        <p:nvSpPr>
          <p:cNvPr id="3" name="Rectangle 8">
            <a:extLst>
              <a:ext uri="{FF2B5EF4-FFF2-40B4-BE49-F238E27FC236}">
                <a16:creationId xmlns:a16="http://schemas.microsoft.com/office/drawing/2014/main" id="{C53800C4-CA6F-4F0C-89ED-149351B38519}"/>
              </a:ext>
            </a:extLst>
          </p:cNvPr>
          <p:cNvSpPr/>
          <p:nvPr/>
        </p:nvSpPr>
        <p:spPr>
          <a:xfrm>
            <a:off x="0" y="6334313"/>
            <a:ext cx="12191996" cy="66001"/>
          </a:xfrm>
          <a:prstGeom prst="rect">
            <a:avLst/>
          </a:prstGeom>
          <a:solidFill>
            <a:srgbClr val="99CB38"/>
          </a:solidFill>
          <a:ln cap="flat">
            <a:noFill/>
            <a:prstDash val="solid"/>
          </a:ln>
        </p:spPr>
        <p:txBody>
          <a:bodyPr lIns="0" tIns="0" rIns="0" bIns="0"/>
          <a:lstStyle/>
          <a:p>
            <a:endParaRPr lang="fr-FR"/>
          </a:p>
        </p:txBody>
      </p:sp>
      <p:sp>
        <p:nvSpPr>
          <p:cNvPr id="4" name="Title Placeholder 1">
            <a:extLst>
              <a:ext uri="{FF2B5EF4-FFF2-40B4-BE49-F238E27FC236}">
                <a16:creationId xmlns:a16="http://schemas.microsoft.com/office/drawing/2014/main" id="{70BADBC2-1F67-4D81-84AE-A8DDC4347AE9}"/>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fr-FR"/>
              <a:t>Modifiez le style du titre</a:t>
            </a:r>
            <a:endParaRPr lang="en-US"/>
          </a:p>
        </p:txBody>
      </p:sp>
      <p:sp>
        <p:nvSpPr>
          <p:cNvPr id="5" name="Text Placeholder 2">
            <a:extLst>
              <a:ext uri="{FF2B5EF4-FFF2-40B4-BE49-F238E27FC236}">
                <a16:creationId xmlns:a16="http://schemas.microsoft.com/office/drawing/2014/main" id="{E68E6241-F44B-4374-B55D-8F14F9996C93}"/>
              </a:ext>
            </a:extLst>
          </p:cNvPr>
          <p:cNvSpPr txBox="1">
            <a:spLocks noGrp="1"/>
          </p:cNvSpPr>
          <p:nvPr>
            <p:ph type="body"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Date Placeholder 3">
            <a:extLst>
              <a:ext uri="{FF2B5EF4-FFF2-40B4-BE49-F238E27FC236}">
                <a16:creationId xmlns:a16="http://schemas.microsoft.com/office/drawing/2014/main" id="{C220D796-DB85-46F7-9876-8226E8491AB4}"/>
              </a:ext>
            </a:extLst>
          </p:cNvPr>
          <p:cNvSpPr txBox="1">
            <a:spLocks noGrp="1"/>
          </p:cNvSpPr>
          <p:nvPr>
            <p:ph type="dt" sz="half" idx="2"/>
          </p:nvPr>
        </p:nvSpPr>
        <p:spPr>
          <a:xfrm>
            <a:off x="1097280" y="6459787"/>
            <a:ext cx="2472272"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900" b="0" i="0" u="none" strike="noStrike" kern="1200" cap="none" spc="0" baseline="0">
                <a:solidFill>
                  <a:srgbClr val="FFFFFF"/>
                </a:solidFill>
                <a:uFillTx/>
                <a:latin typeface="Calibri"/>
              </a:defRPr>
            </a:lvl1pPr>
          </a:lstStyle>
          <a:p>
            <a:pPr lvl="0"/>
            <a:fld id="{7473D5CE-161F-4F80-B5D8-41865D24ECF6}" type="datetime1">
              <a:rPr lang="fr-FR"/>
              <a:pPr lvl="0"/>
              <a:t>27/05/2025</a:t>
            </a:fld>
            <a:endParaRPr lang="fr-FR"/>
          </a:p>
        </p:txBody>
      </p:sp>
      <p:sp>
        <p:nvSpPr>
          <p:cNvPr id="7" name="Footer Placeholder 4">
            <a:extLst>
              <a:ext uri="{FF2B5EF4-FFF2-40B4-BE49-F238E27FC236}">
                <a16:creationId xmlns:a16="http://schemas.microsoft.com/office/drawing/2014/main" id="{8433B350-93E8-4904-BBC7-FE7A007A340A}"/>
              </a:ext>
            </a:extLst>
          </p:cNvPr>
          <p:cNvSpPr txBox="1">
            <a:spLocks noGrp="1"/>
          </p:cNvSpPr>
          <p:nvPr>
            <p:ph type="ftr" sz="quarter" idx="3"/>
          </p:nvPr>
        </p:nvSpPr>
        <p:spPr>
          <a:xfrm>
            <a:off x="3686184" y="6459787"/>
            <a:ext cx="4822801"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FR" sz="900" b="0" i="0" u="none" strike="noStrike" kern="1200" cap="all" spc="0" baseline="0">
                <a:solidFill>
                  <a:srgbClr val="FFFFFF"/>
                </a:solidFill>
                <a:uFillTx/>
                <a:latin typeface="Calibri"/>
              </a:defRPr>
            </a:lvl1pPr>
          </a:lstStyle>
          <a:p>
            <a:pPr lvl="0"/>
            <a:endParaRPr lang="fr-FR"/>
          </a:p>
        </p:txBody>
      </p:sp>
      <p:sp>
        <p:nvSpPr>
          <p:cNvPr id="8" name="Slide Number Placeholder 5">
            <a:extLst>
              <a:ext uri="{FF2B5EF4-FFF2-40B4-BE49-F238E27FC236}">
                <a16:creationId xmlns:a16="http://schemas.microsoft.com/office/drawing/2014/main" id="{F418CB8B-BAB5-44C1-83EE-017EB4560050}"/>
              </a:ext>
            </a:extLst>
          </p:cNvPr>
          <p:cNvSpPr txBox="1">
            <a:spLocks noGrp="1"/>
          </p:cNvSpPr>
          <p:nvPr>
            <p:ph type="sldNum" sz="quarter" idx="4"/>
          </p:nvPr>
        </p:nvSpPr>
        <p:spPr>
          <a:xfrm>
            <a:off x="9900455" y="6459787"/>
            <a:ext cx="131202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1050" b="0" i="0" u="none" strike="noStrike" kern="1200" cap="none" spc="0" baseline="0">
                <a:solidFill>
                  <a:srgbClr val="FFFFFF"/>
                </a:solidFill>
                <a:uFillTx/>
                <a:latin typeface="Calibri"/>
              </a:defRPr>
            </a:lvl1pPr>
          </a:lstStyle>
          <a:p>
            <a:pPr lvl="0"/>
            <a:fld id="{1C2D8CC3-98B7-46BA-B5ED-D54CD212F4C2}" type="slidenum">
              <a:t>‹N°›</a:t>
            </a:fld>
            <a:endParaRPr lang="fr-FR"/>
          </a:p>
        </p:txBody>
      </p:sp>
      <p:cxnSp>
        <p:nvCxnSpPr>
          <p:cNvPr id="9" name="Straight Connector 9">
            <a:extLst>
              <a:ext uri="{FF2B5EF4-FFF2-40B4-BE49-F238E27FC236}">
                <a16:creationId xmlns:a16="http://schemas.microsoft.com/office/drawing/2014/main" id="{AE2FE308-E2E2-4609-A116-99F4FD0C8938}"/>
              </a:ext>
            </a:extLst>
          </p:cNvPr>
          <p:cNvCxnSpPr/>
          <p:nvPr/>
        </p:nvCxnSpPr>
        <p:spPr>
          <a:xfrm>
            <a:off x="1193529" y="1737844"/>
            <a:ext cx="9966960" cy="0"/>
          </a:xfrm>
          <a:prstGeom prst="straightConnector1">
            <a:avLst/>
          </a:prstGeom>
          <a:noFill/>
          <a:ln w="6345" cap="flat">
            <a:solidFill>
              <a:srgbClr val="7F7F7F"/>
            </a:solidFill>
            <a:prstDash val="soli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5000"/>
        </a:lnSpc>
        <a:spcBef>
          <a:spcPts val="0"/>
        </a:spcBef>
        <a:spcAft>
          <a:spcPts val="0"/>
        </a:spcAft>
        <a:buNone/>
        <a:tabLst/>
        <a:defRPr lang="fr-FR" sz="4800" b="0" i="0" u="none" strike="noStrike" kern="1200" cap="none" spc="-50" baseline="0">
          <a:solidFill>
            <a:srgbClr val="404040"/>
          </a:solidFill>
          <a:uFillTx/>
          <a:latin typeface="Calibri Light"/>
        </a:defRPr>
      </a:lvl1pPr>
    </p:titleStyle>
    <p:bodyStyle>
      <a:lvl1pPr marL="91440" marR="0" lvl="0" indent="-91440" algn="l" defTabSz="914400" rtl="0" fontAlgn="auto" hangingPunct="1">
        <a:lnSpc>
          <a:spcPct val="90000"/>
        </a:lnSpc>
        <a:spcBef>
          <a:spcPts val="1200"/>
        </a:spcBef>
        <a:spcAft>
          <a:spcPts val="200"/>
        </a:spcAft>
        <a:buClr>
          <a:srgbClr val="99CB38"/>
        </a:buClr>
        <a:buSzPct val="100000"/>
        <a:buFont typeface="Calibri" pitchFamily="34"/>
        <a:buChar char=" "/>
        <a:tabLst/>
        <a:defRPr lang="fr-FR"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D56AD-B96A-40E8-9329-6A1B55069775}"/>
              </a:ext>
            </a:extLst>
          </p:cNvPr>
          <p:cNvSpPr txBox="1">
            <a:spLocks noGrp="1"/>
          </p:cNvSpPr>
          <p:nvPr>
            <p:ph type="ctrTitle"/>
          </p:nvPr>
        </p:nvSpPr>
        <p:spPr/>
        <p:txBody>
          <a:bodyPr anchorCtr="1"/>
          <a:lstStyle/>
          <a:p>
            <a:pPr lvl="0" algn="ctr"/>
            <a:r>
              <a:rPr lang="fr-FR" sz="4400">
                <a:latin typeface="Tahoma" pitchFamily="34"/>
                <a:ea typeface="Tahoma" pitchFamily="34"/>
                <a:cs typeface="Tahoma" pitchFamily="34"/>
              </a:rPr>
              <a:t>Expérimentation avec l’IA</a:t>
            </a:r>
          </a:p>
        </p:txBody>
      </p:sp>
      <p:sp>
        <p:nvSpPr>
          <p:cNvPr id="3" name="Sous-titre 2">
            <a:extLst>
              <a:ext uri="{FF2B5EF4-FFF2-40B4-BE49-F238E27FC236}">
                <a16:creationId xmlns:a16="http://schemas.microsoft.com/office/drawing/2014/main" id="{47A6683D-5C0A-4B09-9C91-36DB6F2492EB}"/>
              </a:ext>
            </a:extLst>
          </p:cNvPr>
          <p:cNvSpPr txBox="1">
            <a:spLocks noGrp="1"/>
          </p:cNvSpPr>
          <p:nvPr>
            <p:ph type="subTitle" idx="1"/>
          </p:nvPr>
        </p:nvSpPr>
        <p:spPr/>
        <p:txBody>
          <a:bodyPr anchorCtr="1"/>
          <a:lstStyle/>
          <a:p>
            <a:pPr lvl="0" algn="ctr"/>
            <a:r>
              <a:rPr lang="fr-FR" dirty="0"/>
              <a:t>S’entrainer à l’expression et la compréhension avec un chatbot</a:t>
            </a:r>
          </a:p>
        </p:txBody>
      </p:sp>
      <p:pic>
        <p:nvPicPr>
          <p:cNvPr id="4" name="Image 2">
            <a:extLst>
              <a:ext uri="{FF2B5EF4-FFF2-40B4-BE49-F238E27FC236}">
                <a16:creationId xmlns:a16="http://schemas.microsoft.com/office/drawing/2014/main" id="{6153A29C-934A-42C5-8667-F5DB4409FFE7}"/>
              </a:ext>
            </a:extLst>
          </p:cNvPr>
          <p:cNvPicPr>
            <a:picLocks noChangeAspect="1"/>
          </p:cNvPicPr>
          <p:nvPr/>
        </p:nvPicPr>
        <p:blipFill>
          <a:blip r:embed="rId2"/>
          <a:stretch>
            <a:fillRect/>
          </a:stretch>
        </p:blipFill>
        <p:spPr>
          <a:xfrm>
            <a:off x="0" y="-15124"/>
            <a:ext cx="4855317" cy="3444124"/>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3A158-97F0-4413-84F4-70D9D159FC91}"/>
              </a:ext>
            </a:extLst>
          </p:cNvPr>
          <p:cNvSpPr>
            <a:spLocks noGrp="1"/>
          </p:cNvSpPr>
          <p:nvPr>
            <p:ph type="title"/>
          </p:nvPr>
        </p:nvSpPr>
        <p:spPr/>
        <p:txBody>
          <a:bodyPr>
            <a:normAutofit/>
          </a:bodyPr>
          <a:lstStyle/>
          <a:p>
            <a:r>
              <a:rPr lang="fr-FR" sz="3000" dirty="0"/>
              <a:t>Côté élève, ils reçoivent un lien ou un </a:t>
            </a:r>
            <a:r>
              <a:rPr lang="fr-FR" sz="3000" dirty="0" err="1"/>
              <a:t>QrCode</a:t>
            </a:r>
            <a:r>
              <a:rPr lang="fr-FR" sz="3000" dirty="0"/>
              <a:t>, ils sont redirigés sur l’agent conversationnel, ils écrivent le nom de leur avatar et c’est parti</a:t>
            </a:r>
          </a:p>
        </p:txBody>
      </p:sp>
      <p:pic>
        <p:nvPicPr>
          <p:cNvPr id="4" name="Image 3">
            <a:extLst>
              <a:ext uri="{FF2B5EF4-FFF2-40B4-BE49-F238E27FC236}">
                <a16:creationId xmlns:a16="http://schemas.microsoft.com/office/drawing/2014/main" id="{D567F2A0-CD3C-4002-9F8F-833E42F6076D}"/>
              </a:ext>
            </a:extLst>
          </p:cNvPr>
          <p:cNvPicPr>
            <a:picLocks noChangeAspect="1"/>
          </p:cNvPicPr>
          <p:nvPr/>
        </p:nvPicPr>
        <p:blipFill>
          <a:blip r:embed="rId2"/>
          <a:stretch>
            <a:fillRect/>
          </a:stretch>
        </p:blipFill>
        <p:spPr>
          <a:xfrm>
            <a:off x="8243218" y="1845734"/>
            <a:ext cx="2171491" cy="4367727"/>
          </a:xfrm>
          <a:prstGeom prst="rect">
            <a:avLst/>
          </a:prstGeom>
        </p:spPr>
      </p:pic>
      <p:pic>
        <p:nvPicPr>
          <p:cNvPr id="5" name="Image 4">
            <a:extLst>
              <a:ext uri="{FF2B5EF4-FFF2-40B4-BE49-F238E27FC236}">
                <a16:creationId xmlns:a16="http://schemas.microsoft.com/office/drawing/2014/main" id="{F512D5B7-A085-4A66-B180-59066E8D33C9}"/>
              </a:ext>
            </a:extLst>
          </p:cNvPr>
          <p:cNvPicPr>
            <a:picLocks noChangeAspect="1"/>
          </p:cNvPicPr>
          <p:nvPr/>
        </p:nvPicPr>
        <p:blipFill>
          <a:blip r:embed="rId3"/>
          <a:stretch>
            <a:fillRect/>
          </a:stretch>
        </p:blipFill>
        <p:spPr>
          <a:xfrm>
            <a:off x="505785" y="1845734"/>
            <a:ext cx="3662803" cy="2966568"/>
          </a:xfrm>
          <a:prstGeom prst="rect">
            <a:avLst/>
          </a:prstGeom>
        </p:spPr>
      </p:pic>
      <p:pic>
        <p:nvPicPr>
          <p:cNvPr id="7" name="Image 6">
            <a:extLst>
              <a:ext uri="{FF2B5EF4-FFF2-40B4-BE49-F238E27FC236}">
                <a16:creationId xmlns:a16="http://schemas.microsoft.com/office/drawing/2014/main" id="{7DCECEA1-202F-48D0-BC55-149016B8E985}"/>
              </a:ext>
            </a:extLst>
          </p:cNvPr>
          <p:cNvPicPr>
            <a:picLocks noChangeAspect="1"/>
          </p:cNvPicPr>
          <p:nvPr/>
        </p:nvPicPr>
        <p:blipFill>
          <a:blip r:embed="rId4"/>
          <a:stretch>
            <a:fillRect/>
          </a:stretch>
        </p:blipFill>
        <p:spPr>
          <a:xfrm>
            <a:off x="4349261" y="1845734"/>
            <a:ext cx="3134162" cy="4086795"/>
          </a:xfrm>
          <a:prstGeom prst="rect">
            <a:avLst/>
          </a:prstGeom>
        </p:spPr>
      </p:pic>
      <p:sp>
        <p:nvSpPr>
          <p:cNvPr id="8" name="Ellipse 7">
            <a:extLst>
              <a:ext uri="{FF2B5EF4-FFF2-40B4-BE49-F238E27FC236}">
                <a16:creationId xmlns:a16="http://schemas.microsoft.com/office/drawing/2014/main" id="{ECA6DE79-B4B0-4804-9F46-4463CD1C5454}"/>
              </a:ext>
            </a:extLst>
          </p:cNvPr>
          <p:cNvSpPr/>
          <p:nvPr/>
        </p:nvSpPr>
        <p:spPr>
          <a:xfrm>
            <a:off x="5196996" y="3154206"/>
            <a:ext cx="1438691" cy="349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895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50B1A-73CA-43CE-A2E1-7F1162A1C188}"/>
              </a:ext>
            </a:extLst>
          </p:cNvPr>
          <p:cNvSpPr>
            <a:spLocks noGrp="1"/>
          </p:cNvSpPr>
          <p:nvPr>
            <p:ph type="title"/>
          </p:nvPr>
        </p:nvSpPr>
        <p:spPr/>
        <p:txBody>
          <a:bodyPr/>
          <a:lstStyle/>
          <a:p>
            <a:r>
              <a:rPr lang="fr-FR" dirty="0"/>
              <a:t>Créer et partager le ChatBot</a:t>
            </a:r>
          </a:p>
        </p:txBody>
      </p:sp>
      <p:pic>
        <p:nvPicPr>
          <p:cNvPr id="3" name="Image 2">
            <a:extLst>
              <a:ext uri="{FF2B5EF4-FFF2-40B4-BE49-F238E27FC236}">
                <a16:creationId xmlns:a16="http://schemas.microsoft.com/office/drawing/2014/main" id="{E86EB40D-355A-40A3-A2E4-3E6613F4D134}"/>
              </a:ext>
            </a:extLst>
          </p:cNvPr>
          <p:cNvPicPr>
            <a:picLocks noChangeAspect="1"/>
          </p:cNvPicPr>
          <p:nvPr/>
        </p:nvPicPr>
        <p:blipFill>
          <a:blip r:embed="rId2"/>
          <a:stretch>
            <a:fillRect/>
          </a:stretch>
        </p:blipFill>
        <p:spPr>
          <a:xfrm>
            <a:off x="454480" y="2049402"/>
            <a:ext cx="6916138" cy="1379597"/>
          </a:xfrm>
          <a:prstGeom prst="rect">
            <a:avLst/>
          </a:prstGeom>
        </p:spPr>
      </p:pic>
      <p:sp>
        <p:nvSpPr>
          <p:cNvPr id="4" name="ZoneTexte 3">
            <a:extLst>
              <a:ext uri="{FF2B5EF4-FFF2-40B4-BE49-F238E27FC236}">
                <a16:creationId xmlns:a16="http://schemas.microsoft.com/office/drawing/2014/main" id="{C6710A14-DEB1-4B43-B1B9-C3616EB7CEB3}"/>
              </a:ext>
            </a:extLst>
          </p:cNvPr>
          <p:cNvSpPr txBox="1"/>
          <p:nvPr/>
        </p:nvSpPr>
        <p:spPr>
          <a:xfrm>
            <a:off x="7678826" y="2036378"/>
            <a:ext cx="4204549" cy="830997"/>
          </a:xfrm>
          <a:prstGeom prst="rect">
            <a:avLst/>
          </a:prstGeom>
          <a:noFill/>
        </p:spPr>
        <p:txBody>
          <a:bodyPr wrap="none" rtlCol="0">
            <a:spAutoFit/>
          </a:bodyPr>
          <a:lstStyle/>
          <a:p>
            <a:pPr algn="just"/>
            <a:r>
              <a:rPr lang="fr-FR" sz="1600" dirty="0"/>
              <a:t>Une fois le ChatBot crée, il apparait sur la page </a:t>
            </a:r>
          </a:p>
          <a:p>
            <a:pPr algn="just"/>
            <a:r>
              <a:rPr lang="fr-FR" sz="1600" dirty="0"/>
              <a:t>d’accueil du compte du professeur sous la forme</a:t>
            </a:r>
          </a:p>
          <a:p>
            <a:pPr algn="just"/>
            <a:r>
              <a:rPr lang="fr-FR" sz="1600" dirty="0"/>
              <a:t>d’une tuile</a:t>
            </a:r>
          </a:p>
        </p:txBody>
      </p:sp>
      <p:pic>
        <p:nvPicPr>
          <p:cNvPr id="5" name="Image 4">
            <a:extLst>
              <a:ext uri="{FF2B5EF4-FFF2-40B4-BE49-F238E27FC236}">
                <a16:creationId xmlns:a16="http://schemas.microsoft.com/office/drawing/2014/main" id="{F34ACE17-C146-4E1B-8F83-19FE369311B7}"/>
              </a:ext>
            </a:extLst>
          </p:cNvPr>
          <p:cNvPicPr>
            <a:picLocks noChangeAspect="1"/>
          </p:cNvPicPr>
          <p:nvPr/>
        </p:nvPicPr>
        <p:blipFill>
          <a:blip r:embed="rId3"/>
          <a:stretch>
            <a:fillRect/>
          </a:stretch>
        </p:blipFill>
        <p:spPr>
          <a:xfrm>
            <a:off x="369723" y="3513706"/>
            <a:ext cx="2423191" cy="1388621"/>
          </a:xfrm>
          <a:prstGeom prst="rect">
            <a:avLst/>
          </a:prstGeom>
        </p:spPr>
      </p:pic>
      <p:sp>
        <p:nvSpPr>
          <p:cNvPr id="6" name="Flèche : gauche 5">
            <a:extLst>
              <a:ext uri="{FF2B5EF4-FFF2-40B4-BE49-F238E27FC236}">
                <a16:creationId xmlns:a16="http://schemas.microsoft.com/office/drawing/2014/main" id="{6D7C98A9-2405-4616-8333-44B4023FBE57}"/>
              </a:ext>
            </a:extLst>
          </p:cNvPr>
          <p:cNvSpPr/>
          <p:nvPr/>
        </p:nvSpPr>
        <p:spPr>
          <a:xfrm>
            <a:off x="3537527" y="3091028"/>
            <a:ext cx="4141299" cy="8839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7C9C155-DDA5-41A9-A9BD-009B26D6AFA9}"/>
              </a:ext>
            </a:extLst>
          </p:cNvPr>
          <p:cNvSpPr txBox="1"/>
          <p:nvPr/>
        </p:nvSpPr>
        <p:spPr>
          <a:xfrm>
            <a:off x="7678826" y="2867375"/>
            <a:ext cx="3598357" cy="646331"/>
          </a:xfrm>
          <a:prstGeom prst="rect">
            <a:avLst/>
          </a:prstGeom>
          <a:noFill/>
        </p:spPr>
        <p:txBody>
          <a:bodyPr wrap="none" rtlCol="0">
            <a:spAutoFit/>
          </a:bodyPr>
          <a:lstStyle/>
          <a:p>
            <a:r>
              <a:rPr lang="fr-FR" dirty="0"/>
              <a:t>Il faut cliquer sur « Partager » </a:t>
            </a:r>
          </a:p>
          <a:p>
            <a:r>
              <a:rPr lang="fr-FR" dirty="0"/>
              <a:t>pour générer le </a:t>
            </a:r>
            <a:r>
              <a:rPr lang="fr-FR" dirty="0" err="1"/>
              <a:t>QrCode</a:t>
            </a:r>
            <a:r>
              <a:rPr lang="fr-FR" dirty="0"/>
              <a:t> ou/et le lien</a:t>
            </a:r>
          </a:p>
        </p:txBody>
      </p:sp>
      <p:sp>
        <p:nvSpPr>
          <p:cNvPr id="8" name="Flèche : gauche 7">
            <a:extLst>
              <a:ext uri="{FF2B5EF4-FFF2-40B4-BE49-F238E27FC236}">
                <a16:creationId xmlns:a16="http://schemas.microsoft.com/office/drawing/2014/main" id="{37AC438D-BCD4-4F77-A869-337E9A2F63A5}"/>
              </a:ext>
            </a:extLst>
          </p:cNvPr>
          <p:cNvSpPr/>
          <p:nvPr/>
        </p:nvSpPr>
        <p:spPr>
          <a:xfrm>
            <a:off x="2586182" y="4147127"/>
            <a:ext cx="1191491" cy="17549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F282863-657E-4AD5-B317-8139C65F2251}"/>
              </a:ext>
            </a:extLst>
          </p:cNvPr>
          <p:cNvSpPr txBox="1"/>
          <p:nvPr/>
        </p:nvSpPr>
        <p:spPr>
          <a:xfrm>
            <a:off x="3796145" y="4073037"/>
            <a:ext cx="7684411" cy="369332"/>
          </a:xfrm>
          <a:prstGeom prst="rect">
            <a:avLst/>
          </a:prstGeom>
          <a:noFill/>
        </p:spPr>
        <p:txBody>
          <a:bodyPr wrap="none" rtlCol="0">
            <a:spAutoFit/>
          </a:bodyPr>
          <a:lstStyle/>
          <a:p>
            <a:r>
              <a:rPr lang="fr-FR" dirty="0"/>
              <a:t>Choisir de partager avec les élèves ( compte gratuit limité à 50 participants/ jour)</a:t>
            </a:r>
          </a:p>
        </p:txBody>
      </p:sp>
      <p:pic>
        <p:nvPicPr>
          <p:cNvPr id="10" name="Image 9">
            <a:extLst>
              <a:ext uri="{FF2B5EF4-FFF2-40B4-BE49-F238E27FC236}">
                <a16:creationId xmlns:a16="http://schemas.microsoft.com/office/drawing/2014/main" id="{E257BDD4-52B2-4837-B9DA-6C150481A4E2}"/>
              </a:ext>
            </a:extLst>
          </p:cNvPr>
          <p:cNvPicPr>
            <a:picLocks noChangeAspect="1"/>
          </p:cNvPicPr>
          <p:nvPr/>
        </p:nvPicPr>
        <p:blipFill>
          <a:blip r:embed="rId4"/>
          <a:stretch>
            <a:fillRect/>
          </a:stretch>
        </p:blipFill>
        <p:spPr>
          <a:xfrm>
            <a:off x="369723" y="5018409"/>
            <a:ext cx="2673123" cy="1251578"/>
          </a:xfrm>
          <a:prstGeom prst="rect">
            <a:avLst/>
          </a:prstGeom>
        </p:spPr>
      </p:pic>
      <p:sp>
        <p:nvSpPr>
          <p:cNvPr id="11" name="Flèche : gauche 10">
            <a:extLst>
              <a:ext uri="{FF2B5EF4-FFF2-40B4-BE49-F238E27FC236}">
                <a16:creationId xmlns:a16="http://schemas.microsoft.com/office/drawing/2014/main" id="{DF601E05-6EA1-47DD-AF16-F207899477A4}"/>
              </a:ext>
            </a:extLst>
          </p:cNvPr>
          <p:cNvSpPr/>
          <p:nvPr/>
        </p:nvSpPr>
        <p:spPr>
          <a:xfrm>
            <a:off x="2586182" y="5795946"/>
            <a:ext cx="1456900" cy="16558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77471220-7F84-4749-BFF2-826FBFF4B476}"/>
              </a:ext>
            </a:extLst>
          </p:cNvPr>
          <p:cNvSpPr txBox="1"/>
          <p:nvPr/>
        </p:nvSpPr>
        <p:spPr>
          <a:xfrm>
            <a:off x="4176150" y="5665960"/>
            <a:ext cx="2083391" cy="369332"/>
          </a:xfrm>
          <a:prstGeom prst="rect">
            <a:avLst/>
          </a:prstGeom>
          <a:noFill/>
        </p:spPr>
        <p:txBody>
          <a:bodyPr wrap="none" rtlCol="0">
            <a:spAutoFit/>
          </a:bodyPr>
          <a:lstStyle/>
          <a:p>
            <a:r>
              <a:rPr lang="fr-FR" dirty="0"/>
              <a:t>Création du Chatbot</a:t>
            </a:r>
          </a:p>
        </p:txBody>
      </p:sp>
    </p:spTree>
    <p:extLst>
      <p:ext uri="{BB962C8B-B14F-4D97-AF65-F5344CB8AC3E}">
        <p14:creationId xmlns:p14="http://schemas.microsoft.com/office/powerpoint/2010/main" val="97481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7945C-7671-40FF-9D79-4E4711B8639C}"/>
              </a:ext>
            </a:extLst>
          </p:cNvPr>
          <p:cNvSpPr>
            <a:spLocks noGrp="1"/>
          </p:cNvSpPr>
          <p:nvPr>
            <p:ph type="title"/>
          </p:nvPr>
        </p:nvSpPr>
        <p:spPr>
          <a:xfrm>
            <a:off x="1097280" y="788894"/>
            <a:ext cx="10058400" cy="948465"/>
          </a:xfrm>
        </p:spPr>
        <p:txBody>
          <a:bodyPr>
            <a:normAutofit fontScale="90000"/>
          </a:bodyPr>
          <a:lstStyle/>
          <a:p>
            <a:r>
              <a:rPr lang="fr-FR" sz="3000" dirty="0"/>
              <a:t>Avant de générer le lien, le professeur peut activer d’autres fonctionnalités payantes ( chronomètre, critères de notation…) et doit vérifier que le Bot converse correctement</a:t>
            </a:r>
          </a:p>
        </p:txBody>
      </p:sp>
      <p:pic>
        <p:nvPicPr>
          <p:cNvPr id="3" name="Image 2">
            <a:extLst>
              <a:ext uri="{FF2B5EF4-FFF2-40B4-BE49-F238E27FC236}">
                <a16:creationId xmlns:a16="http://schemas.microsoft.com/office/drawing/2014/main" id="{DDE54B50-323C-40C0-9970-ED2CFEF7F34B}"/>
              </a:ext>
            </a:extLst>
          </p:cNvPr>
          <p:cNvPicPr>
            <a:picLocks noChangeAspect="1"/>
          </p:cNvPicPr>
          <p:nvPr/>
        </p:nvPicPr>
        <p:blipFill>
          <a:blip r:embed="rId2"/>
          <a:stretch>
            <a:fillRect/>
          </a:stretch>
        </p:blipFill>
        <p:spPr>
          <a:xfrm>
            <a:off x="451821" y="1871830"/>
            <a:ext cx="11651676" cy="3820758"/>
          </a:xfrm>
          <a:prstGeom prst="rect">
            <a:avLst/>
          </a:prstGeom>
        </p:spPr>
      </p:pic>
      <p:sp>
        <p:nvSpPr>
          <p:cNvPr id="4" name="Flèche : courbe vers la droite 3">
            <a:extLst>
              <a:ext uri="{FF2B5EF4-FFF2-40B4-BE49-F238E27FC236}">
                <a16:creationId xmlns:a16="http://schemas.microsoft.com/office/drawing/2014/main" id="{0FCFA554-6B77-42E5-A39F-0797812D8807}"/>
              </a:ext>
            </a:extLst>
          </p:cNvPr>
          <p:cNvSpPr/>
          <p:nvPr/>
        </p:nvSpPr>
        <p:spPr>
          <a:xfrm rot="16727637">
            <a:off x="2868706" y="2770093"/>
            <a:ext cx="891989" cy="1317812"/>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9" name="Ellipse 8">
            <a:extLst>
              <a:ext uri="{FF2B5EF4-FFF2-40B4-BE49-F238E27FC236}">
                <a16:creationId xmlns:a16="http://schemas.microsoft.com/office/drawing/2014/main" id="{32C7FF99-51F5-4ECA-A7A4-104ED3C824D9}"/>
              </a:ext>
            </a:extLst>
          </p:cNvPr>
          <p:cNvSpPr/>
          <p:nvPr/>
        </p:nvSpPr>
        <p:spPr>
          <a:xfrm>
            <a:off x="210815" y="3702424"/>
            <a:ext cx="1438691" cy="349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AFD7B6E-EA35-43A3-A800-CEFBBC4FDDF1}"/>
              </a:ext>
            </a:extLst>
          </p:cNvPr>
          <p:cNvSpPr/>
          <p:nvPr/>
        </p:nvSpPr>
        <p:spPr>
          <a:xfrm>
            <a:off x="282533" y="4522694"/>
            <a:ext cx="1438691" cy="349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889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045EF-7744-4B12-A396-4B733AED6B0A}"/>
              </a:ext>
            </a:extLst>
          </p:cNvPr>
          <p:cNvSpPr>
            <a:spLocks noGrp="1"/>
          </p:cNvSpPr>
          <p:nvPr>
            <p:ph type="title"/>
          </p:nvPr>
        </p:nvSpPr>
        <p:spPr>
          <a:xfrm>
            <a:off x="1204856" y="788624"/>
            <a:ext cx="10058400" cy="869848"/>
          </a:xfrm>
        </p:spPr>
        <p:txBody>
          <a:bodyPr>
            <a:normAutofit/>
          </a:bodyPr>
          <a:lstStyle/>
          <a:p>
            <a:r>
              <a:rPr lang="fr-FR" sz="3300" b="1" dirty="0">
                <a:solidFill>
                  <a:srgbClr val="63A537"/>
                </a:solidFill>
                <a:latin typeface="Calibri"/>
                <a:ea typeface="Calibri" pitchFamily="34"/>
                <a:cs typeface="Times New Roman" pitchFamily="18"/>
              </a:rPr>
              <a:t>Plus-values de l’utilisation d’un agent conversationnel</a:t>
            </a:r>
            <a:endParaRPr lang="fr-FR" dirty="0"/>
          </a:p>
        </p:txBody>
      </p:sp>
      <p:sp>
        <p:nvSpPr>
          <p:cNvPr id="3" name="Espace réservé du contenu 2">
            <a:extLst>
              <a:ext uri="{FF2B5EF4-FFF2-40B4-BE49-F238E27FC236}">
                <a16:creationId xmlns:a16="http://schemas.microsoft.com/office/drawing/2014/main" id="{49BAAE82-6648-4217-82AF-DE1E62163DFC}"/>
              </a:ext>
            </a:extLst>
          </p:cNvPr>
          <p:cNvSpPr>
            <a:spLocks noGrp="1"/>
          </p:cNvSpPr>
          <p:nvPr>
            <p:ph idx="1"/>
          </p:nvPr>
        </p:nvSpPr>
        <p:spPr/>
        <p:txBody>
          <a:bodyPr>
            <a:normAutofit fontScale="70000" lnSpcReduction="20000"/>
          </a:bodyPr>
          <a:lstStyle/>
          <a:p>
            <a:pPr algn="just">
              <a:buFont typeface="Wingdings" panose="05000000000000000000" pitchFamily="2" charset="2"/>
              <a:buChar char="§"/>
            </a:pPr>
            <a:r>
              <a:rPr lang="fr-FR" sz="2000" dirty="0">
                <a:latin typeface="Calibri"/>
                <a:ea typeface="Calibri" pitchFamily="34"/>
                <a:cs typeface="Times New Roman" pitchFamily="18"/>
              </a:rPr>
              <a:t> Possibilité de s’entraîner en expression et compréhension écrites. Il y a la possibilité de le faire en expression orale en utilisant le micro mais, dans une salle de classe, c’est bruyant.</a:t>
            </a:r>
          </a:p>
          <a:p>
            <a:pPr algn="just">
              <a:buFont typeface="Wingdings" panose="05000000000000000000" pitchFamily="2" charset="2"/>
              <a:buChar char="§"/>
            </a:pPr>
            <a:r>
              <a:rPr lang="fr-FR" sz="2000" dirty="0">
                <a:latin typeface="Calibri"/>
                <a:ea typeface="Calibri" pitchFamily="34"/>
                <a:cs typeface="Times New Roman" pitchFamily="18"/>
              </a:rPr>
              <a:t> Si les élèves choisissent d’interagir en parlant en espagnol, le chatbot présente une réaction assez surprenante. Un élève qui prononce mal l’espagnol (avec un accent français) transformera ses interventions directement en français et non en espagnol. L’élève comprend alors que sa prononciation est à améliorer et fera donc l’effort de parler en s’appliquant dans sa prononciation afin que le </a:t>
            </a:r>
            <a:r>
              <a:rPr lang="fr-FR" dirty="0">
                <a:ea typeface="Calibri" pitchFamily="34"/>
                <a:cs typeface="Times New Roman" pitchFamily="18"/>
              </a:rPr>
              <a:t>C</a:t>
            </a:r>
            <a:r>
              <a:rPr lang="fr-FR" sz="2000" dirty="0">
                <a:latin typeface="Calibri"/>
                <a:ea typeface="Calibri" pitchFamily="34"/>
                <a:cs typeface="Times New Roman" pitchFamily="18"/>
              </a:rPr>
              <a:t>hatBot retranscrive ses propos en espagnol. C’est un plus réel même si ce n’était pas le but initialement recherché.</a:t>
            </a:r>
          </a:p>
          <a:p>
            <a:pPr>
              <a:buFont typeface="Wingdings" panose="05000000000000000000" pitchFamily="2" charset="2"/>
              <a:buChar char="§"/>
            </a:pPr>
            <a:r>
              <a:rPr lang="en-GB" dirty="0">
                <a:ea typeface="Calibri" pitchFamily="34"/>
                <a:cs typeface="Times New Roman" pitchFamily="18"/>
              </a:rPr>
              <a:t> </a:t>
            </a:r>
            <a:r>
              <a:rPr lang="fr-FR" sz="2000" dirty="0">
                <a:latin typeface="Calibri"/>
                <a:ea typeface="Calibri" pitchFamily="34"/>
                <a:cs typeface="Times New Roman" pitchFamily="18"/>
              </a:rPr>
              <a:t>Mizou génère un QR code donc très facile d’accéder à la session sur le téléphone</a:t>
            </a:r>
          </a:p>
          <a:p>
            <a:pPr>
              <a:buFont typeface="Wingdings" panose="05000000000000000000" pitchFamily="2" charset="2"/>
              <a:buChar char="§"/>
            </a:pPr>
            <a:r>
              <a:rPr lang="fr-FR" sz="2000" dirty="0">
                <a:latin typeface="Calibri"/>
                <a:ea typeface="Calibri" pitchFamily="34"/>
                <a:cs typeface="Times New Roman" pitchFamily="18"/>
              </a:rPr>
              <a:t> L’IA va être le déclencheur avec des propositions qui guident les élèves</a:t>
            </a:r>
            <a:endParaRPr lang="en-GB" dirty="0">
              <a:ea typeface="Calibri" pitchFamily="34"/>
              <a:cs typeface="Times New Roman" pitchFamily="18"/>
            </a:endParaRPr>
          </a:p>
          <a:p>
            <a:pPr>
              <a:buFont typeface="Wingdings" panose="05000000000000000000" pitchFamily="2" charset="2"/>
              <a:buChar char="§"/>
            </a:pPr>
            <a:r>
              <a:rPr lang="fr-FR" sz="2000" dirty="0">
                <a:latin typeface="Calibri"/>
                <a:ea typeface="Calibri" pitchFamily="34"/>
                <a:cs typeface="Times New Roman" pitchFamily="18"/>
              </a:rPr>
              <a:t> Si on utilise IA Générative, Mizou propose 3 activités différentes :</a:t>
            </a:r>
            <a:br>
              <a:rPr lang="en-GB" sz="2000" dirty="0">
                <a:latin typeface="Calibri"/>
                <a:ea typeface="Calibri" pitchFamily="34"/>
                <a:cs typeface="Times New Roman" pitchFamily="18"/>
              </a:rPr>
            </a:br>
            <a:r>
              <a:rPr lang="en-GB" sz="2000" dirty="0">
                <a:latin typeface="Calibri"/>
                <a:ea typeface="Calibri" pitchFamily="34"/>
                <a:cs typeface="Times New Roman" pitchFamily="18"/>
              </a:rPr>
              <a:t>	- </a:t>
            </a:r>
            <a:r>
              <a:rPr lang="fr-FR" sz="2000" dirty="0">
                <a:latin typeface="Calibri"/>
                <a:ea typeface="Calibri" pitchFamily="34"/>
                <a:cs typeface="Times New Roman" pitchFamily="18"/>
              </a:rPr>
              <a:t>Découverte de Tulum avec Balam sous forme de Quizz</a:t>
            </a:r>
            <a:br>
              <a:rPr lang="en-GB" sz="2000" dirty="0">
                <a:latin typeface="Calibri"/>
                <a:ea typeface="Calibri" pitchFamily="34"/>
                <a:cs typeface="Times New Roman" pitchFamily="18"/>
              </a:rPr>
            </a:br>
            <a:r>
              <a:rPr lang="en-GB" sz="2000" dirty="0">
                <a:latin typeface="Calibri"/>
                <a:ea typeface="Calibri" pitchFamily="34"/>
                <a:cs typeface="Times New Roman" pitchFamily="18"/>
              </a:rPr>
              <a:t>	- </a:t>
            </a:r>
            <a:r>
              <a:rPr lang="fr-FR" sz="2000" dirty="0">
                <a:latin typeface="Calibri"/>
                <a:ea typeface="Calibri" pitchFamily="34"/>
                <a:cs typeface="Times New Roman" pitchFamily="18"/>
              </a:rPr>
              <a:t>Récit interactif : visite guidée à travers Tulum, avec des anecdotes et des faits</a:t>
            </a:r>
            <a:br>
              <a:rPr lang="en-GB" sz="2000" dirty="0">
                <a:latin typeface="Calibri"/>
                <a:ea typeface="Calibri" pitchFamily="34"/>
                <a:cs typeface="Times New Roman" pitchFamily="18"/>
              </a:rPr>
            </a:br>
            <a:r>
              <a:rPr lang="en-GB" sz="2000" dirty="0">
                <a:latin typeface="Calibri"/>
                <a:ea typeface="Calibri" pitchFamily="34"/>
                <a:cs typeface="Times New Roman" pitchFamily="18"/>
              </a:rPr>
              <a:t>	- </a:t>
            </a:r>
            <a:r>
              <a:rPr lang="fr-FR" sz="2000" dirty="0">
                <a:latin typeface="Calibri"/>
                <a:ea typeface="Calibri" pitchFamily="34"/>
                <a:cs typeface="Times New Roman" pitchFamily="18"/>
              </a:rPr>
              <a:t>Discussion l’histoire du site de Tulum</a:t>
            </a:r>
          </a:p>
          <a:p>
            <a:pPr marL="0" indent="0">
              <a:buNone/>
            </a:pPr>
            <a:r>
              <a:rPr lang="fr-FR" sz="2000" dirty="0">
                <a:latin typeface="Calibri"/>
                <a:ea typeface="Calibri" pitchFamily="34"/>
                <a:cs typeface="Times New Roman" pitchFamily="18"/>
              </a:rPr>
              <a:t>Et on peut également opter pour l’activité du quizz pour évaluer les élèves sur leurs connaissances à la fin de la séance ou à la séance suivante,</a:t>
            </a:r>
          </a:p>
          <a:p>
            <a:pPr algn="just">
              <a:buFont typeface="Wingdings" panose="05000000000000000000" pitchFamily="2" charset="2"/>
              <a:buChar char="§"/>
            </a:pPr>
            <a:r>
              <a:rPr lang="fr-FR" sz="2000" dirty="0">
                <a:latin typeface="Calibri"/>
                <a:ea typeface="Calibri" pitchFamily="34"/>
                <a:cs typeface="Times New Roman" pitchFamily="18"/>
              </a:rPr>
              <a:t> </a:t>
            </a:r>
            <a:r>
              <a:rPr lang="fr-FR" sz="2000" dirty="0">
                <a:latin typeface="Calibri"/>
                <a:ea typeface="Calibri" pitchFamily="34"/>
              </a:rPr>
              <a:t>On peut sur un même thème rédiger des prompts qui facilitent la compréhension en diminuant le niveau de langue par exemple et différencier les apprentissages pour que tous les élèves puissent obtenir des réponses en ayant une IA adaptée à leur niveau</a:t>
            </a:r>
          </a:p>
          <a:p>
            <a:pPr algn="just">
              <a:buFont typeface="Wingdings" panose="05000000000000000000" pitchFamily="2" charset="2"/>
              <a:buChar char="§"/>
            </a:pPr>
            <a:r>
              <a:rPr lang="fr-FR" dirty="0">
                <a:ea typeface="Calibri" pitchFamily="34"/>
              </a:rPr>
              <a:t>L’utilisation d’un agent conversationnel permet de prendre conscience de ses compétences et pousse l’élève à progresser.</a:t>
            </a:r>
          </a:p>
          <a:p>
            <a:pPr algn="just">
              <a:buFont typeface="Wingdings" panose="05000000000000000000" pitchFamily="2" charset="2"/>
              <a:buChar char="§"/>
            </a:pPr>
            <a:endParaRPr lang="fr-FR" dirty="0"/>
          </a:p>
          <a:p>
            <a:endParaRPr lang="fr-FR" dirty="0"/>
          </a:p>
        </p:txBody>
      </p:sp>
    </p:spTree>
    <p:extLst>
      <p:ext uri="{BB962C8B-B14F-4D97-AF65-F5344CB8AC3E}">
        <p14:creationId xmlns:p14="http://schemas.microsoft.com/office/powerpoint/2010/main" val="80484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7D516C-1B19-420F-9D72-B640C4C9F54E}"/>
              </a:ext>
            </a:extLst>
          </p:cNvPr>
          <p:cNvSpPr txBox="1">
            <a:spLocks noGrp="1"/>
          </p:cNvSpPr>
          <p:nvPr>
            <p:ph idx="1"/>
          </p:nvPr>
        </p:nvSpPr>
        <p:spPr/>
        <p:txBody>
          <a:bodyPr/>
          <a:lstStyle/>
          <a:p>
            <a:pPr lvl="1" algn="just">
              <a:lnSpc>
                <a:spcPct val="107000"/>
              </a:lnSpc>
              <a:buFont typeface="Arial" pitchFamily="34"/>
              <a:buChar char="•"/>
            </a:pPr>
            <a:r>
              <a:rPr lang="fr-FR" sz="2400" dirty="0">
                <a:solidFill>
                  <a:srgbClr val="000000"/>
                </a:solidFill>
                <a:ea typeface="Calibri" pitchFamily="34"/>
                <a:cs typeface="Times New Roman" pitchFamily="18"/>
              </a:rPr>
              <a:t>Le Prompt de l’enseignant doit être le plus précis possible pour que les élèves puissent répondre au questionnaire</a:t>
            </a:r>
            <a:endParaRPr lang="en-GB" sz="2400" dirty="0">
              <a:solidFill>
                <a:srgbClr val="000000"/>
              </a:solidFill>
              <a:ea typeface="Calibri" pitchFamily="34"/>
              <a:cs typeface="Times New Roman" pitchFamily="18"/>
            </a:endParaRPr>
          </a:p>
          <a:p>
            <a:pPr lvl="1" algn="just">
              <a:lnSpc>
                <a:spcPct val="107000"/>
              </a:lnSpc>
              <a:buFont typeface="Arial" pitchFamily="34"/>
              <a:buChar char="•"/>
            </a:pPr>
            <a:r>
              <a:rPr lang="fr-FR" sz="2400" dirty="0">
                <a:solidFill>
                  <a:srgbClr val="000000"/>
                </a:solidFill>
                <a:ea typeface="Calibri" pitchFamily="34"/>
                <a:cs typeface="Times New Roman" pitchFamily="18"/>
              </a:rPr>
              <a:t>Il faut bien vérifier la langue du robot au moment de démarrer l’activité autrement les élèves vont travailler en français mais il est très difficile de vérifier chaque téléphone.</a:t>
            </a:r>
            <a:endParaRPr lang="en-GB" sz="2400" dirty="0">
              <a:solidFill>
                <a:srgbClr val="000000"/>
              </a:solidFill>
              <a:ea typeface="Calibri" pitchFamily="34"/>
              <a:cs typeface="Times New Roman" pitchFamily="18"/>
            </a:endParaRPr>
          </a:p>
          <a:p>
            <a:pPr lvl="1" algn="just">
              <a:lnSpc>
                <a:spcPct val="107000"/>
              </a:lnSpc>
              <a:buFont typeface="Arial" pitchFamily="34"/>
              <a:buChar char="•"/>
            </a:pPr>
            <a:r>
              <a:rPr lang="fr-FR" sz="2400" dirty="0">
                <a:solidFill>
                  <a:srgbClr val="000000"/>
                </a:solidFill>
                <a:ea typeface="Calibri" pitchFamily="34"/>
              </a:rPr>
              <a:t>Il faut limiter dans le temps car la discussion peut partir un peu dans tous les sens. Néanmoins l’IA bloque les questions déplacées.</a:t>
            </a:r>
            <a:endParaRPr lang="fr-FR" sz="2400" dirty="0">
              <a:solidFill>
                <a:srgbClr val="000000"/>
              </a:solidFill>
            </a:endParaRPr>
          </a:p>
        </p:txBody>
      </p:sp>
      <p:sp>
        <p:nvSpPr>
          <p:cNvPr id="6" name="Titre 1">
            <a:extLst>
              <a:ext uri="{FF2B5EF4-FFF2-40B4-BE49-F238E27FC236}">
                <a16:creationId xmlns:a16="http://schemas.microsoft.com/office/drawing/2014/main" id="{C3359AB1-77AD-4AD5-B89D-C5537567C3E2}"/>
              </a:ext>
            </a:extLst>
          </p:cNvPr>
          <p:cNvSpPr txBox="1">
            <a:spLocks/>
          </p:cNvSpPr>
          <p:nvPr/>
        </p:nvSpPr>
        <p:spPr>
          <a:xfrm>
            <a:off x="1097280" y="806554"/>
            <a:ext cx="10058400" cy="869848"/>
          </a:xfrm>
          <a:prstGeom prst="rect">
            <a:avLst/>
          </a:prstGeom>
          <a:noFill/>
          <a:ln>
            <a:noFill/>
          </a:ln>
        </p:spPr>
        <p:txBody>
          <a:bodyPr vert="horz" wrap="square" lIns="91440" tIns="45720" rIns="91440" bIns="45720" anchor="b" anchorCtr="0" compatLnSpc="1">
            <a:normAutofit/>
          </a:bodyPr>
          <a:lstStyle>
            <a:lvl1pPr marL="0" marR="0" lvl="0" indent="0" algn="l" defTabSz="914400" rtl="0" fontAlgn="auto" hangingPunct="1">
              <a:lnSpc>
                <a:spcPct val="85000"/>
              </a:lnSpc>
              <a:spcBef>
                <a:spcPts val="0"/>
              </a:spcBef>
              <a:spcAft>
                <a:spcPts val="0"/>
              </a:spcAft>
              <a:buNone/>
              <a:tabLst/>
              <a:defRPr lang="fr-FR" sz="4800" b="0" i="0" u="none" strike="noStrike" kern="1200" cap="none" spc="-50" baseline="0">
                <a:solidFill>
                  <a:srgbClr val="404040"/>
                </a:solidFill>
                <a:uFillTx/>
                <a:latin typeface="Calibri Light"/>
              </a:defRPr>
            </a:lvl1pPr>
          </a:lstStyle>
          <a:p>
            <a:r>
              <a:rPr lang="fr-FR" sz="3300" b="1" dirty="0">
                <a:solidFill>
                  <a:srgbClr val="63A537"/>
                </a:solidFill>
                <a:latin typeface="Calibri"/>
                <a:ea typeface="Calibri" pitchFamily="34"/>
                <a:cs typeface="Times New Roman" pitchFamily="18"/>
              </a:rPr>
              <a:t>Les limites de l’utilisation d’un agent conversationnel</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BC7C184-226E-460D-98D4-A0C36F50D840}"/>
              </a:ext>
            </a:extLst>
          </p:cNvPr>
          <p:cNvSpPr txBox="1">
            <a:spLocks noGrp="1"/>
          </p:cNvSpPr>
          <p:nvPr>
            <p:ph type="subTitle" idx="1"/>
          </p:nvPr>
        </p:nvSpPr>
        <p:spPr/>
        <p:txBody>
          <a:bodyPr/>
          <a:lstStyle/>
          <a:p>
            <a:pPr lvl="0"/>
            <a:r>
              <a:rPr lang="fr-FR" dirty="0"/>
              <a:t>Ressources utilisées :</a:t>
            </a:r>
          </a:p>
          <a:p>
            <a:pPr lvl="0"/>
            <a:r>
              <a:rPr lang="fr-FR" dirty="0"/>
              <a:t> </a:t>
            </a:r>
          </a:p>
        </p:txBody>
      </p:sp>
      <p:pic>
        <p:nvPicPr>
          <p:cNvPr id="4" name="Picture 4" descr="Avis de Mizou.com | Lisez les avis marchands de mizou.com">
            <a:extLst>
              <a:ext uri="{FF2B5EF4-FFF2-40B4-BE49-F238E27FC236}">
                <a16:creationId xmlns:a16="http://schemas.microsoft.com/office/drawing/2014/main" id="{AF555348-F752-459E-85D3-DF79DBE8B650}"/>
              </a:ext>
            </a:extLst>
          </p:cNvPr>
          <p:cNvPicPr>
            <a:picLocks noChangeAspect="1"/>
          </p:cNvPicPr>
          <p:nvPr/>
        </p:nvPicPr>
        <p:blipFill>
          <a:blip r:embed="rId2"/>
          <a:srcRect/>
          <a:stretch>
            <a:fillRect/>
          </a:stretch>
        </p:blipFill>
        <p:spPr>
          <a:xfrm>
            <a:off x="5495928" y="4580366"/>
            <a:ext cx="5248271" cy="1307966"/>
          </a:xfrm>
          <a:prstGeom prst="rect">
            <a:avLst/>
          </a:prstGeom>
          <a:noFill/>
          <a:ln cap="flat">
            <a:noFill/>
          </a:ln>
        </p:spPr>
      </p:pic>
      <p:sp>
        <p:nvSpPr>
          <p:cNvPr id="5" name="ZoneTexte 4">
            <a:extLst>
              <a:ext uri="{FF2B5EF4-FFF2-40B4-BE49-F238E27FC236}">
                <a16:creationId xmlns:a16="http://schemas.microsoft.com/office/drawing/2014/main" id="{9E4B20D8-7B89-484C-8ABF-1CABC7932E23}"/>
              </a:ext>
            </a:extLst>
          </p:cNvPr>
          <p:cNvSpPr txBox="1"/>
          <p:nvPr/>
        </p:nvSpPr>
        <p:spPr>
          <a:xfrm>
            <a:off x="905435" y="1640541"/>
            <a:ext cx="184731" cy="369332"/>
          </a:xfrm>
          <a:prstGeom prst="rect">
            <a:avLst/>
          </a:prstGeom>
          <a:noFill/>
        </p:spPr>
        <p:txBody>
          <a:bodyPr wrap="none" rtlCol="0">
            <a:spAutoFit/>
          </a:bodyPr>
          <a:lstStyle/>
          <a:p>
            <a:endParaRPr lang="fr-FR" dirty="0"/>
          </a:p>
        </p:txBody>
      </p:sp>
      <p:sp>
        <p:nvSpPr>
          <p:cNvPr id="8" name="Rectangle 7">
            <a:extLst>
              <a:ext uri="{FF2B5EF4-FFF2-40B4-BE49-F238E27FC236}">
                <a16:creationId xmlns:a16="http://schemas.microsoft.com/office/drawing/2014/main" id="{234B5FC7-706E-4D6E-AB84-3198476B89B9}"/>
              </a:ext>
            </a:extLst>
          </p:cNvPr>
          <p:cNvSpPr/>
          <p:nvPr/>
        </p:nvSpPr>
        <p:spPr>
          <a:xfrm>
            <a:off x="945886" y="1190841"/>
            <a:ext cx="10366728" cy="2218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63A537"/>
                </a:solidFill>
                <a:effectLst/>
                <a:latin typeface="Calibri" panose="020F0502020204030204" pitchFamily="34" charset="0"/>
                <a:ea typeface="Times New Roman" panose="02020603050405020304" pitchFamily="18" charset="0"/>
              </a:rPr>
              <a:t>Mizou a été utilisé ici dans le cadre d’une expérimentation en académie. Mizou n’est pas conforme RGPD. Un pseudo est considéré comme une donnée à caractère personnelle au même titre que le nom et le prénom. Mizou établit le profil des apprenants en fin de session, ce qui la fait tomber dans les IA à hauts risques selon l’AI Act. Il s’agit donc ici de nous focaliser sur la démarche d’utilisation d’un outil d’agent conversationnel et non sur l’outil en attendant que </a:t>
            </a:r>
            <a:r>
              <a:rPr lang="fr-FR" dirty="0">
                <a:solidFill>
                  <a:srgbClr val="63A537"/>
                </a:solidFill>
                <a:latin typeface="Calibri" panose="020F0502020204030204" pitchFamily="34" charset="0"/>
                <a:ea typeface="Times New Roman" panose="02020603050405020304" pitchFamily="18" charset="0"/>
              </a:rPr>
              <a:t>le ministère </a:t>
            </a:r>
            <a:r>
              <a:rPr lang="fr-FR" dirty="0">
                <a:solidFill>
                  <a:srgbClr val="63A537"/>
                </a:solidFill>
                <a:effectLst/>
                <a:latin typeface="Calibri" panose="020F0502020204030204" pitchFamily="34" charset="0"/>
                <a:ea typeface="Times New Roman" panose="02020603050405020304" pitchFamily="18" charset="0"/>
              </a:rPr>
              <a:t>mette à disposition des enseignants un agent conversationnel RGPD institutionnel.</a:t>
            </a:r>
            <a:endParaRPr lang="fr-FR" dirty="0">
              <a:solidFill>
                <a:srgbClr val="63A53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3">
            <a:extLst>
              <a:ext uri="{FF2B5EF4-FFF2-40B4-BE49-F238E27FC236}">
                <a16:creationId xmlns:a16="http://schemas.microsoft.com/office/drawing/2014/main" id="{CE08BF18-6E1B-4189-959C-74FD3E217FB0}"/>
              </a:ext>
            </a:extLst>
          </p:cNvPr>
          <p:cNvSpPr txBox="1">
            <a:spLocks noGrp="1"/>
          </p:cNvSpPr>
          <p:nvPr>
            <p:ph type="title"/>
          </p:nvPr>
        </p:nvSpPr>
        <p:spPr>
          <a:xfrm>
            <a:off x="228600" y="594360"/>
            <a:ext cx="3714749" cy="2286000"/>
          </a:xfrm>
        </p:spPr>
        <p:txBody>
          <a:bodyPr>
            <a:noAutofit/>
          </a:bodyPr>
          <a:lstStyle/>
          <a:p>
            <a:pPr lvl="0"/>
            <a:r>
              <a:rPr lang="fr-FR" sz="2800" u="sng"/>
              <a:t>Objectif : </a:t>
            </a:r>
            <a:br>
              <a:rPr lang="fr-FR" sz="2800"/>
            </a:br>
            <a:r>
              <a:rPr lang="fr-FR" sz="2800"/>
              <a:t>Utiliser l’IA pour produire de l’expression et de la compréhension écrite</a:t>
            </a:r>
          </a:p>
        </p:txBody>
      </p:sp>
      <p:sp>
        <p:nvSpPr>
          <p:cNvPr id="3" name="Espace réservé du contenu 4">
            <a:extLst>
              <a:ext uri="{FF2B5EF4-FFF2-40B4-BE49-F238E27FC236}">
                <a16:creationId xmlns:a16="http://schemas.microsoft.com/office/drawing/2014/main" id="{8A163205-7B3A-4EEE-8242-2CFC67BBFD5C}"/>
              </a:ext>
            </a:extLst>
          </p:cNvPr>
          <p:cNvSpPr txBox="1">
            <a:spLocks noGrp="1"/>
          </p:cNvSpPr>
          <p:nvPr>
            <p:ph type="body" idx="2"/>
          </p:nvPr>
        </p:nvSpPr>
        <p:spPr>
          <a:xfrm>
            <a:off x="4800600" y="1495428"/>
            <a:ext cx="6492240" cy="4493891"/>
          </a:xfrm>
        </p:spPr>
        <p:txBody>
          <a:bodyPr lIns="0" rIns="0"/>
          <a:lstStyle/>
          <a:p>
            <a:pPr marL="91440" lvl="0" indent="-91440">
              <a:buChar char=" "/>
            </a:pPr>
            <a:r>
              <a:rPr lang="fr-FR" sz="2000" u="sng" dirty="0">
                <a:solidFill>
                  <a:srgbClr val="404040"/>
                </a:solidFill>
              </a:rPr>
              <a:t>Mise en œuvre :</a:t>
            </a:r>
          </a:p>
          <a:p>
            <a:pPr marL="91440" lvl="0" indent="-91440">
              <a:buChar char=" "/>
            </a:pPr>
            <a:r>
              <a:rPr lang="fr-FR" sz="2000" dirty="0">
                <a:solidFill>
                  <a:srgbClr val="404040"/>
                </a:solidFill>
              </a:rPr>
              <a:t>Utilisation de l’IA par les élèves pour visiter les ruines archéologiques de Tulum.</a:t>
            </a:r>
          </a:p>
          <a:p>
            <a:pPr marL="91440" lvl="0" indent="-91440">
              <a:buChar char=" "/>
            </a:pPr>
            <a:r>
              <a:rPr lang="fr-FR" sz="2000" u="sng" dirty="0">
                <a:solidFill>
                  <a:srgbClr val="404040"/>
                </a:solidFill>
              </a:rPr>
              <a:t>Contexte :</a:t>
            </a:r>
          </a:p>
          <a:p>
            <a:pPr marL="91440" lvl="0" indent="-91440" algn="just">
              <a:buChar char=" "/>
            </a:pPr>
            <a:r>
              <a:rPr lang="fr-FR" sz="2000" dirty="0">
                <a:solidFill>
                  <a:srgbClr val="404040"/>
                </a:solidFill>
              </a:rPr>
              <a:t>Dans le cadre d’une séquence de type simulation globale basée sur un voyage à travers le Mexique à la découverte du trésor de Moctezuma (le chocolat), les élèves d’une classe de 4</a:t>
            </a:r>
            <a:r>
              <a:rPr lang="fr-FR" sz="2000" baseline="30000" dirty="0">
                <a:solidFill>
                  <a:srgbClr val="404040"/>
                </a:solidFill>
              </a:rPr>
              <a:t>ème</a:t>
            </a:r>
            <a:r>
              <a:rPr lang="fr-FR" sz="2000" dirty="0">
                <a:solidFill>
                  <a:srgbClr val="404040"/>
                </a:solidFill>
              </a:rPr>
              <a:t> partent à la découverte de Tulum et de son site archéologique.  Ils ont déjà travaillé l’imparfait, les prépositions de lieu et le lexique au voyage.</a:t>
            </a:r>
          </a:p>
        </p:txBody>
      </p:sp>
      <p:sp>
        <p:nvSpPr>
          <p:cNvPr id="4" name="Espace réservé du texte 5">
            <a:extLst>
              <a:ext uri="{FF2B5EF4-FFF2-40B4-BE49-F238E27FC236}">
                <a16:creationId xmlns:a16="http://schemas.microsoft.com/office/drawing/2014/main" id="{641DCB96-884E-4490-8285-72958E12E9F1}"/>
              </a:ext>
            </a:extLst>
          </p:cNvPr>
          <p:cNvSpPr txBox="1">
            <a:spLocks noGrp="1"/>
          </p:cNvSpPr>
          <p:nvPr>
            <p:ph idx="1"/>
          </p:nvPr>
        </p:nvSpPr>
        <p:spPr>
          <a:xfrm>
            <a:off x="228600" y="2926080"/>
            <a:ext cx="3714749" cy="3379119"/>
          </a:xfrm>
        </p:spPr>
        <p:txBody>
          <a:bodyPr lIns="91440" rIns="91440"/>
          <a:lstStyle/>
          <a:p>
            <a:pPr marL="0" lvl="0" indent="0">
              <a:buNone/>
            </a:pPr>
            <a:r>
              <a:rPr lang="fr-FR" sz="2800" u="sng">
                <a:solidFill>
                  <a:srgbClr val="FFFFFF"/>
                </a:solidFill>
                <a:latin typeface="Calibri Light"/>
              </a:rPr>
              <a:t>Public : </a:t>
            </a:r>
          </a:p>
          <a:p>
            <a:pPr marL="0" lvl="0" indent="0">
              <a:buNone/>
            </a:pPr>
            <a:r>
              <a:rPr lang="fr-FR" sz="2800">
                <a:solidFill>
                  <a:srgbClr val="FFFFFF"/>
                </a:solidFill>
                <a:latin typeface="Calibri Light"/>
              </a:rPr>
              <a:t>Cycle 4/ classe de 4</a:t>
            </a:r>
            <a:r>
              <a:rPr lang="fr-FR" sz="2800" baseline="30000">
                <a:solidFill>
                  <a:srgbClr val="FFFFFF"/>
                </a:solidFill>
                <a:latin typeface="Calibri Light"/>
              </a:rPr>
              <a:t>ème</a:t>
            </a:r>
            <a:r>
              <a:rPr lang="fr-FR" sz="2800">
                <a:solidFill>
                  <a:srgbClr val="FFFFFF"/>
                </a:solidFill>
                <a:latin typeface="Calibri Light"/>
              </a:rPr>
              <a:t> </a:t>
            </a:r>
          </a:p>
          <a:p>
            <a:pPr marL="0" lvl="0" indent="0">
              <a:buNone/>
            </a:pPr>
            <a:r>
              <a:rPr lang="fr-FR" sz="2800" u="sng">
                <a:solidFill>
                  <a:srgbClr val="FFFFFF"/>
                </a:solidFill>
                <a:latin typeface="Calibri Light"/>
              </a:rPr>
              <a:t>Langue :</a:t>
            </a:r>
          </a:p>
          <a:p>
            <a:pPr marL="0" lvl="0" indent="0">
              <a:buNone/>
            </a:pPr>
            <a:r>
              <a:rPr lang="fr-FR" sz="2800">
                <a:solidFill>
                  <a:srgbClr val="FFFFFF"/>
                </a:solidFill>
                <a:latin typeface="Calibri Light"/>
              </a:rPr>
              <a:t>Espagnol </a:t>
            </a:r>
          </a:p>
          <a:p>
            <a:pPr marL="0" lvl="0" indent="0">
              <a:buNone/>
            </a:pPr>
            <a:endParaRPr lang="fr-FR" sz="15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AB4D0-77AC-4C28-8382-CF4FED1F945C}"/>
              </a:ext>
            </a:extLst>
          </p:cNvPr>
          <p:cNvSpPr txBox="1">
            <a:spLocks noGrp="1"/>
          </p:cNvSpPr>
          <p:nvPr>
            <p:ph type="title"/>
          </p:nvPr>
        </p:nvSpPr>
        <p:spPr/>
        <p:txBody>
          <a:bodyPr anchorCtr="1"/>
          <a:lstStyle/>
          <a:p>
            <a:pPr lvl="0" algn="ctr"/>
            <a:r>
              <a:rPr lang="fr-FR" dirty="0"/>
              <a:t>Les étapes </a:t>
            </a:r>
          </a:p>
        </p:txBody>
      </p:sp>
      <p:sp>
        <p:nvSpPr>
          <p:cNvPr id="3" name="Espace réservé du texte 2">
            <a:extLst>
              <a:ext uri="{FF2B5EF4-FFF2-40B4-BE49-F238E27FC236}">
                <a16:creationId xmlns:a16="http://schemas.microsoft.com/office/drawing/2014/main" id="{6E86532E-4717-4A96-91EC-1D8DD48761CD}"/>
              </a:ext>
            </a:extLst>
          </p:cNvPr>
          <p:cNvSpPr txBox="1">
            <a:spLocks noGrp="1"/>
          </p:cNvSpPr>
          <p:nvPr>
            <p:ph type="body" idx="1"/>
          </p:nvPr>
        </p:nvSpPr>
        <p:spPr>
          <a:xfrm>
            <a:off x="1097280" y="1737359"/>
            <a:ext cx="4937760" cy="736284"/>
          </a:xfrm>
        </p:spPr>
        <p:txBody>
          <a:bodyPr anchorCtr="1">
            <a:normAutofit/>
          </a:bodyPr>
          <a:lstStyle/>
          <a:p>
            <a:pPr lvl="0" algn="ctr"/>
            <a:r>
              <a:rPr lang="fr-FR" dirty="0"/>
              <a:t>Étape 1</a:t>
            </a:r>
          </a:p>
        </p:txBody>
      </p:sp>
      <p:sp>
        <p:nvSpPr>
          <p:cNvPr id="4" name="Espace réservé du contenu 3">
            <a:extLst>
              <a:ext uri="{FF2B5EF4-FFF2-40B4-BE49-F238E27FC236}">
                <a16:creationId xmlns:a16="http://schemas.microsoft.com/office/drawing/2014/main" id="{24C00DCA-7DB8-448A-B577-66676FE644A1}"/>
              </a:ext>
            </a:extLst>
          </p:cNvPr>
          <p:cNvSpPr txBox="1">
            <a:spLocks noGrp="1"/>
          </p:cNvSpPr>
          <p:nvPr>
            <p:ph type="body" idx="3"/>
          </p:nvPr>
        </p:nvSpPr>
        <p:spPr>
          <a:xfrm>
            <a:off x="1083943" y="2294623"/>
            <a:ext cx="4937760" cy="1604483"/>
          </a:xfrm>
        </p:spPr>
        <p:txBody>
          <a:bodyPr lIns="0" rIns="0" anchor="t">
            <a:normAutofit/>
          </a:bodyPr>
          <a:lstStyle/>
          <a:p>
            <a:pPr marL="91440" indent="-91440" algn="just">
              <a:lnSpc>
                <a:spcPct val="70000"/>
              </a:lnSpc>
              <a:buFont typeface="Calibri" pitchFamily="34"/>
              <a:buChar char=" "/>
            </a:pPr>
            <a:r>
              <a:rPr lang="fr-FR" sz="1600" cap="none" dirty="0">
                <a:solidFill>
                  <a:srgbClr val="000000"/>
                </a:solidFill>
              </a:rPr>
              <a:t>L’enseignant doit penser à rédiger un prompt précis afin de mettre en adéquation les questions de la compréhension et les réponses liées à l’interaction avec le ChatBot. Il s’agit donc de générer un ChatBot où 2 jeunes Français rencontrent un jeune indigène maya qui les guide sur le site des ruines de Tulum. Il doit leur parler des temples, des animaux qui vivent sur le site, d’un plat typique.</a:t>
            </a:r>
          </a:p>
          <a:p>
            <a:pPr marL="91440" lvl="0" indent="-91440" algn="just">
              <a:lnSpc>
                <a:spcPct val="70000"/>
              </a:lnSpc>
              <a:buChar char=" "/>
            </a:pPr>
            <a:endParaRPr lang="fr-FR" sz="1600" cap="none" dirty="0">
              <a:solidFill>
                <a:srgbClr val="000000"/>
              </a:solidFill>
            </a:endParaRPr>
          </a:p>
        </p:txBody>
      </p:sp>
      <p:sp>
        <p:nvSpPr>
          <p:cNvPr id="5" name="Espace réservé du texte 4">
            <a:extLst>
              <a:ext uri="{FF2B5EF4-FFF2-40B4-BE49-F238E27FC236}">
                <a16:creationId xmlns:a16="http://schemas.microsoft.com/office/drawing/2014/main" id="{C8C71CFA-277F-4B41-89BF-8BFF87A1FCE5}"/>
              </a:ext>
            </a:extLst>
          </p:cNvPr>
          <p:cNvSpPr txBox="1">
            <a:spLocks noGrp="1"/>
          </p:cNvSpPr>
          <p:nvPr>
            <p:ph idx="2"/>
          </p:nvPr>
        </p:nvSpPr>
        <p:spPr>
          <a:xfrm>
            <a:off x="6170298" y="1737359"/>
            <a:ext cx="4937760" cy="557264"/>
          </a:xfrm>
        </p:spPr>
        <p:txBody>
          <a:bodyPr lIns="91440" rIns="91440" anchor="ctr" anchorCtr="1"/>
          <a:lstStyle/>
          <a:p>
            <a:pPr marL="0" lvl="0" indent="0" algn="ctr">
              <a:buNone/>
            </a:pPr>
            <a:r>
              <a:rPr lang="fr-FR" cap="all" dirty="0">
                <a:solidFill>
                  <a:srgbClr val="455F51"/>
                </a:solidFill>
              </a:rPr>
              <a:t>Étape 2</a:t>
            </a:r>
          </a:p>
        </p:txBody>
      </p:sp>
      <p:sp>
        <p:nvSpPr>
          <p:cNvPr id="6" name="Espace réservé du contenu 5">
            <a:extLst>
              <a:ext uri="{FF2B5EF4-FFF2-40B4-BE49-F238E27FC236}">
                <a16:creationId xmlns:a16="http://schemas.microsoft.com/office/drawing/2014/main" id="{6145E775-8FF5-46AB-BF8D-D13A6FEC9577}"/>
              </a:ext>
            </a:extLst>
          </p:cNvPr>
          <p:cNvSpPr txBox="1">
            <a:spLocks noGrp="1"/>
          </p:cNvSpPr>
          <p:nvPr>
            <p:ph idx="4"/>
          </p:nvPr>
        </p:nvSpPr>
        <p:spPr>
          <a:xfrm>
            <a:off x="1107754" y="3899107"/>
            <a:ext cx="4937760" cy="2443070"/>
          </a:xfrm>
        </p:spPr>
        <p:txBody>
          <a:bodyPr/>
          <a:lstStyle/>
          <a:p>
            <a:pPr>
              <a:lnSpc>
                <a:spcPct val="70000"/>
              </a:lnSpc>
            </a:pPr>
            <a:r>
              <a:rPr lang="fr-FR" sz="1600" dirty="0">
                <a:solidFill>
                  <a:srgbClr val="000000"/>
                </a:solidFill>
              </a:rPr>
              <a:t>« </a:t>
            </a:r>
            <a:r>
              <a:rPr lang="fr-FR" sz="1600" dirty="0">
                <a:solidFill>
                  <a:srgbClr val="000000"/>
                </a:solidFill>
                <a:ea typeface="Calibri" pitchFamily="34"/>
                <a:cs typeface="Times New Roman" pitchFamily="18"/>
              </a:rPr>
              <a:t>l’IA est un jeune adolescent descendant des mayas. Il s’appelle Balam et vit à Tulum. Balam parle espagnol et refuse de s’exprimer dans une autre langue. Balam donne des conseils de visite à 2 adolescents français qui découvrent le site. Balam parlera du site archéologique et de ses fonctions cérémonielles, il évoquera les restes de fresques mayas, Il parlera du Temple des fresques et de son portique ainsi que du temple appelé « el Castillo ». Il évoquera le rôle des murailles. L’IA parlera de la gastronomie de Tulum et plus particulièrement de la « cochinita Pibil » et des quesadillas. L’Ia proposera d’aller se reposer sur la plage de Paraíso ou de plonger dans un cenote. L’IA proposera un itinéraire pour visiter le site »</a:t>
            </a:r>
            <a:endParaRPr lang="en-GB" sz="1600" dirty="0">
              <a:solidFill>
                <a:srgbClr val="000000"/>
              </a:solidFill>
              <a:ea typeface="Calibri" pitchFamily="34"/>
              <a:cs typeface="Times New Roman" pitchFamily="18"/>
            </a:endParaRPr>
          </a:p>
          <a:p>
            <a:pPr lvl="0">
              <a:lnSpc>
                <a:spcPct val="70000"/>
              </a:lnSpc>
            </a:pPr>
            <a:endParaRPr lang="fr-FR" sz="1600" dirty="0"/>
          </a:p>
        </p:txBody>
      </p:sp>
      <p:cxnSp>
        <p:nvCxnSpPr>
          <p:cNvPr id="7" name="Connecteur droit 7">
            <a:extLst>
              <a:ext uri="{FF2B5EF4-FFF2-40B4-BE49-F238E27FC236}">
                <a16:creationId xmlns:a16="http://schemas.microsoft.com/office/drawing/2014/main" id="{85D3B7BE-0532-4294-8300-20046C9E8A32}"/>
              </a:ext>
            </a:extLst>
          </p:cNvPr>
          <p:cNvCxnSpPr/>
          <p:nvPr/>
        </p:nvCxnSpPr>
        <p:spPr>
          <a:xfrm>
            <a:off x="6170298" y="2582329"/>
            <a:ext cx="0" cy="3189820"/>
          </a:xfrm>
          <a:prstGeom prst="straightConnector1">
            <a:avLst/>
          </a:prstGeom>
          <a:noFill/>
          <a:ln w="12701" cap="flat">
            <a:solidFill>
              <a:srgbClr val="63A537"/>
            </a:solidFill>
            <a:prstDash val="solid"/>
          </a:ln>
        </p:spPr>
      </p:cxnSp>
      <p:sp>
        <p:nvSpPr>
          <p:cNvPr id="11" name="ZoneTexte 10">
            <a:extLst>
              <a:ext uri="{FF2B5EF4-FFF2-40B4-BE49-F238E27FC236}">
                <a16:creationId xmlns:a16="http://schemas.microsoft.com/office/drawing/2014/main" id="{328D0DD7-B524-4AFD-B26C-332E3A8D8ACD}"/>
              </a:ext>
            </a:extLst>
          </p:cNvPr>
          <p:cNvSpPr txBox="1"/>
          <p:nvPr/>
        </p:nvSpPr>
        <p:spPr>
          <a:xfrm>
            <a:off x="6463553" y="2473643"/>
            <a:ext cx="4644504" cy="923330"/>
          </a:xfrm>
          <a:prstGeom prst="rect">
            <a:avLst/>
          </a:prstGeom>
          <a:noFill/>
        </p:spPr>
        <p:txBody>
          <a:bodyPr wrap="square" rtlCol="0">
            <a:spAutoFit/>
          </a:bodyPr>
          <a:lstStyle/>
          <a:p>
            <a:r>
              <a:rPr lang="fr-FR" dirty="0"/>
              <a:t>Le ChatBot de Mizou est celui qui va être  utilisé dans notre configuration de travail et le prompt généré par l’IA.</a:t>
            </a:r>
          </a:p>
        </p:txBody>
      </p:sp>
      <p:pic>
        <p:nvPicPr>
          <p:cNvPr id="12" name="Espace réservé du contenu 5">
            <a:extLst>
              <a:ext uri="{FF2B5EF4-FFF2-40B4-BE49-F238E27FC236}">
                <a16:creationId xmlns:a16="http://schemas.microsoft.com/office/drawing/2014/main" id="{93E5B365-E209-4B06-B1E8-B9F7347C0219}"/>
              </a:ext>
            </a:extLst>
          </p:cNvPr>
          <p:cNvPicPr>
            <a:picLocks noChangeAspect="1"/>
          </p:cNvPicPr>
          <p:nvPr/>
        </p:nvPicPr>
        <p:blipFill>
          <a:blip r:embed="rId2"/>
          <a:stretch>
            <a:fillRect/>
          </a:stretch>
        </p:blipFill>
        <p:spPr>
          <a:xfrm>
            <a:off x="6399981" y="3505295"/>
            <a:ext cx="4937758" cy="22151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92568-8057-4BBE-9A1D-282D73466CFC}"/>
              </a:ext>
            </a:extLst>
          </p:cNvPr>
          <p:cNvSpPr>
            <a:spLocks noGrp="1"/>
          </p:cNvSpPr>
          <p:nvPr>
            <p:ph type="title"/>
          </p:nvPr>
        </p:nvSpPr>
        <p:spPr>
          <a:xfrm>
            <a:off x="1097280" y="988906"/>
            <a:ext cx="10058400" cy="536632"/>
          </a:xfrm>
        </p:spPr>
        <p:txBody>
          <a:bodyPr>
            <a:normAutofit/>
          </a:bodyPr>
          <a:lstStyle/>
          <a:p>
            <a:r>
              <a:rPr lang="fr-FR" sz="3000" dirty="0"/>
              <a:t>Le processus de création du ChatBot est le suivant:</a:t>
            </a:r>
          </a:p>
        </p:txBody>
      </p:sp>
      <p:sp>
        <p:nvSpPr>
          <p:cNvPr id="8" name="Espace réservé du contenu 7">
            <a:extLst>
              <a:ext uri="{FF2B5EF4-FFF2-40B4-BE49-F238E27FC236}">
                <a16:creationId xmlns:a16="http://schemas.microsoft.com/office/drawing/2014/main" id="{8E15A0EA-B016-4ECA-A4CF-B62BE0EA24E9}"/>
              </a:ext>
            </a:extLst>
          </p:cNvPr>
          <p:cNvSpPr>
            <a:spLocks noGrp="1"/>
          </p:cNvSpPr>
          <p:nvPr>
            <p:ph idx="1"/>
          </p:nvPr>
        </p:nvSpPr>
        <p:spPr/>
        <p:txBody>
          <a:bodyPr/>
          <a:lstStyle/>
          <a:p>
            <a:endParaRPr lang="fr-FR" dirty="0"/>
          </a:p>
        </p:txBody>
      </p:sp>
      <p:pic>
        <p:nvPicPr>
          <p:cNvPr id="9" name="Image 8">
            <a:extLst>
              <a:ext uri="{FF2B5EF4-FFF2-40B4-BE49-F238E27FC236}">
                <a16:creationId xmlns:a16="http://schemas.microsoft.com/office/drawing/2014/main" id="{ED998D73-A5AD-4289-A6F3-5A49541931C7}"/>
              </a:ext>
            </a:extLst>
          </p:cNvPr>
          <p:cNvPicPr/>
          <p:nvPr/>
        </p:nvPicPr>
        <p:blipFill>
          <a:blip r:embed="rId2"/>
          <a:stretch>
            <a:fillRect/>
          </a:stretch>
        </p:blipFill>
        <p:spPr>
          <a:xfrm>
            <a:off x="1306277" y="1805403"/>
            <a:ext cx="4063700" cy="2443069"/>
          </a:xfrm>
          <a:prstGeom prst="rect">
            <a:avLst/>
          </a:prstGeom>
        </p:spPr>
      </p:pic>
      <p:pic>
        <p:nvPicPr>
          <p:cNvPr id="10" name="Espace réservé du contenu 9">
            <a:extLst>
              <a:ext uri="{FF2B5EF4-FFF2-40B4-BE49-F238E27FC236}">
                <a16:creationId xmlns:a16="http://schemas.microsoft.com/office/drawing/2014/main" id="{B25F29C7-195E-4E43-BF7E-966CAF676CF5}"/>
              </a:ext>
            </a:extLst>
          </p:cNvPr>
          <p:cNvPicPr>
            <a:picLocks noGrp="1"/>
          </p:cNvPicPr>
          <p:nvPr>
            <p:ph idx="2"/>
          </p:nvPr>
        </p:nvPicPr>
        <p:blipFill>
          <a:blip r:embed="rId3"/>
          <a:stretch>
            <a:fillRect/>
          </a:stretch>
        </p:blipFill>
        <p:spPr>
          <a:xfrm>
            <a:off x="6739925" y="1805403"/>
            <a:ext cx="3632511" cy="4454749"/>
          </a:xfrm>
          <a:prstGeom prst="rect">
            <a:avLst/>
          </a:prstGeom>
        </p:spPr>
      </p:pic>
      <p:sp>
        <p:nvSpPr>
          <p:cNvPr id="11" name="ZoneTexte 10">
            <a:extLst>
              <a:ext uri="{FF2B5EF4-FFF2-40B4-BE49-F238E27FC236}">
                <a16:creationId xmlns:a16="http://schemas.microsoft.com/office/drawing/2014/main" id="{56A31DEF-B110-4C43-8963-FE72FCBCC529}"/>
              </a:ext>
            </a:extLst>
          </p:cNvPr>
          <p:cNvSpPr txBox="1"/>
          <p:nvPr/>
        </p:nvSpPr>
        <p:spPr>
          <a:xfrm>
            <a:off x="1306277" y="4528337"/>
            <a:ext cx="4254178" cy="1477328"/>
          </a:xfrm>
          <a:prstGeom prst="rect">
            <a:avLst/>
          </a:prstGeom>
          <a:noFill/>
        </p:spPr>
        <p:txBody>
          <a:bodyPr wrap="none" rtlCol="0">
            <a:spAutoFit/>
          </a:bodyPr>
          <a:lstStyle/>
          <a:p>
            <a:r>
              <a:rPr lang="fr-FR" dirty="0"/>
              <a:t>On clique sur « obtenir des idées et </a:t>
            </a:r>
          </a:p>
          <a:p>
            <a:r>
              <a:rPr lang="fr-FR" dirty="0"/>
              <a:t>L’IA de Mizou propose 3 ChatBot différents:</a:t>
            </a:r>
          </a:p>
          <a:p>
            <a:pPr marL="285750" indent="-285750">
              <a:buFont typeface="Arial" panose="020B0604020202020204" pitchFamily="34" charset="0"/>
              <a:buChar char="•"/>
            </a:pPr>
            <a:r>
              <a:rPr lang="fr-FR" dirty="0"/>
              <a:t>Le guide de conversation</a:t>
            </a:r>
          </a:p>
          <a:p>
            <a:pPr marL="285750" indent="-285750">
              <a:buFont typeface="Arial" panose="020B0604020202020204" pitchFamily="34" charset="0"/>
              <a:buChar char="•"/>
            </a:pPr>
            <a:r>
              <a:rPr lang="fr-FR" dirty="0"/>
              <a:t>Un quizz culturel</a:t>
            </a:r>
          </a:p>
          <a:p>
            <a:pPr marL="285750" indent="-285750">
              <a:buFont typeface="Arial" panose="020B0604020202020204" pitchFamily="34" charset="0"/>
              <a:buChar char="•"/>
            </a:pPr>
            <a:r>
              <a:rPr lang="fr-FR" dirty="0"/>
              <a:t>Un conte</a:t>
            </a:r>
          </a:p>
        </p:txBody>
      </p:sp>
      <p:sp>
        <p:nvSpPr>
          <p:cNvPr id="13" name="Flèche : gauche 12">
            <a:extLst>
              <a:ext uri="{FF2B5EF4-FFF2-40B4-BE49-F238E27FC236}">
                <a16:creationId xmlns:a16="http://schemas.microsoft.com/office/drawing/2014/main" id="{8ADC49C1-B7D9-46C1-B82D-229E871ACF4E}"/>
              </a:ext>
            </a:extLst>
          </p:cNvPr>
          <p:cNvSpPr/>
          <p:nvPr/>
        </p:nvSpPr>
        <p:spPr>
          <a:xfrm flipH="1">
            <a:off x="4365811" y="5329147"/>
            <a:ext cx="2469352" cy="340659"/>
          </a:xfrm>
          <a:prstGeom prst="leftArrow">
            <a:avLst/>
          </a:prstGeom>
          <a:solidFill>
            <a:srgbClr val="63A5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089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AA25CF-F15C-4072-A01D-ED0B68C18024}"/>
              </a:ext>
            </a:extLst>
          </p:cNvPr>
          <p:cNvSpPr txBox="1">
            <a:spLocks noGrp="1"/>
          </p:cNvSpPr>
          <p:nvPr>
            <p:ph type="title"/>
          </p:nvPr>
        </p:nvSpPr>
        <p:spPr>
          <a:xfrm>
            <a:off x="1274853" y="509563"/>
            <a:ext cx="4873531" cy="853054"/>
          </a:xfrm>
          <a:prstGeom prst="rect">
            <a:avLst/>
          </a:prstGeom>
          <a:noFill/>
        </p:spPr>
        <p:txBody>
          <a:bodyPr wrap="square" rtlCol="0">
            <a:spAutoFit/>
          </a:bodyPr>
          <a:lstStyle/>
          <a:p>
            <a:r>
              <a:rPr lang="fr-FR" sz="2000" b="1" dirty="0"/>
              <a:t>La configuration du ChatBot se poursuit ainsi:</a:t>
            </a:r>
            <a:br>
              <a:rPr lang="fr-FR" sz="2000" b="1" dirty="0"/>
            </a:br>
            <a:br>
              <a:rPr lang="fr-FR" sz="2000" b="1" dirty="0"/>
            </a:br>
            <a:endParaRPr lang="fr-FR" sz="1800" b="1" dirty="0"/>
          </a:p>
        </p:txBody>
      </p:sp>
      <p:pic>
        <p:nvPicPr>
          <p:cNvPr id="6" name="Espace réservé du contenu 7">
            <a:extLst>
              <a:ext uri="{FF2B5EF4-FFF2-40B4-BE49-F238E27FC236}">
                <a16:creationId xmlns:a16="http://schemas.microsoft.com/office/drawing/2014/main" id="{B471B286-E28D-4AA8-BD0A-F88A8B015BB3}"/>
              </a:ext>
            </a:extLst>
          </p:cNvPr>
          <p:cNvPicPr>
            <a:picLocks noChangeAspect="1"/>
          </p:cNvPicPr>
          <p:nvPr/>
        </p:nvPicPr>
        <p:blipFill>
          <a:blip r:embed="rId2"/>
          <a:stretch>
            <a:fillRect/>
          </a:stretch>
        </p:blipFill>
        <p:spPr>
          <a:xfrm>
            <a:off x="1218563" y="2081025"/>
            <a:ext cx="3985186" cy="974015"/>
          </a:xfrm>
          <a:prstGeom prst="rect">
            <a:avLst/>
          </a:prstGeom>
          <a:noFill/>
          <a:ln>
            <a:noFill/>
          </a:ln>
        </p:spPr>
      </p:pic>
      <p:pic>
        <p:nvPicPr>
          <p:cNvPr id="7" name="Image 6">
            <a:extLst>
              <a:ext uri="{FF2B5EF4-FFF2-40B4-BE49-F238E27FC236}">
                <a16:creationId xmlns:a16="http://schemas.microsoft.com/office/drawing/2014/main" id="{69F2203A-EB6D-4EB2-9C41-81A4BC125E68}"/>
              </a:ext>
            </a:extLst>
          </p:cNvPr>
          <p:cNvPicPr>
            <a:picLocks noChangeAspect="1"/>
          </p:cNvPicPr>
          <p:nvPr/>
        </p:nvPicPr>
        <p:blipFill>
          <a:blip r:embed="rId3"/>
          <a:stretch>
            <a:fillRect/>
          </a:stretch>
        </p:blipFill>
        <p:spPr>
          <a:xfrm>
            <a:off x="1274853" y="3040362"/>
            <a:ext cx="3893882" cy="1990059"/>
          </a:xfrm>
          <a:prstGeom prst="rect">
            <a:avLst/>
          </a:prstGeom>
        </p:spPr>
      </p:pic>
      <p:pic>
        <p:nvPicPr>
          <p:cNvPr id="8" name="Image 7">
            <a:extLst>
              <a:ext uri="{FF2B5EF4-FFF2-40B4-BE49-F238E27FC236}">
                <a16:creationId xmlns:a16="http://schemas.microsoft.com/office/drawing/2014/main" id="{8F7DD32A-DED6-4473-BF84-7DFF3AE42E0C}"/>
              </a:ext>
            </a:extLst>
          </p:cNvPr>
          <p:cNvPicPr>
            <a:picLocks noChangeAspect="1"/>
          </p:cNvPicPr>
          <p:nvPr/>
        </p:nvPicPr>
        <p:blipFill>
          <a:blip r:embed="rId4"/>
          <a:stretch>
            <a:fillRect/>
          </a:stretch>
        </p:blipFill>
        <p:spPr>
          <a:xfrm>
            <a:off x="1218563" y="5057708"/>
            <a:ext cx="3893882" cy="954987"/>
          </a:xfrm>
          <a:prstGeom prst="rect">
            <a:avLst/>
          </a:prstGeom>
        </p:spPr>
      </p:pic>
      <p:pic>
        <p:nvPicPr>
          <p:cNvPr id="9" name="Espace réservé du contenu 11">
            <a:extLst>
              <a:ext uri="{FF2B5EF4-FFF2-40B4-BE49-F238E27FC236}">
                <a16:creationId xmlns:a16="http://schemas.microsoft.com/office/drawing/2014/main" id="{1ACA3EA8-1072-4265-AC25-54177859C864}"/>
              </a:ext>
            </a:extLst>
          </p:cNvPr>
          <p:cNvPicPr>
            <a:picLocks noChangeAspect="1"/>
          </p:cNvPicPr>
          <p:nvPr/>
        </p:nvPicPr>
        <p:blipFill>
          <a:blip r:embed="rId5"/>
          <a:stretch>
            <a:fillRect/>
          </a:stretch>
        </p:blipFill>
        <p:spPr>
          <a:xfrm>
            <a:off x="6740153" y="2081025"/>
            <a:ext cx="4915801" cy="4022725"/>
          </a:xfrm>
          <a:prstGeom prst="rect">
            <a:avLst/>
          </a:prstGeom>
          <a:noFill/>
          <a:ln>
            <a:noFill/>
          </a:ln>
        </p:spPr>
      </p:pic>
      <p:sp>
        <p:nvSpPr>
          <p:cNvPr id="10" name="ZoneTexte 9">
            <a:extLst>
              <a:ext uri="{FF2B5EF4-FFF2-40B4-BE49-F238E27FC236}">
                <a16:creationId xmlns:a16="http://schemas.microsoft.com/office/drawing/2014/main" id="{798254B2-40C5-4C7D-9F5D-17DBA3A774F8}"/>
              </a:ext>
            </a:extLst>
          </p:cNvPr>
          <p:cNvSpPr txBox="1"/>
          <p:nvPr/>
        </p:nvSpPr>
        <p:spPr>
          <a:xfrm>
            <a:off x="6778517" y="1711693"/>
            <a:ext cx="4656916" cy="369332"/>
          </a:xfrm>
          <a:prstGeom prst="rect">
            <a:avLst/>
          </a:prstGeom>
          <a:noFill/>
        </p:spPr>
        <p:txBody>
          <a:bodyPr wrap="none" rtlCol="0">
            <a:spAutoFit/>
          </a:bodyPr>
          <a:lstStyle/>
          <a:p>
            <a:r>
              <a:rPr lang="fr-FR" dirty="0"/>
              <a:t>On précise ce qu’on attend des réponses du Bot</a:t>
            </a:r>
          </a:p>
        </p:txBody>
      </p:sp>
      <p:sp>
        <p:nvSpPr>
          <p:cNvPr id="11" name="Flèche : courbe vers la droite 10">
            <a:extLst>
              <a:ext uri="{FF2B5EF4-FFF2-40B4-BE49-F238E27FC236}">
                <a16:creationId xmlns:a16="http://schemas.microsoft.com/office/drawing/2014/main" id="{131D20DA-67CE-46FD-B106-E6FE71EEBAEB}"/>
              </a:ext>
            </a:extLst>
          </p:cNvPr>
          <p:cNvSpPr/>
          <p:nvPr/>
        </p:nvSpPr>
        <p:spPr>
          <a:xfrm>
            <a:off x="6345142" y="1866594"/>
            <a:ext cx="433375" cy="32606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2" name="Connecteur droit 7">
            <a:extLst>
              <a:ext uri="{FF2B5EF4-FFF2-40B4-BE49-F238E27FC236}">
                <a16:creationId xmlns:a16="http://schemas.microsoft.com/office/drawing/2014/main" id="{23741783-621A-44C0-B8D1-2B4F97BAFBDD}"/>
              </a:ext>
            </a:extLst>
          </p:cNvPr>
          <p:cNvCxnSpPr/>
          <p:nvPr/>
        </p:nvCxnSpPr>
        <p:spPr>
          <a:xfrm>
            <a:off x="6096000" y="1937424"/>
            <a:ext cx="0" cy="3189820"/>
          </a:xfrm>
          <a:prstGeom prst="straightConnector1">
            <a:avLst/>
          </a:prstGeom>
          <a:noFill/>
          <a:ln w="12701" cap="flat">
            <a:solidFill>
              <a:srgbClr val="63A537"/>
            </a:solidFill>
            <a:prstDash val="solid"/>
          </a:ln>
        </p:spPr>
      </p:cxnSp>
      <p:sp>
        <p:nvSpPr>
          <p:cNvPr id="13" name="ZoneTexte 12">
            <a:extLst>
              <a:ext uri="{FF2B5EF4-FFF2-40B4-BE49-F238E27FC236}">
                <a16:creationId xmlns:a16="http://schemas.microsoft.com/office/drawing/2014/main" id="{DDE03BE2-104C-4F91-A860-0628D47E79E9}"/>
              </a:ext>
            </a:extLst>
          </p:cNvPr>
          <p:cNvSpPr txBox="1"/>
          <p:nvPr/>
        </p:nvSpPr>
        <p:spPr>
          <a:xfrm>
            <a:off x="1218563" y="1392917"/>
            <a:ext cx="2629631" cy="677108"/>
          </a:xfrm>
          <a:prstGeom prst="rect">
            <a:avLst/>
          </a:prstGeom>
          <a:noFill/>
        </p:spPr>
        <p:txBody>
          <a:bodyPr wrap="none" rtlCol="0">
            <a:spAutoFit/>
          </a:bodyPr>
          <a:lstStyle/>
          <a:p>
            <a:br>
              <a:rPr lang="fr-FR" sz="2000" dirty="0"/>
            </a:br>
            <a:r>
              <a:rPr lang="fr-FR" sz="1800" dirty="0"/>
              <a:t>On change l’image du Bot</a:t>
            </a:r>
            <a:endParaRPr lang="fr-FR" dirty="0"/>
          </a:p>
        </p:txBody>
      </p:sp>
    </p:spTree>
    <p:extLst>
      <p:ext uri="{BB962C8B-B14F-4D97-AF65-F5344CB8AC3E}">
        <p14:creationId xmlns:p14="http://schemas.microsoft.com/office/powerpoint/2010/main" val="148556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8EDBEEA5-396F-46A3-9F2F-ECC2EDCAB9B5}"/>
              </a:ext>
            </a:extLst>
          </p:cNvPr>
          <p:cNvPicPr>
            <a:picLocks noGrp="1" noChangeAspect="1"/>
          </p:cNvPicPr>
          <p:nvPr>
            <p:ph idx="1"/>
          </p:nvPr>
        </p:nvPicPr>
        <p:blipFill>
          <a:blip r:embed="rId2"/>
          <a:stretch>
            <a:fillRect/>
          </a:stretch>
        </p:blipFill>
        <p:spPr>
          <a:xfrm>
            <a:off x="1020075" y="1898589"/>
            <a:ext cx="4938712" cy="2452893"/>
          </a:xfrm>
        </p:spPr>
      </p:pic>
      <p:pic>
        <p:nvPicPr>
          <p:cNvPr id="8" name="Espace réservé du contenu 7">
            <a:extLst>
              <a:ext uri="{FF2B5EF4-FFF2-40B4-BE49-F238E27FC236}">
                <a16:creationId xmlns:a16="http://schemas.microsoft.com/office/drawing/2014/main" id="{5A71C028-9A6F-46B4-8BB7-0B9A36F563C2}"/>
              </a:ext>
            </a:extLst>
          </p:cNvPr>
          <p:cNvPicPr>
            <a:picLocks noGrp="1" noChangeAspect="1"/>
          </p:cNvPicPr>
          <p:nvPr>
            <p:ph idx="2"/>
          </p:nvPr>
        </p:nvPicPr>
        <p:blipFill>
          <a:blip r:embed="rId3"/>
          <a:stretch>
            <a:fillRect/>
          </a:stretch>
        </p:blipFill>
        <p:spPr>
          <a:xfrm>
            <a:off x="6220160" y="1904623"/>
            <a:ext cx="4429911" cy="4022725"/>
          </a:xfrm>
        </p:spPr>
      </p:pic>
      <p:sp>
        <p:nvSpPr>
          <p:cNvPr id="9" name="ZoneTexte 8">
            <a:extLst>
              <a:ext uri="{FF2B5EF4-FFF2-40B4-BE49-F238E27FC236}">
                <a16:creationId xmlns:a16="http://schemas.microsoft.com/office/drawing/2014/main" id="{E3E740B7-AADF-42B3-A652-1BFC40AE055D}"/>
              </a:ext>
            </a:extLst>
          </p:cNvPr>
          <p:cNvSpPr txBox="1"/>
          <p:nvPr/>
        </p:nvSpPr>
        <p:spPr>
          <a:xfrm>
            <a:off x="1262122" y="4351482"/>
            <a:ext cx="4174284" cy="923330"/>
          </a:xfrm>
          <a:prstGeom prst="rect">
            <a:avLst/>
          </a:prstGeom>
          <a:noFill/>
        </p:spPr>
        <p:txBody>
          <a:bodyPr wrap="none" rtlCol="0">
            <a:spAutoFit/>
          </a:bodyPr>
          <a:lstStyle/>
          <a:p>
            <a:r>
              <a:rPr lang="fr-FR" dirty="0"/>
              <a:t>Le texte produit par le Bot peut également</a:t>
            </a:r>
          </a:p>
          <a:p>
            <a:r>
              <a:rPr lang="fr-FR" dirty="0"/>
              <a:t> être lu par le Bot, ce qui permet de faire </a:t>
            </a:r>
          </a:p>
          <a:p>
            <a:r>
              <a:rPr lang="fr-FR" dirty="0"/>
              <a:t>aussi de la compréhension Orale</a:t>
            </a:r>
          </a:p>
        </p:txBody>
      </p:sp>
      <p:sp>
        <p:nvSpPr>
          <p:cNvPr id="10" name="Flèche : courbe vers la droite 9">
            <a:extLst>
              <a:ext uri="{FF2B5EF4-FFF2-40B4-BE49-F238E27FC236}">
                <a16:creationId xmlns:a16="http://schemas.microsoft.com/office/drawing/2014/main" id="{ECA54F7B-E65E-49E2-B42A-41C0BBC203DA}"/>
              </a:ext>
            </a:extLst>
          </p:cNvPr>
          <p:cNvSpPr/>
          <p:nvPr/>
        </p:nvSpPr>
        <p:spPr>
          <a:xfrm>
            <a:off x="858438" y="2792506"/>
            <a:ext cx="323273" cy="18449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a:extLst>
              <a:ext uri="{FF2B5EF4-FFF2-40B4-BE49-F238E27FC236}">
                <a16:creationId xmlns:a16="http://schemas.microsoft.com/office/drawing/2014/main" id="{3F1F98D4-FD73-47FD-B82E-D9A29E0DB576}"/>
              </a:ext>
            </a:extLst>
          </p:cNvPr>
          <p:cNvSpPr txBox="1"/>
          <p:nvPr/>
        </p:nvSpPr>
        <p:spPr>
          <a:xfrm>
            <a:off x="9217891" y="1904623"/>
            <a:ext cx="2511713" cy="646331"/>
          </a:xfrm>
          <a:prstGeom prst="rect">
            <a:avLst/>
          </a:prstGeom>
          <a:noFill/>
        </p:spPr>
        <p:txBody>
          <a:bodyPr wrap="none" rtlCol="0">
            <a:spAutoFit/>
          </a:bodyPr>
          <a:lstStyle/>
          <a:p>
            <a:r>
              <a:rPr lang="fr-FR" dirty="0"/>
              <a:t>on peut choisir une voix </a:t>
            </a:r>
          </a:p>
          <a:p>
            <a:r>
              <a:rPr lang="fr-FR" dirty="0"/>
              <a:t>masculine ou féminine</a:t>
            </a:r>
          </a:p>
        </p:txBody>
      </p:sp>
      <p:sp>
        <p:nvSpPr>
          <p:cNvPr id="12" name="Flèche : courbe vers la droite 11">
            <a:extLst>
              <a:ext uri="{FF2B5EF4-FFF2-40B4-BE49-F238E27FC236}">
                <a16:creationId xmlns:a16="http://schemas.microsoft.com/office/drawing/2014/main" id="{DA3FFF26-DACA-4960-9863-E719AA067A05}"/>
              </a:ext>
            </a:extLst>
          </p:cNvPr>
          <p:cNvSpPr/>
          <p:nvPr/>
        </p:nvSpPr>
        <p:spPr>
          <a:xfrm rot="1231891" flipH="1">
            <a:off x="9970484" y="2548689"/>
            <a:ext cx="506750" cy="1369560"/>
          </a:xfrm>
          <a:prstGeom prst="curvedRightArrow">
            <a:avLst>
              <a:gd name="adj1" fmla="val 25000"/>
              <a:gd name="adj2" fmla="val 212843"/>
              <a:gd name="adj3" fmla="val 250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22931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C790DBE-994F-4BB8-B090-2E8F9EABA3DC}"/>
              </a:ext>
            </a:extLst>
          </p:cNvPr>
          <p:cNvPicPr>
            <a:picLocks noChangeAspect="1"/>
          </p:cNvPicPr>
          <p:nvPr/>
        </p:nvPicPr>
        <p:blipFill>
          <a:blip r:embed="rId2"/>
          <a:stretch>
            <a:fillRect/>
          </a:stretch>
        </p:blipFill>
        <p:spPr>
          <a:xfrm>
            <a:off x="1634835" y="1180812"/>
            <a:ext cx="8646265" cy="4213223"/>
          </a:xfrm>
          <a:prstGeom prst="rect">
            <a:avLst/>
          </a:prstGeom>
        </p:spPr>
      </p:pic>
      <p:sp>
        <p:nvSpPr>
          <p:cNvPr id="3" name="ZoneTexte 2">
            <a:extLst>
              <a:ext uri="{FF2B5EF4-FFF2-40B4-BE49-F238E27FC236}">
                <a16:creationId xmlns:a16="http://schemas.microsoft.com/office/drawing/2014/main" id="{CBC71337-D0F0-4E4F-B317-858584C11CE3}"/>
              </a:ext>
            </a:extLst>
          </p:cNvPr>
          <p:cNvSpPr txBox="1"/>
          <p:nvPr/>
        </p:nvSpPr>
        <p:spPr>
          <a:xfrm>
            <a:off x="1440873" y="738909"/>
            <a:ext cx="4070410" cy="369332"/>
          </a:xfrm>
          <a:prstGeom prst="rect">
            <a:avLst/>
          </a:prstGeom>
          <a:noFill/>
        </p:spPr>
        <p:txBody>
          <a:bodyPr wrap="none" rtlCol="0">
            <a:spAutoFit/>
          </a:bodyPr>
          <a:lstStyle/>
          <a:p>
            <a:r>
              <a:rPr lang="fr-FR" dirty="0"/>
              <a:t>La page se présente de la façon suivante :</a:t>
            </a:r>
          </a:p>
        </p:txBody>
      </p:sp>
    </p:spTree>
    <p:extLst>
      <p:ext uri="{BB962C8B-B14F-4D97-AF65-F5344CB8AC3E}">
        <p14:creationId xmlns:p14="http://schemas.microsoft.com/office/powerpoint/2010/main" val="471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C8FD2AB-327C-48C6-AA91-0DDB74DCCDC6}"/>
              </a:ext>
            </a:extLst>
          </p:cNvPr>
          <p:cNvPicPr>
            <a:picLocks noChangeAspect="1"/>
          </p:cNvPicPr>
          <p:nvPr/>
        </p:nvPicPr>
        <p:blipFill>
          <a:blip r:embed="rId2"/>
          <a:stretch>
            <a:fillRect/>
          </a:stretch>
        </p:blipFill>
        <p:spPr>
          <a:xfrm>
            <a:off x="1319541" y="1422208"/>
            <a:ext cx="8711693" cy="4169324"/>
          </a:xfrm>
          <a:prstGeom prst="rect">
            <a:avLst/>
          </a:prstGeom>
        </p:spPr>
      </p:pic>
      <p:sp>
        <p:nvSpPr>
          <p:cNvPr id="4" name="ZoneTexte 3">
            <a:extLst>
              <a:ext uri="{FF2B5EF4-FFF2-40B4-BE49-F238E27FC236}">
                <a16:creationId xmlns:a16="http://schemas.microsoft.com/office/drawing/2014/main" id="{49C1767B-B3F7-4CF2-896F-9B98AB3649C7}"/>
              </a:ext>
            </a:extLst>
          </p:cNvPr>
          <p:cNvSpPr txBox="1"/>
          <p:nvPr/>
        </p:nvSpPr>
        <p:spPr>
          <a:xfrm>
            <a:off x="1434353" y="403412"/>
            <a:ext cx="4221348" cy="369332"/>
          </a:xfrm>
          <a:prstGeom prst="rect">
            <a:avLst/>
          </a:prstGeom>
          <a:noFill/>
        </p:spPr>
        <p:txBody>
          <a:bodyPr wrap="none" rtlCol="0">
            <a:spAutoFit/>
          </a:bodyPr>
          <a:lstStyle/>
          <a:p>
            <a:r>
              <a:rPr lang="fr-FR" dirty="0"/>
              <a:t>Voici un exemple de début de conversation</a:t>
            </a:r>
          </a:p>
        </p:txBody>
      </p:sp>
      <p:sp>
        <p:nvSpPr>
          <p:cNvPr id="5" name="ZoneTexte 4">
            <a:extLst>
              <a:ext uri="{FF2B5EF4-FFF2-40B4-BE49-F238E27FC236}">
                <a16:creationId xmlns:a16="http://schemas.microsoft.com/office/drawing/2014/main" id="{212D8A57-4597-4888-B4C8-6D186542DFB1}"/>
              </a:ext>
            </a:extLst>
          </p:cNvPr>
          <p:cNvSpPr txBox="1"/>
          <p:nvPr/>
        </p:nvSpPr>
        <p:spPr>
          <a:xfrm>
            <a:off x="6229200" y="2347863"/>
            <a:ext cx="4643259" cy="369332"/>
          </a:xfrm>
          <a:prstGeom prst="rect">
            <a:avLst/>
          </a:prstGeom>
          <a:noFill/>
        </p:spPr>
        <p:txBody>
          <a:bodyPr wrap="none" rtlCol="0">
            <a:spAutoFit/>
          </a:bodyPr>
          <a:lstStyle/>
          <a:p>
            <a:r>
              <a:rPr lang="fr-FR" dirty="0">
                <a:solidFill>
                  <a:srgbClr val="63A537"/>
                </a:solidFill>
              </a:rPr>
              <a:t>On peut lire et/ou écouter l’intervention du Bot</a:t>
            </a:r>
          </a:p>
        </p:txBody>
      </p:sp>
      <p:sp>
        <p:nvSpPr>
          <p:cNvPr id="7" name="Flèche : gauche 6">
            <a:extLst>
              <a:ext uri="{FF2B5EF4-FFF2-40B4-BE49-F238E27FC236}">
                <a16:creationId xmlns:a16="http://schemas.microsoft.com/office/drawing/2014/main" id="{BB1EF304-ECB9-424A-98CF-5DEB74773148}"/>
              </a:ext>
            </a:extLst>
          </p:cNvPr>
          <p:cNvSpPr/>
          <p:nvPr/>
        </p:nvSpPr>
        <p:spPr>
          <a:xfrm>
            <a:off x="2886635" y="2474259"/>
            <a:ext cx="3209365" cy="116541"/>
          </a:xfrm>
          <a:prstGeom prst="leftArrow">
            <a:avLst/>
          </a:prstGeom>
          <a:solidFill>
            <a:srgbClr val="63A5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8F39F89-4387-49F8-A3A8-CF69E166917B}"/>
              </a:ext>
            </a:extLst>
          </p:cNvPr>
          <p:cNvSpPr txBox="1"/>
          <p:nvPr/>
        </p:nvSpPr>
        <p:spPr>
          <a:xfrm>
            <a:off x="10031234" y="4061011"/>
            <a:ext cx="2156296" cy="1077218"/>
          </a:xfrm>
          <a:prstGeom prst="rect">
            <a:avLst/>
          </a:prstGeom>
          <a:noFill/>
        </p:spPr>
        <p:txBody>
          <a:bodyPr wrap="none" rtlCol="0">
            <a:spAutoFit/>
          </a:bodyPr>
          <a:lstStyle/>
          <a:p>
            <a:r>
              <a:rPr lang="fr-FR" sz="1600" dirty="0">
                <a:solidFill>
                  <a:srgbClr val="63A537"/>
                </a:solidFill>
              </a:rPr>
              <a:t>Le micro permet</a:t>
            </a:r>
          </a:p>
          <a:p>
            <a:r>
              <a:rPr lang="fr-FR" sz="1600" dirty="0">
                <a:solidFill>
                  <a:srgbClr val="63A537"/>
                </a:solidFill>
              </a:rPr>
              <a:t>aux élèves </a:t>
            </a:r>
          </a:p>
          <a:p>
            <a:r>
              <a:rPr lang="fr-FR" sz="1600" dirty="0">
                <a:solidFill>
                  <a:srgbClr val="63A537"/>
                </a:solidFill>
              </a:rPr>
              <a:t>d’interagir avec </a:t>
            </a:r>
          </a:p>
          <a:p>
            <a:r>
              <a:rPr lang="fr-FR" sz="1600" dirty="0">
                <a:solidFill>
                  <a:srgbClr val="63A537"/>
                </a:solidFill>
              </a:rPr>
              <a:t>le Bot s’ils le souhaitent</a:t>
            </a:r>
          </a:p>
        </p:txBody>
      </p:sp>
      <p:sp>
        <p:nvSpPr>
          <p:cNvPr id="9" name="Flèche : courbe vers la droite 8">
            <a:extLst>
              <a:ext uri="{FF2B5EF4-FFF2-40B4-BE49-F238E27FC236}">
                <a16:creationId xmlns:a16="http://schemas.microsoft.com/office/drawing/2014/main" id="{B436128C-C398-46A7-9F89-1255C6841D47}"/>
              </a:ext>
            </a:extLst>
          </p:cNvPr>
          <p:cNvSpPr/>
          <p:nvPr/>
        </p:nvSpPr>
        <p:spPr>
          <a:xfrm rot="16200000">
            <a:off x="10196074" y="5400936"/>
            <a:ext cx="222917" cy="780262"/>
          </a:xfrm>
          <a:prstGeom prst="curvedRightArrow">
            <a:avLst>
              <a:gd name="adj1" fmla="val 25000"/>
              <a:gd name="adj2" fmla="val 50000"/>
              <a:gd name="adj3" fmla="val 379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3836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73BC19B2-BE4B-4948-9505-A7C71AC4D439}"/>
              </a:ext>
            </a:extLst>
          </p:cNvPr>
          <p:cNvSpPr txBox="1">
            <a:spLocks/>
          </p:cNvSpPr>
          <p:nvPr/>
        </p:nvSpPr>
        <p:spPr>
          <a:xfrm>
            <a:off x="897368" y="1129969"/>
            <a:ext cx="4937760" cy="736284"/>
          </a:xfrm>
          <a:prstGeom prst="rect">
            <a:avLst/>
          </a:prstGeom>
        </p:spPr>
        <p:txBody>
          <a:bodyPr anchorCtr="1"/>
          <a:lstStyle>
            <a:lvl1pPr marL="91440" marR="0" lvl="0" indent="-91440" algn="l" defTabSz="914400" rtl="0" fontAlgn="auto" hangingPunct="1">
              <a:lnSpc>
                <a:spcPct val="90000"/>
              </a:lnSpc>
              <a:spcBef>
                <a:spcPts val="1200"/>
              </a:spcBef>
              <a:spcAft>
                <a:spcPts val="200"/>
              </a:spcAft>
              <a:buClr>
                <a:srgbClr val="99CB38"/>
              </a:buClr>
              <a:buSzPct val="100000"/>
              <a:buFont typeface="Calibri" pitchFamily="34"/>
              <a:buChar char=" "/>
              <a:tabLst/>
              <a:defRPr lang="fr-FR"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t>Étape 3</a:t>
            </a:r>
          </a:p>
        </p:txBody>
      </p:sp>
      <p:sp>
        <p:nvSpPr>
          <p:cNvPr id="3" name="Espace réservé du contenu 3">
            <a:extLst>
              <a:ext uri="{FF2B5EF4-FFF2-40B4-BE49-F238E27FC236}">
                <a16:creationId xmlns:a16="http://schemas.microsoft.com/office/drawing/2014/main" id="{BC8A944F-1BEB-45E2-8457-F6589FDA34EB}"/>
              </a:ext>
            </a:extLst>
          </p:cNvPr>
          <p:cNvSpPr txBox="1">
            <a:spLocks/>
          </p:cNvSpPr>
          <p:nvPr/>
        </p:nvSpPr>
        <p:spPr>
          <a:xfrm>
            <a:off x="1007633" y="1981694"/>
            <a:ext cx="4937760" cy="3378195"/>
          </a:xfrm>
          <a:prstGeom prst="rect">
            <a:avLst/>
          </a:prstGeom>
        </p:spPr>
        <p:txBody>
          <a:bodyPr lIns="0" rIns="0" anchor="t"/>
          <a:lstStyle>
            <a:lvl1pPr marL="91440" marR="0" lvl="0" indent="-91440" algn="l" defTabSz="914400" rtl="0" fontAlgn="auto" hangingPunct="1">
              <a:lnSpc>
                <a:spcPct val="90000"/>
              </a:lnSpc>
              <a:spcBef>
                <a:spcPts val="1200"/>
              </a:spcBef>
              <a:spcAft>
                <a:spcPts val="200"/>
              </a:spcAft>
              <a:buClr>
                <a:srgbClr val="99CB38"/>
              </a:buClr>
              <a:buSzPct val="100000"/>
              <a:buFont typeface="Calibri" pitchFamily="34"/>
              <a:buChar char=" "/>
              <a:tabLst/>
              <a:defRPr lang="fr-FR"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99CB38"/>
              </a:buClr>
              <a:buSzPct val="100000"/>
              <a:buFont typeface="Calibri" pitchFamily="34"/>
              <a:buChar char="◦"/>
              <a:tabLst/>
              <a:defRPr lang="fr-FR"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600" dirty="0"/>
              <a:t>A</a:t>
            </a:r>
            <a:r>
              <a:rPr lang="fr-FR" sz="1600" dirty="0">
                <a:ea typeface="Calibri" pitchFamily="34"/>
              </a:rPr>
              <a:t>vant de démarrer le ChatBot, remettre le questionnaire de Compréhension Ecrite aux élèves, en lire les items au préalable afin qu’ils comprennent les questions et qu’ils puissent préparer des questions précises et ciblées à Balam, leur agent conversationnel. </a:t>
            </a:r>
          </a:p>
          <a:p>
            <a:pPr algn="just"/>
            <a:r>
              <a:rPr lang="fr-FR" sz="1600" dirty="0">
                <a:ea typeface="Calibri" pitchFamily="34"/>
              </a:rPr>
              <a:t>Ensuite les élèves sont invités à scanner un </a:t>
            </a:r>
            <a:r>
              <a:rPr lang="fr-FR" sz="1600" dirty="0" err="1">
                <a:ea typeface="Calibri" pitchFamily="34"/>
              </a:rPr>
              <a:t>QrCode</a:t>
            </a:r>
            <a:r>
              <a:rPr lang="fr-FR" sz="1600" dirty="0">
                <a:ea typeface="Calibri" pitchFamily="34"/>
              </a:rPr>
              <a:t> ou ouvrir un lien internet afin d’entrer en contact avec le ChatBot.</a:t>
            </a:r>
          </a:p>
          <a:p>
            <a:pPr algn="just"/>
            <a:r>
              <a:rPr lang="fr-FR" sz="1600" dirty="0">
                <a:ea typeface="Calibri" pitchFamily="34"/>
              </a:rPr>
              <a:t>Ils remplissent leur nom d’avatar puis démarrer la session.</a:t>
            </a:r>
          </a:p>
          <a:p>
            <a:pPr algn="just"/>
            <a:r>
              <a:rPr lang="fr-FR" sz="1600" dirty="0">
                <a:ea typeface="Calibri" pitchFamily="34"/>
              </a:rPr>
              <a:t>(visuel diapositive suivante)</a:t>
            </a:r>
            <a:endParaRPr lang="fr-FR" sz="1600" dirty="0"/>
          </a:p>
        </p:txBody>
      </p:sp>
      <p:sp>
        <p:nvSpPr>
          <p:cNvPr id="4" name="ZoneTexte 9">
            <a:extLst>
              <a:ext uri="{FF2B5EF4-FFF2-40B4-BE49-F238E27FC236}">
                <a16:creationId xmlns:a16="http://schemas.microsoft.com/office/drawing/2014/main" id="{0C9D4BFE-F007-4495-969C-D9F0E06DD37C}"/>
              </a:ext>
            </a:extLst>
          </p:cNvPr>
          <p:cNvSpPr txBox="1"/>
          <p:nvPr/>
        </p:nvSpPr>
        <p:spPr>
          <a:xfrm>
            <a:off x="6778214" y="140547"/>
            <a:ext cx="4922522" cy="2652649"/>
          </a:xfrm>
          <a:prstGeom prst="rect">
            <a:avLst/>
          </a:prstGeom>
          <a:noFill/>
          <a:ln cap="flat">
            <a:noFill/>
          </a:ln>
        </p:spPr>
        <p:txBody>
          <a:bodyPr vert="horz" wrap="square" lIns="91440" tIns="45720" rIns="91440" bIns="45720" anchor="t" anchorCtr="0" compatLnSpc="1">
            <a:spAutoFit/>
          </a:bodyPr>
          <a:lstStyle/>
          <a:p>
            <a:pPr defTabSz="457200">
              <a:lnSpc>
                <a:spcPct val="107000"/>
              </a:lnSpc>
              <a:buSzPct val="100000"/>
              <a:defRPr sz="1800" b="0" i="0" u="none" strike="noStrike" kern="0" cap="none" spc="0" baseline="0">
                <a:solidFill>
                  <a:srgbClr val="000000"/>
                </a:solidFill>
                <a:uFillTx/>
              </a:defRPr>
            </a:pPr>
            <a:r>
              <a:rPr lang="fr-FR" sz="1400" b="1" dirty="0"/>
              <a:t>Compréhension écrite :</a:t>
            </a: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Calibri"/>
                <a:ea typeface="Calibri" pitchFamily="34"/>
                <a:cs typeface="Calibri" pitchFamily="34"/>
              </a:rPr>
              <a:t>Fechas edificación de Tulum</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Calibri"/>
                <a:ea typeface="Calibri" pitchFamily="34"/>
                <a:cs typeface="Calibri" pitchFamily="34"/>
              </a:rPr>
              <a:t>Localización del sitio arqueológico</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Utilidad del templo “El Castillo”</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Rituales de Sacrificios humanos. Explica</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Nombre de los diferentes templos</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Colores de los frescos</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Simbolismo de los colores en los mayas</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Comida tradicional de los mayas</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Platos típicos actuales en Tulum</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0"/>
              </a:spcAft>
              <a:buSzPct val="100000"/>
              <a:buFont typeface="Symbol" pitchFamily="18"/>
              <a:buChar char=""/>
              <a:tabLst/>
              <a:defRPr sz="1800" b="0" i="0" u="none" strike="noStrike" kern="0" cap="none" spc="0" baseline="0">
                <a:solidFill>
                  <a:srgbClr val="000000"/>
                </a:solidFill>
                <a:uFillTx/>
              </a:defRPr>
            </a:pPr>
            <a:r>
              <a:rPr lang="es-ES" sz="1300" b="0" i="0" u="none" strike="noStrike" kern="1200" cap="none" spc="0" baseline="0" dirty="0">
                <a:solidFill>
                  <a:srgbClr val="000000"/>
                </a:solidFill>
                <a:uFillTx/>
                <a:latin typeface="Calibri"/>
                <a:ea typeface="Calibri" pitchFamily="34"/>
                <a:cs typeface="Calibri" pitchFamily="34"/>
              </a:rPr>
              <a:t>Explicación de la existencia de murallas</a:t>
            </a:r>
            <a:endParaRPr lang="en-GB" sz="1300" b="0" i="0" u="none" strike="noStrike" kern="1200" cap="none" spc="0" baseline="0" dirty="0">
              <a:solidFill>
                <a:srgbClr val="000000"/>
              </a:solidFill>
              <a:uFillTx/>
              <a:latin typeface="Calibri"/>
              <a:ea typeface="Calibri" pitchFamily="34"/>
              <a:cs typeface="Times New Roman" pitchFamily="18"/>
            </a:endParaRPr>
          </a:p>
          <a:p>
            <a:pPr marL="342900" marR="0" lvl="0" indent="-342900" algn="l" defTabSz="457200" rtl="0" fontAlgn="auto" hangingPunct="1">
              <a:lnSpc>
                <a:spcPct val="107000"/>
              </a:lnSpc>
              <a:spcBef>
                <a:spcPts val="0"/>
              </a:spcBef>
              <a:spcAft>
                <a:spcPts val="800"/>
              </a:spcAft>
              <a:buSzPct val="100000"/>
              <a:buFont typeface="Symbol" pitchFamily="18"/>
              <a:buChar char=""/>
              <a:tabLst/>
              <a:defRPr sz="1800" b="0" i="0" u="none" strike="noStrike" kern="0" cap="none" spc="0" baseline="0">
                <a:solidFill>
                  <a:srgbClr val="000000"/>
                </a:solidFill>
                <a:uFillTx/>
              </a:defRPr>
            </a:pPr>
            <a:r>
              <a:rPr lang="fr-FR" sz="1300" b="0" i="0" u="none" strike="noStrike" kern="1200" cap="none" spc="0" baseline="0" dirty="0">
                <a:solidFill>
                  <a:srgbClr val="000000"/>
                </a:solidFill>
                <a:uFillTx/>
                <a:latin typeface="Calibri"/>
                <a:ea typeface="Calibri" pitchFamily="34"/>
                <a:cs typeface="Calibri" pitchFamily="34"/>
              </a:rPr>
              <a:t>Indique sur la carte l’itinéraire de visite proposé par Balam</a:t>
            </a:r>
            <a:endParaRPr lang="en-GB" sz="1300" b="0" i="0" u="none" strike="noStrike" kern="1200" cap="none" spc="0" baseline="0" dirty="0">
              <a:solidFill>
                <a:srgbClr val="000000"/>
              </a:solidFill>
              <a:uFillTx/>
              <a:latin typeface="Calibri"/>
              <a:ea typeface="Calibri" pitchFamily="34"/>
              <a:cs typeface="Times New Roman" pitchFamily="18"/>
            </a:endParaRPr>
          </a:p>
        </p:txBody>
      </p:sp>
      <p:pic>
        <p:nvPicPr>
          <p:cNvPr id="5" name="Image 10">
            <a:extLst>
              <a:ext uri="{FF2B5EF4-FFF2-40B4-BE49-F238E27FC236}">
                <a16:creationId xmlns:a16="http://schemas.microsoft.com/office/drawing/2014/main" id="{3CCFDCFE-8C5F-4D15-9563-1363D12B449A}"/>
              </a:ext>
            </a:extLst>
          </p:cNvPr>
          <p:cNvPicPr>
            <a:picLocks noChangeAspect="1"/>
          </p:cNvPicPr>
          <p:nvPr/>
        </p:nvPicPr>
        <p:blipFill>
          <a:blip r:embed="rId2"/>
          <a:stretch>
            <a:fillRect/>
          </a:stretch>
        </p:blipFill>
        <p:spPr>
          <a:xfrm>
            <a:off x="6885988" y="2901845"/>
            <a:ext cx="3342741" cy="3413055"/>
          </a:xfrm>
          <a:prstGeom prst="rect">
            <a:avLst/>
          </a:prstGeom>
          <a:noFill/>
          <a:ln cap="flat">
            <a:noFill/>
          </a:ln>
        </p:spPr>
      </p:pic>
      <p:cxnSp>
        <p:nvCxnSpPr>
          <p:cNvPr id="6" name="Connecteur droit 12">
            <a:extLst>
              <a:ext uri="{FF2B5EF4-FFF2-40B4-BE49-F238E27FC236}">
                <a16:creationId xmlns:a16="http://schemas.microsoft.com/office/drawing/2014/main" id="{50D221F0-D8D5-4BB0-90EB-A4E81DCA2B99}"/>
              </a:ext>
            </a:extLst>
          </p:cNvPr>
          <p:cNvCxnSpPr>
            <a:cxnSpLocks/>
          </p:cNvCxnSpPr>
          <p:nvPr/>
        </p:nvCxnSpPr>
        <p:spPr>
          <a:xfrm>
            <a:off x="6259710" y="1466871"/>
            <a:ext cx="30477" cy="3418894"/>
          </a:xfrm>
          <a:prstGeom prst="straightConnector1">
            <a:avLst/>
          </a:prstGeom>
          <a:noFill/>
          <a:ln w="12701" cap="flat">
            <a:solidFill>
              <a:srgbClr val="63A537"/>
            </a:solidFill>
            <a:prstDash val="solid"/>
          </a:ln>
        </p:spPr>
      </p:cxnSp>
    </p:spTree>
    <p:extLst>
      <p:ext uri="{BB962C8B-B14F-4D97-AF65-F5344CB8AC3E}">
        <p14:creationId xmlns:p14="http://schemas.microsoft.com/office/powerpoint/2010/main" val="2507140481"/>
      </p:ext>
    </p:extLst>
  </p:cSld>
  <p:clrMapOvr>
    <a:masterClrMapping/>
  </p:clrMapOvr>
</p:sld>
</file>

<file path=ppt/theme/theme1.xml><?xml version="1.0" encoding="utf-8"?>
<a:theme xmlns:a="http://schemas.openxmlformats.org/drawingml/2006/main" name="Rétrospectiv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1381</TotalTime>
  <Words>1233</Words>
  <Application>Microsoft Office PowerPoint</Application>
  <PresentationFormat>Grand écran</PresentationFormat>
  <Paragraphs>81</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Symbol</vt:lpstr>
      <vt:lpstr>Tahoma</vt:lpstr>
      <vt:lpstr>Wingdings</vt:lpstr>
      <vt:lpstr>Rétrospective</vt:lpstr>
      <vt:lpstr>Expérimentation avec l’IA</vt:lpstr>
      <vt:lpstr>Objectif :  Utiliser l’IA pour produire de l’expression et de la compréhension écrite</vt:lpstr>
      <vt:lpstr>Les étapes </vt:lpstr>
      <vt:lpstr>Le processus de création du ChatBot est le suivant:</vt:lpstr>
      <vt:lpstr>La configuration du ChatBot se poursuit ainsi:  </vt:lpstr>
      <vt:lpstr>Présentation PowerPoint</vt:lpstr>
      <vt:lpstr>Présentation PowerPoint</vt:lpstr>
      <vt:lpstr>Présentation PowerPoint</vt:lpstr>
      <vt:lpstr>Présentation PowerPoint</vt:lpstr>
      <vt:lpstr>Côté élève, ils reçoivent un lien ou un QrCode, ils sont redirigés sur l’agent conversationnel, ils écrivent le nom de leur avatar et c’est parti</vt:lpstr>
      <vt:lpstr>Créer et partager le ChatBot</vt:lpstr>
      <vt:lpstr>Avant de générer le lien, le professeur peut activer d’autres fonctionnalités payantes ( chronomètre, critères de notation…) et doit vérifier que le Bot converse correctement</vt:lpstr>
      <vt:lpstr>Plus-values de l’utilisation d’un agent conversationnel</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Expérimentation avec l’IA</dc:title>
  <dc:creator>romane.rennie@gmail.com</dc:creator>
  <cp:lastModifiedBy>pascal iallonardi</cp:lastModifiedBy>
  <cp:revision>22</cp:revision>
  <dcterms:created xsi:type="dcterms:W3CDTF">2025-05-04T13:01:37Z</dcterms:created>
  <dcterms:modified xsi:type="dcterms:W3CDTF">2025-05-27T07:58:28Z</dcterms:modified>
</cp:coreProperties>
</file>