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67" r:id="rId5"/>
    <p:sldId id="268" r:id="rId6"/>
    <p:sldId id="266" r:id="rId7"/>
    <p:sldId id="264" r:id="rId8"/>
    <p:sldId id="270" r:id="rId9"/>
    <p:sldId id="271" r:id="rId10"/>
    <p:sldId id="261" r:id="rId11"/>
    <p:sldId id="260" r:id="rId12"/>
    <p:sldId id="273" r:id="rId13"/>
    <p:sldId id="274"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7052"/>
    <a:srgbClr val="BD582C"/>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1F40A07A-9D60-4E13-86AC-707AF813EFB8}"/>
              </a:ext>
            </a:extLst>
          </p:cNvPr>
          <p:cNvSpPr/>
          <p:nvPr/>
        </p:nvSpPr>
        <p:spPr>
          <a:xfrm>
            <a:off x="3172" y="6400800"/>
            <a:ext cx="12188823" cy="457200"/>
          </a:xfrm>
          <a:prstGeom prst="rect">
            <a:avLst/>
          </a:prstGeom>
          <a:solidFill>
            <a:srgbClr val="BD582C"/>
          </a:solidFill>
          <a:ln cap="flat">
            <a:noFill/>
            <a:prstDash val="solid"/>
          </a:ln>
        </p:spPr>
        <p:txBody>
          <a:bodyPr lIns="0" tIns="0" rIns="0" bIns="0"/>
          <a:lstStyle/>
          <a:p>
            <a:endParaRPr lang="fr-FR"/>
          </a:p>
        </p:txBody>
      </p:sp>
      <p:sp>
        <p:nvSpPr>
          <p:cNvPr id="3" name="Rectangle 7">
            <a:extLst>
              <a:ext uri="{FF2B5EF4-FFF2-40B4-BE49-F238E27FC236}">
                <a16:creationId xmlns:a16="http://schemas.microsoft.com/office/drawing/2014/main" id="{4A351A71-05DE-4F7A-860E-2682CFA8A795}"/>
              </a:ext>
            </a:extLst>
          </p:cNvPr>
          <p:cNvSpPr/>
          <p:nvPr/>
        </p:nvSpPr>
        <p:spPr>
          <a:xfrm>
            <a:off x="18" y="6334313"/>
            <a:ext cx="12188823" cy="64008"/>
          </a:xfrm>
          <a:prstGeom prst="rect">
            <a:avLst/>
          </a:prstGeom>
          <a:solidFill>
            <a:srgbClr val="E48312"/>
          </a:solidFill>
          <a:ln cap="flat">
            <a:noFill/>
            <a:prstDash val="solid"/>
          </a:ln>
        </p:spPr>
        <p:txBody>
          <a:bodyPr lIns="0" tIns="0" rIns="0" bIns="0"/>
          <a:lstStyle/>
          <a:p>
            <a:endParaRPr lang="fr-FR"/>
          </a:p>
        </p:txBody>
      </p:sp>
      <p:sp>
        <p:nvSpPr>
          <p:cNvPr id="4" name="Title 1">
            <a:extLst>
              <a:ext uri="{FF2B5EF4-FFF2-40B4-BE49-F238E27FC236}">
                <a16:creationId xmlns:a16="http://schemas.microsoft.com/office/drawing/2014/main" id="{6A486AC8-6E7C-46F5-91E4-C368A758F004}"/>
              </a:ext>
            </a:extLst>
          </p:cNvPr>
          <p:cNvSpPr txBox="1">
            <a:spLocks noGrp="1"/>
          </p:cNvSpPr>
          <p:nvPr>
            <p:ph type="ctrTitle"/>
          </p:nvPr>
        </p:nvSpPr>
        <p:spPr>
          <a:xfrm>
            <a:off x="1097280" y="758952"/>
            <a:ext cx="10058400" cy="3566160"/>
          </a:xfrm>
        </p:spPr>
        <p:txBody>
          <a:bodyPr/>
          <a:lstStyle>
            <a:lvl1pPr>
              <a:defRPr sz="8000">
                <a:solidFill>
                  <a:srgbClr val="262626"/>
                </a:solidFill>
              </a:defRPr>
            </a:lvl1pPr>
          </a:lstStyle>
          <a:p>
            <a:pPr lvl="0"/>
            <a:r>
              <a:rPr lang="fr-FR"/>
              <a:t>Modifiez le style du titre</a:t>
            </a:r>
            <a:endParaRPr lang="en-US"/>
          </a:p>
        </p:txBody>
      </p:sp>
      <p:sp>
        <p:nvSpPr>
          <p:cNvPr id="5" name="Subtitle 2">
            <a:extLst>
              <a:ext uri="{FF2B5EF4-FFF2-40B4-BE49-F238E27FC236}">
                <a16:creationId xmlns:a16="http://schemas.microsoft.com/office/drawing/2014/main" id="{20B5F492-8A70-4391-B4FC-4D92F61CB6BE}"/>
              </a:ext>
            </a:extLst>
          </p:cNvPr>
          <p:cNvSpPr txBox="1">
            <a:spLocks noGrp="1"/>
          </p:cNvSpPr>
          <p:nvPr>
            <p:ph type="subTitle" idx="1"/>
          </p:nvPr>
        </p:nvSpPr>
        <p:spPr>
          <a:xfrm>
            <a:off x="1100050" y="4455624"/>
            <a:ext cx="10058400" cy="1143000"/>
          </a:xfrm>
        </p:spPr>
        <p:txBody>
          <a:bodyPr lIns="91440" rIns="91440"/>
          <a:lstStyle>
            <a:lvl1pPr marL="0" indent="0">
              <a:buNone/>
              <a:defRPr sz="2400" cap="all" spc="200">
                <a:solidFill>
                  <a:srgbClr val="637052"/>
                </a:solidFill>
                <a:latin typeface="Calibri Light"/>
              </a:defRPr>
            </a:lvl1pPr>
          </a:lstStyle>
          <a:p>
            <a:pPr lvl="0"/>
            <a:r>
              <a:rPr lang="fr-FR"/>
              <a:t>Modifiez le style des sous-titres du masque</a:t>
            </a:r>
            <a:endParaRPr lang="en-US"/>
          </a:p>
        </p:txBody>
      </p:sp>
      <p:sp>
        <p:nvSpPr>
          <p:cNvPr id="6" name="Date Placeholder 3">
            <a:extLst>
              <a:ext uri="{FF2B5EF4-FFF2-40B4-BE49-F238E27FC236}">
                <a16:creationId xmlns:a16="http://schemas.microsoft.com/office/drawing/2014/main" id="{29EFFF99-EE2C-4D33-ACB4-7CB504CAA272}"/>
              </a:ext>
            </a:extLst>
          </p:cNvPr>
          <p:cNvSpPr txBox="1">
            <a:spLocks noGrp="1"/>
          </p:cNvSpPr>
          <p:nvPr>
            <p:ph type="dt" sz="half" idx="7"/>
          </p:nvPr>
        </p:nvSpPr>
        <p:spPr/>
        <p:txBody>
          <a:bodyPr/>
          <a:lstStyle>
            <a:lvl1pPr>
              <a:defRPr/>
            </a:lvl1pPr>
          </a:lstStyle>
          <a:p>
            <a:pPr lvl="0"/>
            <a:fld id="{CBE7A575-42C4-4365-85FC-955032DF7E1B}" type="datetime1">
              <a:rPr lang="fr-FR"/>
              <a:pPr lvl="0"/>
              <a:t>27/05/2025</a:t>
            </a:fld>
            <a:endParaRPr lang="fr-FR"/>
          </a:p>
        </p:txBody>
      </p:sp>
      <p:sp>
        <p:nvSpPr>
          <p:cNvPr id="7" name="Footer Placeholder 4">
            <a:extLst>
              <a:ext uri="{FF2B5EF4-FFF2-40B4-BE49-F238E27FC236}">
                <a16:creationId xmlns:a16="http://schemas.microsoft.com/office/drawing/2014/main" id="{02C0E384-921A-461B-995F-FFC8E5F54A72}"/>
              </a:ext>
            </a:extLst>
          </p:cNvPr>
          <p:cNvSpPr txBox="1">
            <a:spLocks noGrp="1"/>
          </p:cNvSpPr>
          <p:nvPr>
            <p:ph type="ftr" sz="quarter" idx="9"/>
          </p:nvPr>
        </p:nvSpPr>
        <p:spPr/>
        <p:txBody>
          <a:bodyPr/>
          <a:lstStyle>
            <a:lvl1pPr>
              <a:defRPr/>
            </a:lvl1pPr>
          </a:lstStyle>
          <a:p>
            <a:pPr lvl="0"/>
            <a:endParaRPr lang="fr-FR"/>
          </a:p>
        </p:txBody>
      </p:sp>
      <p:sp>
        <p:nvSpPr>
          <p:cNvPr id="8" name="Slide Number Placeholder 5">
            <a:extLst>
              <a:ext uri="{FF2B5EF4-FFF2-40B4-BE49-F238E27FC236}">
                <a16:creationId xmlns:a16="http://schemas.microsoft.com/office/drawing/2014/main" id="{78897490-D0C7-422D-9D18-A620D6F81DF0}"/>
              </a:ext>
            </a:extLst>
          </p:cNvPr>
          <p:cNvSpPr txBox="1">
            <a:spLocks noGrp="1"/>
          </p:cNvSpPr>
          <p:nvPr>
            <p:ph type="sldNum" sz="quarter" idx="8"/>
          </p:nvPr>
        </p:nvSpPr>
        <p:spPr/>
        <p:txBody>
          <a:bodyPr/>
          <a:lstStyle>
            <a:lvl1pPr>
              <a:defRPr/>
            </a:lvl1pPr>
          </a:lstStyle>
          <a:p>
            <a:pPr lvl="0"/>
            <a:fld id="{B19D7836-2C19-47C3-96E6-51C9CEA76D08}" type="slidenum">
              <a:t>‹N°›</a:t>
            </a:fld>
            <a:endParaRPr lang="fr-FR"/>
          </a:p>
        </p:txBody>
      </p:sp>
      <p:cxnSp>
        <p:nvCxnSpPr>
          <p:cNvPr id="9" name="Straight Connector 8">
            <a:extLst>
              <a:ext uri="{FF2B5EF4-FFF2-40B4-BE49-F238E27FC236}">
                <a16:creationId xmlns:a16="http://schemas.microsoft.com/office/drawing/2014/main" id="{E5F76AA6-0520-4B7B-9F2E-004AC9913F66}"/>
              </a:ext>
            </a:extLst>
          </p:cNvPr>
          <p:cNvCxnSpPr/>
          <p:nvPr/>
        </p:nvCxnSpPr>
        <p:spPr>
          <a:xfrm>
            <a:off x="1207657" y="4343400"/>
            <a:ext cx="9875520" cy="0"/>
          </a:xfrm>
          <a:prstGeom prst="straightConnector1">
            <a:avLst/>
          </a:prstGeom>
          <a:noFill/>
          <a:ln w="6345" cap="flat">
            <a:solidFill>
              <a:srgbClr val="7F7F7F"/>
            </a:solidFill>
            <a:prstDash val="solid"/>
          </a:ln>
        </p:spPr>
      </p:cxnSp>
    </p:spTree>
    <p:extLst>
      <p:ext uri="{BB962C8B-B14F-4D97-AF65-F5344CB8AC3E}">
        <p14:creationId xmlns:p14="http://schemas.microsoft.com/office/powerpoint/2010/main" val="129110187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AA56-11B5-4005-ACA2-CFE049A68CC3}"/>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Vertical Text Placeholder 2">
            <a:extLst>
              <a:ext uri="{FF2B5EF4-FFF2-40B4-BE49-F238E27FC236}">
                <a16:creationId xmlns:a16="http://schemas.microsoft.com/office/drawing/2014/main" id="{A70750C7-D94A-4FFC-A9D8-3DD96A52539F}"/>
              </a:ext>
            </a:extLst>
          </p:cNvPr>
          <p:cNvSpPr txBox="1">
            <a:spLocks noGrp="1"/>
          </p:cNvSpPr>
          <p:nvPr>
            <p:ph type="body" orient="vert" idx="1"/>
          </p:nvPr>
        </p:nvSpPr>
        <p:spPr/>
        <p:txBody>
          <a:bodyPr vert="eaVert" lIns="45720" tIns="0" rIns="45720" bIns="0"/>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FB1D8BB3-EA14-414F-852B-063678A1BEE1}"/>
              </a:ext>
            </a:extLst>
          </p:cNvPr>
          <p:cNvSpPr txBox="1">
            <a:spLocks noGrp="1"/>
          </p:cNvSpPr>
          <p:nvPr>
            <p:ph type="dt" sz="half" idx="7"/>
          </p:nvPr>
        </p:nvSpPr>
        <p:spPr/>
        <p:txBody>
          <a:bodyPr/>
          <a:lstStyle>
            <a:lvl1pPr>
              <a:defRPr/>
            </a:lvl1pPr>
          </a:lstStyle>
          <a:p>
            <a:pPr lvl="0"/>
            <a:fld id="{BFB7E9EE-C413-441C-BC8D-43F09FF33BB1}" type="datetime1">
              <a:rPr lang="fr-FR"/>
              <a:pPr lvl="0"/>
              <a:t>27/05/2025</a:t>
            </a:fld>
            <a:endParaRPr lang="fr-FR"/>
          </a:p>
        </p:txBody>
      </p:sp>
      <p:sp>
        <p:nvSpPr>
          <p:cNvPr id="5" name="Footer Placeholder 4">
            <a:extLst>
              <a:ext uri="{FF2B5EF4-FFF2-40B4-BE49-F238E27FC236}">
                <a16:creationId xmlns:a16="http://schemas.microsoft.com/office/drawing/2014/main" id="{BD22185A-3AA2-43A4-951C-0EFDF739C79A}"/>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E6C66582-2806-4371-8DA6-96882B709519}"/>
              </a:ext>
            </a:extLst>
          </p:cNvPr>
          <p:cNvSpPr txBox="1">
            <a:spLocks noGrp="1"/>
          </p:cNvSpPr>
          <p:nvPr>
            <p:ph type="sldNum" sz="quarter" idx="8"/>
          </p:nvPr>
        </p:nvSpPr>
        <p:spPr/>
        <p:txBody>
          <a:bodyPr/>
          <a:lstStyle>
            <a:lvl1pPr>
              <a:defRPr/>
            </a:lvl1pPr>
          </a:lstStyle>
          <a:p>
            <a:pPr lvl="0"/>
            <a:fld id="{1EE9A6F3-80E2-42C5-98D5-73B12719E333}" type="slidenum">
              <a:t>‹N°›</a:t>
            </a:fld>
            <a:endParaRPr lang="fr-FR"/>
          </a:p>
        </p:txBody>
      </p:sp>
    </p:spTree>
    <p:extLst>
      <p:ext uri="{BB962C8B-B14F-4D97-AF65-F5344CB8AC3E}">
        <p14:creationId xmlns:p14="http://schemas.microsoft.com/office/powerpoint/2010/main" val="1109513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78D8C7C-0036-4902-B0A5-EC653C1AE180}"/>
              </a:ext>
            </a:extLst>
          </p:cNvPr>
          <p:cNvSpPr/>
          <p:nvPr/>
        </p:nvSpPr>
        <p:spPr>
          <a:xfrm>
            <a:off x="3172" y="6400800"/>
            <a:ext cx="12188823" cy="457200"/>
          </a:xfrm>
          <a:prstGeom prst="rect">
            <a:avLst/>
          </a:prstGeom>
          <a:solidFill>
            <a:srgbClr val="BD582C"/>
          </a:solidFill>
          <a:ln cap="flat">
            <a:noFill/>
            <a:prstDash val="solid"/>
          </a:ln>
        </p:spPr>
        <p:txBody>
          <a:bodyPr lIns="0" tIns="0" rIns="0" bIns="0"/>
          <a:lstStyle/>
          <a:p>
            <a:endParaRPr lang="fr-FR"/>
          </a:p>
        </p:txBody>
      </p:sp>
      <p:sp>
        <p:nvSpPr>
          <p:cNvPr id="3" name="Rectangle 7">
            <a:extLst>
              <a:ext uri="{FF2B5EF4-FFF2-40B4-BE49-F238E27FC236}">
                <a16:creationId xmlns:a16="http://schemas.microsoft.com/office/drawing/2014/main" id="{FEF76E73-95A1-4137-B65E-A384AC1F85F0}"/>
              </a:ext>
            </a:extLst>
          </p:cNvPr>
          <p:cNvSpPr/>
          <p:nvPr/>
        </p:nvSpPr>
        <p:spPr>
          <a:xfrm>
            <a:off x="18" y="6334313"/>
            <a:ext cx="12188823" cy="64008"/>
          </a:xfrm>
          <a:prstGeom prst="rect">
            <a:avLst/>
          </a:prstGeom>
          <a:solidFill>
            <a:srgbClr val="E48312"/>
          </a:solidFill>
          <a:ln cap="flat">
            <a:noFill/>
            <a:prstDash val="solid"/>
          </a:ln>
        </p:spPr>
        <p:txBody>
          <a:bodyPr lIns="0" tIns="0" rIns="0" bIns="0"/>
          <a:lstStyle/>
          <a:p>
            <a:endParaRPr lang="fr-FR"/>
          </a:p>
        </p:txBody>
      </p:sp>
      <p:sp>
        <p:nvSpPr>
          <p:cNvPr id="4" name="Vertical Title 1">
            <a:extLst>
              <a:ext uri="{FF2B5EF4-FFF2-40B4-BE49-F238E27FC236}">
                <a16:creationId xmlns:a16="http://schemas.microsoft.com/office/drawing/2014/main" id="{5AE438D9-D24E-4A88-958E-064E14E7081D}"/>
              </a:ext>
            </a:extLst>
          </p:cNvPr>
          <p:cNvSpPr txBox="1">
            <a:spLocks noGrp="1"/>
          </p:cNvSpPr>
          <p:nvPr>
            <p:ph type="title" orient="vert"/>
          </p:nvPr>
        </p:nvSpPr>
        <p:spPr>
          <a:xfrm>
            <a:off x="8724903" y="414780"/>
            <a:ext cx="2628899" cy="5757419"/>
          </a:xfrm>
        </p:spPr>
        <p:txBody>
          <a:bodyPr vert="eaVert"/>
          <a:lstStyle>
            <a:lvl1pPr>
              <a:defRPr/>
            </a:lvl1pPr>
          </a:lstStyle>
          <a:p>
            <a:pPr lvl="0"/>
            <a:r>
              <a:rPr lang="fr-FR"/>
              <a:t>Modifiez le style du titre</a:t>
            </a:r>
            <a:endParaRPr lang="en-US"/>
          </a:p>
        </p:txBody>
      </p:sp>
      <p:sp>
        <p:nvSpPr>
          <p:cNvPr id="5" name="Vertical Text Placeholder 2">
            <a:extLst>
              <a:ext uri="{FF2B5EF4-FFF2-40B4-BE49-F238E27FC236}">
                <a16:creationId xmlns:a16="http://schemas.microsoft.com/office/drawing/2014/main" id="{779F80CF-53F8-4E72-AD89-DBCFFED0077D}"/>
              </a:ext>
            </a:extLst>
          </p:cNvPr>
          <p:cNvSpPr txBox="1">
            <a:spLocks noGrp="1"/>
          </p:cNvSpPr>
          <p:nvPr>
            <p:ph type="body" orient="vert" idx="1"/>
          </p:nvPr>
        </p:nvSpPr>
        <p:spPr>
          <a:xfrm>
            <a:off x="838203" y="414780"/>
            <a:ext cx="7734296" cy="5757419"/>
          </a:xfrm>
        </p:spPr>
        <p:txBody>
          <a:bodyPr vert="eaVert" lIns="45720" tIns="0" rIns="45720" bIns="0"/>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6A94F1A9-FDC5-40C4-81D2-99A992E63530}"/>
              </a:ext>
            </a:extLst>
          </p:cNvPr>
          <p:cNvSpPr txBox="1">
            <a:spLocks noGrp="1"/>
          </p:cNvSpPr>
          <p:nvPr>
            <p:ph type="dt" sz="half" idx="7"/>
          </p:nvPr>
        </p:nvSpPr>
        <p:spPr/>
        <p:txBody>
          <a:bodyPr/>
          <a:lstStyle>
            <a:lvl1pPr>
              <a:defRPr/>
            </a:lvl1pPr>
          </a:lstStyle>
          <a:p>
            <a:pPr lvl="0"/>
            <a:fld id="{189087AA-031B-4533-9E47-18C46CC51887}" type="datetime1">
              <a:rPr lang="fr-FR"/>
              <a:pPr lvl="0"/>
              <a:t>27/05/2025</a:t>
            </a:fld>
            <a:endParaRPr lang="fr-FR"/>
          </a:p>
        </p:txBody>
      </p:sp>
      <p:sp>
        <p:nvSpPr>
          <p:cNvPr id="7" name="Footer Placeholder 4">
            <a:extLst>
              <a:ext uri="{FF2B5EF4-FFF2-40B4-BE49-F238E27FC236}">
                <a16:creationId xmlns:a16="http://schemas.microsoft.com/office/drawing/2014/main" id="{20AD5523-1AF1-4397-973F-A1FA693D4827}"/>
              </a:ext>
            </a:extLst>
          </p:cNvPr>
          <p:cNvSpPr txBox="1">
            <a:spLocks noGrp="1"/>
          </p:cNvSpPr>
          <p:nvPr>
            <p:ph type="ftr" sz="quarter" idx="9"/>
          </p:nvPr>
        </p:nvSpPr>
        <p:spPr/>
        <p:txBody>
          <a:bodyPr/>
          <a:lstStyle>
            <a:lvl1pPr>
              <a:defRPr/>
            </a:lvl1pPr>
          </a:lstStyle>
          <a:p>
            <a:pPr lvl="0"/>
            <a:endParaRPr lang="fr-FR"/>
          </a:p>
        </p:txBody>
      </p:sp>
      <p:sp>
        <p:nvSpPr>
          <p:cNvPr id="8" name="Slide Number Placeholder 5">
            <a:extLst>
              <a:ext uri="{FF2B5EF4-FFF2-40B4-BE49-F238E27FC236}">
                <a16:creationId xmlns:a16="http://schemas.microsoft.com/office/drawing/2014/main" id="{73B47EA6-09F0-414C-B1F6-05DB7A059417}"/>
              </a:ext>
            </a:extLst>
          </p:cNvPr>
          <p:cNvSpPr txBox="1">
            <a:spLocks noGrp="1"/>
          </p:cNvSpPr>
          <p:nvPr>
            <p:ph type="sldNum" sz="quarter" idx="8"/>
          </p:nvPr>
        </p:nvSpPr>
        <p:spPr/>
        <p:txBody>
          <a:bodyPr/>
          <a:lstStyle>
            <a:lvl1pPr>
              <a:defRPr/>
            </a:lvl1pPr>
          </a:lstStyle>
          <a:p>
            <a:pPr lvl="0"/>
            <a:fld id="{928CB6C6-9171-4557-A1F8-9510B0636899}" type="slidenum">
              <a:t>‹N°›</a:t>
            </a:fld>
            <a:endParaRPr lang="fr-FR"/>
          </a:p>
        </p:txBody>
      </p:sp>
    </p:spTree>
    <p:extLst>
      <p:ext uri="{BB962C8B-B14F-4D97-AF65-F5344CB8AC3E}">
        <p14:creationId xmlns:p14="http://schemas.microsoft.com/office/powerpoint/2010/main" val="11327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E270-6CBD-43A5-BE1D-C6BB1A08F5DB}"/>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Content Placeholder 2">
            <a:extLst>
              <a:ext uri="{FF2B5EF4-FFF2-40B4-BE49-F238E27FC236}">
                <a16:creationId xmlns:a16="http://schemas.microsoft.com/office/drawing/2014/main" id="{1AD5AEC1-C7BD-464E-ACCF-16910638806F}"/>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A08DAAE0-3130-4056-9755-000AF27A4FC2}"/>
              </a:ext>
            </a:extLst>
          </p:cNvPr>
          <p:cNvSpPr txBox="1">
            <a:spLocks noGrp="1"/>
          </p:cNvSpPr>
          <p:nvPr>
            <p:ph type="dt" sz="half" idx="7"/>
          </p:nvPr>
        </p:nvSpPr>
        <p:spPr/>
        <p:txBody>
          <a:bodyPr/>
          <a:lstStyle>
            <a:lvl1pPr>
              <a:defRPr/>
            </a:lvl1pPr>
          </a:lstStyle>
          <a:p>
            <a:pPr lvl="0"/>
            <a:fld id="{71B395CB-0556-43DF-898F-32C2BF766E3D}" type="datetime1">
              <a:rPr lang="fr-FR"/>
              <a:pPr lvl="0"/>
              <a:t>27/05/2025</a:t>
            </a:fld>
            <a:endParaRPr lang="fr-FR"/>
          </a:p>
        </p:txBody>
      </p:sp>
      <p:sp>
        <p:nvSpPr>
          <p:cNvPr id="5" name="Footer Placeholder 4">
            <a:extLst>
              <a:ext uri="{FF2B5EF4-FFF2-40B4-BE49-F238E27FC236}">
                <a16:creationId xmlns:a16="http://schemas.microsoft.com/office/drawing/2014/main" id="{5C07C2B9-0A23-4DA7-8AAF-3CC3707B2FFE}"/>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39742FF8-DA7B-4BCE-87CB-D52770FF0D32}"/>
              </a:ext>
            </a:extLst>
          </p:cNvPr>
          <p:cNvSpPr txBox="1">
            <a:spLocks noGrp="1"/>
          </p:cNvSpPr>
          <p:nvPr>
            <p:ph type="sldNum" sz="quarter" idx="8"/>
          </p:nvPr>
        </p:nvSpPr>
        <p:spPr/>
        <p:txBody>
          <a:bodyPr/>
          <a:lstStyle>
            <a:lvl1pPr>
              <a:defRPr/>
            </a:lvl1pPr>
          </a:lstStyle>
          <a:p>
            <a:pPr lvl="0"/>
            <a:fld id="{F7D541DE-D3F9-4EC2-9692-7C67A92789E4}" type="slidenum">
              <a:t>‹N°›</a:t>
            </a:fld>
            <a:endParaRPr lang="fr-FR"/>
          </a:p>
        </p:txBody>
      </p:sp>
    </p:spTree>
    <p:extLst>
      <p:ext uri="{BB962C8B-B14F-4D97-AF65-F5344CB8AC3E}">
        <p14:creationId xmlns:p14="http://schemas.microsoft.com/office/powerpoint/2010/main" val="382556127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rgbClr val="FFFFFF"/>
        </a:solid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D4B3B31-605C-457D-B103-07939C330AE4}"/>
              </a:ext>
            </a:extLst>
          </p:cNvPr>
          <p:cNvSpPr/>
          <p:nvPr/>
        </p:nvSpPr>
        <p:spPr>
          <a:xfrm>
            <a:off x="3172" y="6400800"/>
            <a:ext cx="12188823" cy="457200"/>
          </a:xfrm>
          <a:prstGeom prst="rect">
            <a:avLst/>
          </a:prstGeom>
          <a:solidFill>
            <a:srgbClr val="BD582C"/>
          </a:solidFill>
          <a:ln cap="flat">
            <a:noFill/>
            <a:prstDash val="solid"/>
          </a:ln>
        </p:spPr>
        <p:txBody>
          <a:bodyPr lIns="0" tIns="0" rIns="0" bIns="0"/>
          <a:lstStyle/>
          <a:p>
            <a:endParaRPr lang="fr-FR"/>
          </a:p>
        </p:txBody>
      </p:sp>
      <p:sp>
        <p:nvSpPr>
          <p:cNvPr id="3" name="Rectangle 7">
            <a:extLst>
              <a:ext uri="{FF2B5EF4-FFF2-40B4-BE49-F238E27FC236}">
                <a16:creationId xmlns:a16="http://schemas.microsoft.com/office/drawing/2014/main" id="{AFBE873F-D886-467E-9C64-24CE3FD08A8C}"/>
              </a:ext>
            </a:extLst>
          </p:cNvPr>
          <p:cNvSpPr/>
          <p:nvPr/>
        </p:nvSpPr>
        <p:spPr>
          <a:xfrm>
            <a:off x="18" y="6334313"/>
            <a:ext cx="12188823" cy="64008"/>
          </a:xfrm>
          <a:prstGeom prst="rect">
            <a:avLst/>
          </a:prstGeom>
          <a:solidFill>
            <a:srgbClr val="E48312"/>
          </a:solidFill>
          <a:ln cap="flat">
            <a:noFill/>
            <a:prstDash val="solid"/>
          </a:ln>
        </p:spPr>
        <p:txBody>
          <a:bodyPr lIns="0" tIns="0" rIns="0" bIns="0"/>
          <a:lstStyle/>
          <a:p>
            <a:endParaRPr lang="fr-FR"/>
          </a:p>
        </p:txBody>
      </p:sp>
      <p:sp>
        <p:nvSpPr>
          <p:cNvPr id="4" name="Title 1">
            <a:extLst>
              <a:ext uri="{FF2B5EF4-FFF2-40B4-BE49-F238E27FC236}">
                <a16:creationId xmlns:a16="http://schemas.microsoft.com/office/drawing/2014/main" id="{E0B53A52-8FC1-4555-82AA-24D63FAD70AC}"/>
              </a:ext>
            </a:extLst>
          </p:cNvPr>
          <p:cNvSpPr txBox="1">
            <a:spLocks noGrp="1"/>
          </p:cNvSpPr>
          <p:nvPr>
            <p:ph type="title"/>
          </p:nvPr>
        </p:nvSpPr>
        <p:spPr>
          <a:xfrm>
            <a:off x="1097280" y="758952"/>
            <a:ext cx="10058400" cy="3566160"/>
          </a:xfrm>
        </p:spPr>
        <p:txBody>
          <a:bodyPr/>
          <a:lstStyle>
            <a:lvl1pPr>
              <a:defRPr sz="8000">
                <a:solidFill>
                  <a:srgbClr val="262626"/>
                </a:solidFill>
              </a:defRPr>
            </a:lvl1pPr>
          </a:lstStyle>
          <a:p>
            <a:pPr lvl="0"/>
            <a:r>
              <a:rPr lang="fr-FR"/>
              <a:t>Modifiez le style du titre</a:t>
            </a:r>
            <a:endParaRPr lang="en-US"/>
          </a:p>
        </p:txBody>
      </p:sp>
      <p:sp>
        <p:nvSpPr>
          <p:cNvPr id="5" name="Text Placeholder 2">
            <a:extLst>
              <a:ext uri="{FF2B5EF4-FFF2-40B4-BE49-F238E27FC236}">
                <a16:creationId xmlns:a16="http://schemas.microsoft.com/office/drawing/2014/main" id="{E169EEF9-0155-4E7E-AC6E-E5EB98F12A66}"/>
              </a:ext>
            </a:extLst>
          </p:cNvPr>
          <p:cNvSpPr txBox="1">
            <a:spLocks noGrp="1"/>
          </p:cNvSpPr>
          <p:nvPr>
            <p:ph type="body" idx="1"/>
          </p:nvPr>
        </p:nvSpPr>
        <p:spPr>
          <a:xfrm>
            <a:off x="1097280" y="4453128"/>
            <a:ext cx="10058400" cy="1143000"/>
          </a:xfrm>
        </p:spPr>
        <p:txBody>
          <a:bodyPr lIns="91440" rIns="91440"/>
          <a:lstStyle>
            <a:lvl1pPr marL="0" indent="0">
              <a:buNone/>
              <a:defRPr sz="2400" cap="all" spc="200">
                <a:solidFill>
                  <a:srgbClr val="637052"/>
                </a:solidFill>
                <a:latin typeface="Calibri Light"/>
              </a:defRPr>
            </a:lvl1pPr>
          </a:lstStyle>
          <a:p>
            <a:pPr lvl="0"/>
            <a:r>
              <a:rPr lang="fr-FR"/>
              <a:t>Cliquez pour modifier les styles du texte du masque</a:t>
            </a:r>
          </a:p>
        </p:txBody>
      </p:sp>
      <p:sp>
        <p:nvSpPr>
          <p:cNvPr id="6" name="Date Placeholder 3">
            <a:extLst>
              <a:ext uri="{FF2B5EF4-FFF2-40B4-BE49-F238E27FC236}">
                <a16:creationId xmlns:a16="http://schemas.microsoft.com/office/drawing/2014/main" id="{A1609603-E794-44C7-A6D2-42195248F310}"/>
              </a:ext>
            </a:extLst>
          </p:cNvPr>
          <p:cNvSpPr txBox="1">
            <a:spLocks noGrp="1"/>
          </p:cNvSpPr>
          <p:nvPr>
            <p:ph type="dt" sz="half" idx="7"/>
          </p:nvPr>
        </p:nvSpPr>
        <p:spPr/>
        <p:txBody>
          <a:bodyPr/>
          <a:lstStyle>
            <a:lvl1pPr>
              <a:defRPr/>
            </a:lvl1pPr>
          </a:lstStyle>
          <a:p>
            <a:pPr lvl="0"/>
            <a:fld id="{399E1DE5-0394-4AFC-A023-7F1C84178006}" type="datetime1">
              <a:rPr lang="fr-FR"/>
              <a:pPr lvl="0"/>
              <a:t>27/05/2025</a:t>
            </a:fld>
            <a:endParaRPr lang="fr-FR"/>
          </a:p>
        </p:txBody>
      </p:sp>
      <p:sp>
        <p:nvSpPr>
          <p:cNvPr id="7" name="Footer Placeholder 4">
            <a:extLst>
              <a:ext uri="{FF2B5EF4-FFF2-40B4-BE49-F238E27FC236}">
                <a16:creationId xmlns:a16="http://schemas.microsoft.com/office/drawing/2014/main" id="{8E7A39F2-6107-4C85-9F16-2B32CFFE361A}"/>
              </a:ext>
            </a:extLst>
          </p:cNvPr>
          <p:cNvSpPr txBox="1">
            <a:spLocks noGrp="1"/>
          </p:cNvSpPr>
          <p:nvPr>
            <p:ph type="ftr" sz="quarter" idx="9"/>
          </p:nvPr>
        </p:nvSpPr>
        <p:spPr/>
        <p:txBody>
          <a:bodyPr/>
          <a:lstStyle>
            <a:lvl1pPr>
              <a:defRPr/>
            </a:lvl1pPr>
          </a:lstStyle>
          <a:p>
            <a:pPr lvl="0"/>
            <a:endParaRPr lang="fr-FR"/>
          </a:p>
        </p:txBody>
      </p:sp>
      <p:sp>
        <p:nvSpPr>
          <p:cNvPr id="8" name="Slide Number Placeholder 5">
            <a:extLst>
              <a:ext uri="{FF2B5EF4-FFF2-40B4-BE49-F238E27FC236}">
                <a16:creationId xmlns:a16="http://schemas.microsoft.com/office/drawing/2014/main" id="{DCED37F7-016A-453F-BF38-531329CF01B3}"/>
              </a:ext>
            </a:extLst>
          </p:cNvPr>
          <p:cNvSpPr txBox="1">
            <a:spLocks noGrp="1"/>
          </p:cNvSpPr>
          <p:nvPr>
            <p:ph type="sldNum" sz="quarter" idx="8"/>
          </p:nvPr>
        </p:nvSpPr>
        <p:spPr/>
        <p:txBody>
          <a:bodyPr/>
          <a:lstStyle>
            <a:lvl1pPr>
              <a:defRPr/>
            </a:lvl1pPr>
          </a:lstStyle>
          <a:p>
            <a:pPr lvl="0"/>
            <a:fld id="{C64FAF40-0219-4C21-B6E7-3D063D10E163}" type="slidenum">
              <a:t>‹N°›</a:t>
            </a:fld>
            <a:endParaRPr lang="fr-FR"/>
          </a:p>
        </p:txBody>
      </p:sp>
      <p:cxnSp>
        <p:nvCxnSpPr>
          <p:cNvPr id="9" name="Straight Connector 8">
            <a:extLst>
              <a:ext uri="{FF2B5EF4-FFF2-40B4-BE49-F238E27FC236}">
                <a16:creationId xmlns:a16="http://schemas.microsoft.com/office/drawing/2014/main" id="{BC2260AE-782C-4399-AF0A-168337A0179D}"/>
              </a:ext>
            </a:extLst>
          </p:cNvPr>
          <p:cNvCxnSpPr/>
          <p:nvPr/>
        </p:nvCxnSpPr>
        <p:spPr>
          <a:xfrm>
            <a:off x="1207657" y="4343400"/>
            <a:ext cx="9875520" cy="0"/>
          </a:xfrm>
          <a:prstGeom prst="straightConnector1">
            <a:avLst/>
          </a:prstGeom>
          <a:noFill/>
          <a:ln w="6345" cap="flat">
            <a:solidFill>
              <a:srgbClr val="7F7F7F"/>
            </a:solidFill>
            <a:prstDash val="solid"/>
          </a:ln>
        </p:spPr>
      </p:cxnSp>
    </p:spTree>
    <p:extLst>
      <p:ext uri="{BB962C8B-B14F-4D97-AF65-F5344CB8AC3E}">
        <p14:creationId xmlns:p14="http://schemas.microsoft.com/office/powerpoint/2010/main" val="2871278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9D353FBD-C86A-4272-BBC1-B1AC9B9F15B3}"/>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Content Placeholder 2">
            <a:extLst>
              <a:ext uri="{FF2B5EF4-FFF2-40B4-BE49-F238E27FC236}">
                <a16:creationId xmlns:a16="http://schemas.microsoft.com/office/drawing/2014/main" id="{46681101-19A3-4CAF-921C-0154BBCE33B1}"/>
              </a:ext>
            </a:extLst>
          </p:cNvPr>
          <p:cNvSpPr txBox="1">
            <a:spLocks noGrp="1"/>
          </p:cNvSpPr>
          <p:nvPr>
            <p:ph idx="1"/>
          </p:nvPr>
        </p:nvSpPr>
        <p:spPr>
          <a:xfrm>
            <a:off x="1097280" y="1845734"/>
            <a:ext cx="4937760" cy="4023360"/>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a:extLst>
              <a:ext uri="{FF2B5EF4-FFF2-40B4-BE49-F238E27FC236}">
                <a16:creationId xmlns:a16="http://schemas.microsoft.com/office/drawing/2014/main" id="{380F58D9-344B-41A7-822D-DA1A139EB670}"/>
              </a:ext>
            </a:extLst>
          </p:cNvPr>
          <p:cNvSpPr txBox="1">
            <a:spLocks noGrp="1"/>
          </p:cNvSpPr>
          <p:nvPr>
            <p:ph idx="2"/>
          </p:nvPr>
        </p:nvSpPr>
        <p:spPr>
          <a:xfrm>
            <a:off x="6217920" y="1845734"/>
            <a:ext cx="4937760" cy="4023360"/>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a:extLst>
              <a:ext uri="{FF2B5EF4-FFF2-40B4-BE49-F238E27FC236}">
                <a16:creationId xmlns:a16="http://schemas.microsoft.com/office/drawing/2014/main" id="{4D07F453-9C32-4DE5-A24C-CB88992039A7}"/>
              </a:ext>
            </a:extLst>
          </p:cNvPr>
          <p:cNvSpPr txBox="1">
            <a:spLocks noGrp="1"/>
          </p:cNvSpPr>
          <p:nvPr>
            <p:ph type="dt" sz="half" idx="7"/>
          </p:nvPr>
        </p:nvSpPr>
        <p:spPr/>
        <p:txBody>
          <a:bodyPr/>
          <a:lstStyle>
            <a:lvl1pPr>
              <a:defRPr/>
            </a:lvl1pPr>
          </a:lstStyle>
          <a:p>
            <a:pPr lvl="0"/>
            <a:fld id="{DC1B2677-9FB6-4413-BACA-04038C1770A1}" type="datetime1">
              <a:rPr lang="fr-FR"/>
              <a:pPr lvl="0"/>
              <a:t>27/05/2025</a:t>
            </a:fld>
            <a:endParaRPr lang="fr-FR"/>
          </a:p>
        </p:txBody>
      </p:sp>
      <p:sp>
        <p:nvSpPr>
          <p:cNvPr id="6" name="Footer Placeholder 5">
            <a:extLst>
              <a:ext uri="{FF2B5EF4-FFF2-40B4-BE49-F238E27FC236}">
                <a16:creationId xmlns:a16="http://schemas.microsoft.com/office/drawing/2014/main" id="{E09B852A-3801-4F1D-A38B-5A495CA9AC69}"/>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A0663C9B-ABFD-4EF6-A91D-19FEDB77AB12}"/>
              </a:ext>
            </a:extLst>
          </p:cNvPr>
          <p:cNvSpPr txBox="1">
            <a:spLocks noGrp="1"/>
          </p:cNvSpPr>
          <p:nvPr>
            <p:ph type="sldNum" sz="quarter" idx="8"/>
          </p:nvPr>
        </p:nvSpPr>
        <p:spPr/>
        <p:txBody>
          <a:bodyPr/>
          <a:lstStyle>
            <a:lvl1pPr>
              <a:defRPr/>
            </a:lvl1pPr>
          </a:lstStyle>
          <a:p>
            <a:pPr lvl="0"/>
            <a:fld id="{C311AA98-5B86-4704-9590-81144F0AF90C}" type="slidenum">
              <a:t>‹N°›</a:t>
            </a:fld>
            <a:endParaRPr lang="fr-FR"/>
          </a:p>
        </p:txBody>
      </p:sp>
    </p:spTree>
    <p:extLst>
      <p:ext uri="{BB962C8B-B14F-4D97-AF65-F5344CB8AC3E}">
        <p14:creationId xmlns:p14="http://schemas.microsoft.com/office/powerpoint/2010/main" val="3990214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F840404E-74DD-438F-9FC3-C7C772CC06EC}"/>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Text Placeholder 2">
            <a:extLst>
              <a:ext uri="{FF2B5EF4-FFF2-40B4-BE49-F238E27FC236}">
                <a16:creationId xmlns:a16="http://schemas.microsoft.com/office/drawing/2014/main" id="{2331BFDC-EFC8-422C-B7BC-809A5ADC394A}"/>
              </a:ext>
            </a:extLst>
          </p:cNvPr>
          <p:cNvSpPr txBox="1">
            <a:spLocks noGrp="1"/>
          </p:cNvSpPr>
          <p:nvPr>
            <p:ph type="body" idx="1"/>
          </p:nvPr>
        </p:nvSpPr>
        <p:spPr>
          <a:xfrm>
            <a:off x="1097280" y="1846054"/>
            <a:ext cx="4937760" cy="736284"/>
          </a:xfrm>
        </p:spPr>
        <p:txBody>
          <a:bodyPr lIns="91440" rIns="91440" anchor="ctr"/>
          <a:lstStyle>
            <a:lvl1pPr marL="0" indent="0">
              <a:buNone/>
              <a:defRPr cap="all">
                <a:solidFill>
                  <a:srgbClr val="637052"/>
                </a:solidFill>
              </a:defRPr>
            </a:lvl1pPr>
          </a:lstStyle>
          <a:p>
            <a:pPr lvl="0"/>
            <a:r>
              <a:rPr lang="fr-FR"/>
              <a:t>Cliquez pour modifier les styles du texte du masque</a:t>
            </a:r>
          </a:p>
        </p:txBody>
      </p:sp>
      <p:sp>
        <p:nvSpPr>
          <p:cNvPr id="4" name="Content Placeholder 3">
            <a:extLst>
              <a:ext uri="{FF2B5EF4-FFF2-40B4-BE49-F238E27FC236}">
                <a16:creationId xmlns:a16="http://schemas.microsoft.com/office/drawing/2014/main" id="{79AC11FA-1713-4623-88F9-D1CF23042A32}"/>
              </a:ext>
            </a:extLst>
          </p:cNvPr>
          <p:cNvSpPr txBox="1">
            <a:spLocks noGrp="1"/>
          </p:cNvSpPr>
          <p:nvPr>
            <p:ph idx="2"/>
          </p:nvPr>
        </p:nvSpPr>
        <p:spPr>
          <a:xfrm>
            <a:off x="1097280" y="2582329"/>
            <a:ext cx="4937760" cy="3378195"/>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a:extLst>
              <a:ext uri="{FF2B5EF4-FFF2-40B4-BE49-F238E27FC236}">
                <a16:creationId xmlns:a16="http://schemas.microsoft.com/office/drawing/2014/main" id="{1ECB4F0E-75BE-4E05-8CBA-F3D7CC943944}"/>
              </a:ext>
            </a:extLst>
          </p:cNvPr>
          <p:cNvSpPr txBox="1">
            <a:spLocks noGrp="1"/>
          </p:cNvSpPr>
          <p:nvPr>
            <p:ph type="body" idx="3"/>
          </p:nvPr>
        </p:nvSpPr>
        <p:spPr>
          <a:xfrm>
            <a:off x="6217920" y="1846054"/>
            <a:ext cx="4937760" cy="736284"/>
          </a:xfrm>
        </p:spPr>
        <p:txBody>
          <a:bodyPr lIns="91440" rIns="91440" anchor="ctr"/>
          <a:lstStyle>
            <a:lvl1pPr marL="0" indent="0">
              <a:buNone/>
              <a:defRPr cap="all">
                <a:solidFill>
                  <a:srgbClr val="637052"/>
                </a:solidFill>
              </a:defRPr>
            </a:lvl1pPr>
          </a:lstStyle>
          <a:p>
            <a:pPr lvl="0"/>
            <a:r>
              <a:rPr lang="fr-FR"/>
              <a:t>Cliquez pour modifier les styles du texte du masque</a:t>
            </a:r>
          </a:p>
        </p:txBody>
      </p:sp>
      <p:sp>
        <p:nvSpPr>
          <p:cNvPr id="6" name="Content Placeholder 5">
            <a:extLst>
              <a:ext uri="{FF2B5EF4-FFF2-40B4-BE49-F238E27FC236}">
                <a16:creationId xmlns:a16="http://schemas.microsoft.com/office/drawing/2014/main" id="{C6F6AFC4-9A39-4F78-BBFC-07F14CEEB0E8}"/>
              </a:ext>
            </a:extLst>
          </p:cNvPr>
          <p:cNvSpPr txBox="1">
            <a:spLocks noGrp="1"/>
          </p:cNvSpPr>
          <p:nvPr>
            <p:ph idx="4"/>
          </p:nvPr>
        </p:nvSpPr>
        <p:spPr>
          <a:xfrm>
            <a:off x="6217920" y="2582329"/>
            <a:ext cx="4937760" cy="3378195"/>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a:extLst>
              <a:ext uri="{FF2B5EF4-FFF2-40B4-BE49-F238E27FC236}">
                <a16:creationId xmlns:a16="http://schemas.microsoft.com/office/drawing/2014/main" id="{461CC85F-2520-4D34-B04C-1C6A3081BD7D}"/>
              </a:ext>
            </a:extLst>
          </p:cNvPr>
          <p:cNvSpPr txBox="1">
            <a:spLocks noGrp="1"/>
          </p:cNvSpPr>
          <p:nvPr>
            <p:ph type="dt" sz="half" idx="7"/>
          </p:nvPr>
        </p:nvSpPr>
        <p:spPr/>
        <p:txBody>
          <a:bodyPr/>
          <a:lstStyle>
            <a:lvl1pPr>
              <a:defRPr/>
            </a:lvl1pPr>
          </a:lstStyle>
          <a:p>
            <a:pPr lvl="0"/>
            <a:fld id="{7D9DB500-CB40-422A-8743-C46A85622F69}" type="datetime1">
              <a:rPr lang="fr-FR"/>
              <a:pPr lvl="0"/>
              <a:t>27/05/2025</a:t>
            </a:fld>
            <a:endParaRPr lang="fr-FR"/>
          </a:p>
        </p:txBody>
      </p:sp>
      <p:sp>
        <p:nvSpPr>
          <p:cNvPr id="8" name="Footer Placeholder 7">
            <a:extLst>
              <a:ext uri="{FF2B5EF4-FFF2-40B4-BE49-F238E27FC236}">
                <a16:creationId xmlns:a16="http://schemas.microsoft.com/office/drawing/2014/main" id="{18FA775E-27CA-453A-A37F-7CD408CEE269}"/>
              </a:ext>
            </a:extLst>
          </p:cNvPr>
          <p:cNvSpPr txBox="1">
            <a:spLocks noGrp="1"/>
          </p:cNvSpPr>
          <p:nvPr>
            <p:ph type="ftr" sz="quarter" idx="9"/>
          </p:nvPr>
        </p:nvSpPr>
        <p:spPr/>
        <p:txBody>
          <a:bodyPr/>
          <a:lstStyle>
            <a:lvl1pPr>
              <a:defRPr/>
            </a:lvl1pPr>
          </a:lstStyle>
          <a:p>
            <a:pPr lvl="0"/>
            <a:endParaRPr lang="fr-FR"/>
          </a:p>
        </p:txBody>
      </p:sp>
      <p:sp>
        <p:nvSpPr>
          <p:cNvPr id="9" name="Slide Number Placeholder 8">
            <a:extLst>
              <a:ext uri="{FF2B5EF4-FFF2-40B4-BE49-F238E27FC236}">
                <a16:creationId xmlns:a16="http://schemas.microsoft.com/office/drawing/2014/main" id="{E22D07A3-9275-4EE6-8B1A-CC41F7928A3D}"/>
              </a:ext>
            </a:extLst>
          </p:cNvPr>
          <p:cNvSpPr txBox="1">
            <a:spLocks noGrp="1"/>
          </p:cNvSpPr>
          <p:nvPr>
            <p:ph type="sldNum" sz="quarter" idx="8"/>
          </p:nvPr>
        </p:nvSpPr>
        <p:spPr/>
        <p:txBody>
          <a:bodyPr/>
          <a:lstStyle>
            <a:lvl1pPr>
              <a:defRPr/>
            </a:lvl1pPr>
          </a:lstStyle>
          <a:p>
            <a:pPr lvl="0"/>
            <a:fld id="{00033C46-6345-40D9-8991-A5394F6DBD2E}" type="slidenum">
              <a:t>‹N°›</a:t>
            </a:fld>
            <a:endParaRPr lang="fr-FR"/>
          </a:p>
        </p:txBody>
      </p:sp>
    </p:spTree>
    <p:extLst>
      <p:ext uri="{BB962C8B-B14F-4D97-AF65-F5344CB8AC3E}">
        <p14:creationId xmlns:p14="http://schemas.microsoft.com/office/powerpoint/2010/main" val="97889859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027E3-D7EB-43E8-88D6-B05D01E44629}"/>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Date Placeholder 2">
            <a:extLst>
              <a:ext uri="{FF2B5EF4-FFF2-40B4-BE49-F238E27FC236}">
                <a16:creationId xmlns:a16="http://schemas.microsoft.com/office/drawing/2014/main" id="{FF3D34FE-E213-4FBE-AA73-7C24EC02F763}"/>
              </a:ext>
            </a:extLst>
          </p:cNvPr>
          <p:cNvSpPr txBox="1">
            <a:spLocks noGrp="1"/>
          </p:cNvSpPr>
          <p:nvPr>
            <p:ph type="dt" sz="half" idx="7"/>
          </p:nvPr>
        </p:nvSpPr>
        <p:spPr/>
        <p:txBody>
          <a:bodyPr/>
          <a:lstStyle>
            <a:lvl1pPr>
              <a:defRPr/>
            </a:lvl1pPr>
          </a:lstStyle>
          <a:p>
            <a:pPr lvl="0"/>
            <a:fld id="{E6E2BB84-F019-44D2-A4C9-D60A715A1F3C}" type="datetime1">
              <a:rPr lang="fr-FR"/>
              <a:pPr lvl="0"/>
              <a:t>27/05/2025</a:t>
            </a:fld>
            <a:endParaRPr lang="fr-FR"/>
          </a:p>
        </p:txBody>
      </p:sp>
      <p:sp>
        <p:nvSpPr>
          <p:cNvPr id="4" name="Footer Placeholder 3">
            <a:extLst>
              <a:ext uri="{FF2B5EF4-FFF2-40B4-BE49-F238E27FC236}">
                <a16:creationId xmlns:a16="http://schemas.microsoft.com/office/drawing/2014/main" id="{1EFC25B3-6DEE-4368-9F6F-501CD8D81792}"/>
              </a:ext>
            </a:extLst>
          </p:cNvPr>
          <p:cNvSpPr txBox="1">
            <a:spLocks noGrp="1"/>
          </p:cNvSpPr>
          <p:nvPr>
            <p:ph type="ftr" sz="quarter" idx="9"/>
          </p:nvPr>
        </p:nvSpPr>
        <p:spPr/>
        <p:txBody>
          <a:bodyPr/>
          <a:lstStyle>
            <a:lvl1pPr>
              <a:defRPr/>
            </a:lvl1pPr>
          </a:lstStyle>
          <a:p>
            <a:pPr lvl="0"/>
            <a:endParaRPr lang="fr-FR"/>
          </a:p>
        </p:txBody>
      </p:sp>
      <p:sp>
        <p:nvSpPr>
          <p:cNvPr id="5" name="Slide Number Placeholder 4">
            <a:extLst>
              <a:ext uri="{FF2B5EF4-FFF2-40B4-BE49-F238E27FC236}">
                <a16:creationId xmlns:a16="http://schemas.microsoft.com/office/drawing/2014/main" id="{8CEA65BF-55CA-439E-9538-B80CE5362A14}"/>
              </a:ext>
            </a:extLst>
          </p:cNvPr>
          <p:cNvSpPr txBox="1">
            <a:spLocks noGrp="1"/>
          </p:cNvSpPr>
          <p:nvPr>
            <p:ph type="sldNum" sz="quarter" idx="8"/>
          </p:nvPr>
        </p:nvSpPr>
        <p:spPr/>
        <p:txBody>
          <a:bodyPr/>
          <a:lstStyle>
            <a:lvl1pPr>
              <a:defRPr/>
            </a:lvl1pPr>
          </a:lstStyle>
          <a:p>
            <a:pPr lvl="0"/>
            <a:fld id="{54512E90-AFC0-4735-B1A1-130458FED259}" type="slidenum">
              <a:t>‹N°›</a:t>
            </a:fld>
            <a:endParaRPr lang="fr-FR"/>
          </a:p>
        </p:txBody>
      </p:sp>
    </p:spTree>
    <p:extLst>
      <p:ext uri="{BB962C8B-B14F-4D97-AF65-F5344CB8AC3E}">
        <p14:creationId xmlns:p14="http://schemas.microsoft.com/office/powerpoint/2010/main" val="1302022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91E9D9-CE08-4149-B715-FF85824FA697}"/>
              </a:ext>
            </a:extLst>
          </p:cNvPr>
          <p:cNvSpPr/>
          <p:nvPr/>
        </p:nvSpPr>
        <p:spPr>
          <a:xfrm>
            <a:off x="3172" y="6400800"/>
            <a:ext cx="12188823" cy="457200"/>
          </a:xfrm>
          <a:prstGeom prst="rect">
            <a:avLst/>
          </a:prstGeom>
          <a:solidFill>
            <a:srgbClr val="BD582C"/>
          </a:solidFill>
          <a:ln cap="flat">
            <a:noFill/>
            <a:prstDash val="solid"/>
          </a:ln>
        </p:spPr>
        <p:txBody>
          <a:bodyPr lIns="0" tIns="0" rIns="0" bIns="0"/>
          <a:lstStyle/>
          <a:p>
            <a:endParaRPr lang="fr-FR"/>
          </a:p>
        </p:txBody>
      </p:sp>
      <p:sp>
        <p:nvSpPr>
          <p:cNvPr id="3" name="Rectangle 5">
            <a:extLst>
              <a:ext uri="{FF2B5EF4-FFF2-40B4-BE49-F238E27FC236}">
                <a16:creationId xmlns:a16="http://schemas.microsoft.com/office/drawing/2014/main" id="{541A8AA0-66B8-4E48-8A7C-1B71A3ECDDCD}"/>
              </a:ext>
            </a:extLst>
          </p:cNvPr>
          <p:cNvSpPr/>
          <p:nvPr/>
        </p:nvSpPr>
        <p:spPr>
          <a:xfrm>
            <a:off x="18" y="6334313"/>
            <a:ext cx="12188823" cy="64008"/>
          </a:xfrm>
          <a:prstGeom prst="rect">
            <a:avLst/>
          </a:prstGeom>
          <a:solidFill>
            <a:srgbClr val="E48312"/>
          </a:solidFill>
          <a:ln cap="flat">
            <a:noFill/>
            <a:prstDash val="solid"/>
          </a:ln>
        </p:spPr>
        <p:txBody>
          <a:bodyPr lIns="0" tIns="0" rIns="0" bIns="0"/>
          <a:lstStyle/>
          <a:p>
            <a:endParaRPr lang="fr-FR"/>
          </a:p>
        </p:txBody>
      </p:sp>
      <p:sp>
        <p:nvSpPr>
          <p:cNvPr id="4" name="Date Placeholder 6">
            <a:extLst>
              <a:ext uri="{FF2B5EF4-FFF2-40B4-BE49-F238E27FC236}">
                <a16:creationId xmlns:a16="http://schemas.microsoft.com/office/drawing/2014/main" id="{12F67EE1-A53E-4BC9-9D5C-E929195D76A1}"/>
              </a:ext>
            </a:extLst>
          </p:cNvPr>
          <p:cNvSpPr txBox="1">
            <a:spLocks noGrp="1"/>
          </p:cNvSpPr>
          <p:nvPr>
            <p:ph type="dt" sz="half" idx="7"/>
          </p:nvPr>
        </p:nvSpPr>
        <p:spPr/>
        <p:txBody>
          <a:bodyPr/>
          <a:lstStyle>
            <a:lvl1pPr>
              <a:defRPr/>
            </a:lvl1pPr>
          </a:lstStyle>
          <a:p>
            <a:pPr lvl="0"/>
            <a:fld id="{D573072E-520A-4EE1-B1C7-DEDF03FA733F}" type="datetime1">
              <a:rPr lang="fr-FR"/>
              <a:pPr lvl="0"/>
              <a:t>27/05/2025</a:t>
            </a:fld>
            <a:endParaRPr lang="fr-FR"/>
          </a:p>
        </p:txBody>
      </p:sp>
      <p:sp>
        <p:nvSpPr>
          <p:cNvPr id="5" name="Footer Placeholder 7">
            <a:extLst>
              <a:ext uri="{FF2B5EF4-FFF2-40B4-BE49-F238E27FC236}">
                <a16:creationId xmlns:a16="http://schemas.microsoft.com/office/drawing/2014/main" id="{F675F444-A6B1-4AEF-BF4A-D75FAD5D25B4}"/>
              </a:ext>
            </a:extLst>
          </p:cNvPr>
          <p:cNvSpPr txBox="1">
            <a:spLocks noGrp="1"/>
          </p:cNvSpPr>
          <p:nvPr>
            <p:ph type="ftr" sz="quarter" idx="9"/>
          </p:nvPr>
        </p:nvSpPr>
        <p:spPr/>
        <p:txBody>
          <a:bodyPr/>
          <a:lstStyle>
            <a:lvl1pPr>
              <a:defRPr/>
            </a:lvl1pPr>
          </a:lstStyle>
          <a:p>
            <a:pPr lvl="0"/>
            <a:endParaRPr lang="fr-FR"/>
          </a:p>
        </p:txBody>
      </p:sp>
      <p:sp>
        <p:nvSpPr>
          <p:cNvPr id="6" name="Slide Number Placeholder 8">
            <a:extLst>
              <a:ext uri="{FF2B5EF4-FFF2-40B4-BE49-F238E27FC236}">
                <a16:creationId xmlns:a16="http://schemas.microsoft.com/office/drawing/2014/main" id="{5FFF5009-D6C4-45C0-BDC9-F8CE87F25374}"/>
              </a:ext>
            </a:extLst>
          </p:cNvPr>
          <p:cNvSpPr txBox="1">
            <a:spLocks noGrp="1"/>
          </p:cNvSpPr>
          <p:nvPr>
            <p:ph type="sldNum" sz="quarter" idx="8"/>
          </p:nvPr>
        </p:nvSpPr>
        <p:spPr/>
        <p:txBody>
          <a:bodyPr/>
          <a:lstStyle>
            <a:lvl1pPr>
              <a:defRPr/>
            </a:lvl1pPr>
          </a:lstStyle>
          <a:p>
            <a:pPr lvl="0"/>
            <a:fld id="{26C72EF0-A601-473D-9DEF-3B053CE0D1BB}" type="slidenum">
              <a:t>‹N°›</a:t>
            </a:fld>
            <a:endParaRPr lang="fr-FR"/>
          </a:p>
        </p:txBody>
      </p:sp>
    </p:spTree>
    <p:extLst>
      <p:ext uri="{BB962C8B-B14F-4D97-AF65-F5344CB8AC3E}">
        <p14:creationId xmlns:p14="http://schemas.microsoft.com/office/powerpoint/2010/main" val="804261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543A5FB-5D52-4CB3-BE7C-BBBABD73568F}"/>
              </a:ext>
            </a:extLst>
          </p:cNvPr>
          <p:cNvSpPr/>
          <p:nvPr/>
        </p:nvSpPr>
        <p:spPr>
          <a:xfrm>
            <a:off x="18" y="0"/>
            <a:ext cx="4050792" cy="6858000"/>
          </a:xfrm>
          <a:prstGeom prst="rect">
            <a:avLst/>
          </a:prstGeom>
          <a:solidFill>
            <a:srgbClr val="BD582C"/>
          </a:solidFill>
          <a:ln cap="flat">
            <a:noFill/>
            <a:prstDash val="solid"/>
          </a:ln>
        </p:spPr>
        <p:txBody>
          <a:bodyPr lIns="0" tIns="0" rIns="0" bIns="0"/>
          <a:lstStyle/>
          <a:p>
            <a:endParaRPr lang="fr-FR"/>
          </a:p>
        </p:txBody>
      </p:sp>
      <p:sp>
        <p:nvSpPr>
          <p:cNvPr id="3" name="Rectangle 8">
            <a:extLst>
              <a:ext uri="{FF2B5EF4-FFF2-40B4-BE49-F238E27FC236}">
                <a16:creationId xmlns:a16="http://schemas.microsoft.com/office/drawing/2014/main" id="{9AD8649B-C662-4180-869D-5380C42026B6}"/>
              </a:ext>
            </a:extLst>
          </p:cNvPr>
          <p:cNvSpPr/>
          <p:nvPr/>
        </p:nvSpPr>
        <p:spPr>
          <a:xfrm>
            <a:off x="4040075" y="0"/>
            <a:ext cx="64008" cy="6858000"/>
          </a:xfrm>
          <a:prstGeom prst="rect">
            <a:avLst/>
          </a:prstGeom>
          <a:solidFill>
            <a:srgbClr val="E48312"/>
          </a:solidFill>
          <a:ln cap="flat">
            <a:noFill/>
            <a:prstDash val="solid"/>
          </a:ln>
        </p:spPr>
        <p:txBody>
          <a:bodyPr lIns="0" tIns="0" rIns="0" bIns="0"/>
          <a:lstStyle/>
          <a:p>
            <a:endParaRPr lang="fr-FR"/>
          </a:p>
        </p:txBody>
      </p:sp>
      <p:sp>
        <p:nvSpPr>
          <p:cNvPr id="4" name="Title 1">
            <a:extLst>
              <a:ext uri="{FF2B5EF4-FFF2-40B4-BE49-F238E27FC236}">
                <a16:creationId xmlns:a16="http://schemas.microsoft.com/office/drawing/2014/main" id="{72B5EDE1-32CA-4E96-B82B-555515E6CF75}"/>
              </a:ext>
            </a:extLst>
          </p:cNvPr>
          <p:cNvSpPr txBox="1">
            <a:spLocks noGrp="1"/>
          </p:cNvSpPr>
          <p:nvPr>
            <p:ph type="title"/>
          </p:nvPr>
        </p:nvSpPr>
        <p:spPr>
          <a:xfrm>
            <a:off x="457200" y="594360"/>
            <a:ext cx="3200400" cy="2286000"/>
          </a:xfrm>
        </p:spPr>
        <p:txBody>
          <a:bodyPr/>
          <a:lstStyle>
            <a:lvl1pPr>
              <a:defRPr sz="3600">
                <a:solidFill>
                  <a:srgbClr val="FFFFFF"/>
                </a:solidFill>
              </a:defRPr>
            </a:lvl1pPr>
          </a:lstStyle>
          <a:p>
            <a:pPr lvl="0"/>
            <a:r>
              <a:rPr lang="fr-FR"/>
              <a:t>Modifiez le style du titre</a:t>
            </a:r>
            <a:endParaRPr lang="en-US"/>
          </a:p>
        </p:txBody>
      </p:sp>
      <p:sp>
        <p:nvSpPr>
          <p:cNvPr id="5" name="Content Placeholder 2">
            <a:extLst>
              <a:ext uri="{FF2B5EF4-FFF2-40B4-BE49-F238E27FC236}">
                <a16:creationId xmlns:a16="http://schemas.microsoft.com/office/drawing/2014/main" id="{61248C11-AA69-4926-87F6-B6FF6DA50556}"/>
              </a:ext>
            </a:extLst>
          </p:cNvPr>
          <p:cNvSpPr txBox="1">
            <a:spLocks noGrp="1"/>
          </p:cNvSpPr>
          <p:nvPr>
            <p:ph idx="1"/>
          </p:nvPr>
        </p:nvSpPr>
        <p:spPr>
          <a:xfrm>
            <a:off x="4800600" y="731520"/>
            <a:ext cx="6492240" cy="5257800"/>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Text Placeholder 3">
            <a:extLst>
              <a:ext uri="{FF2B5EF4-FFF2-40B4-BE49-F238E27FC236}">
                <a16:creationId xmlns:a16="http://schemas.microsoft.com/office/drawing/2014/main" id="{11812FED-A88A-4083-A000-7DA9B32E3C11}"/>
              </a:ext>
            </a:extLst>
          </p:cNvPr>
          <p:cNvSpPr txBox="1">
            <a:spLocks noGrp="1"/>
          </p:cNvSpPr>
          <p:nvPr>
            <p:ph type="body" idx="2"/>
          </p:nvPr>
        </p:nvSpPr>
        <p:spPr>
          <a:xfrm>
            <a:off x="457200" y="2926080"/>
            <a:ext cx="3200400" cy="3379119"/>
          </a:xfrm>
        </p:spPr>
        <p:txBody>
          <a:bodyPr lIns="91440" rIns="91440"/>
          <a:lstStyle>
            <a:lvl1pPr marL="0" indent="0">
              <a:buNone/>
              <a:defRPr sz="1500">
                <a:solidFill>
                  <a:srgbClr val="FFFFFF"/>
                </a:solidFill>
              </a:defRPr>
            </a:lvl1pPr>
          </a:lstStyle>
          <a:p>
            <a:pPr lvl="0"/>
            <a:r>
              <a:rPr lang="fr-FR"/>
              <a:t>Cliquez pour modifier les styles du texte du masque</a:t>
            </a:r>
          </a:p>
        </p:txBody>
      </p:sp>
      <p:sp>
        <p:nvSpPr>
          <p:cNvPr id="7" name="Date Placeholder 4">
            <a:extLst>
              <a:ext uri="{FF2B5EF4-FFF2-40B4-BE49-F238E27FC236}">
                <a16:creationId xmlns:a16="http://schemas.microsoft.com/office/drawing/2014/main" id="{E681BD3F-067D-49AA-BBD3-6C923BA259E9}"/>
              </a:ext>
            </a:extLst>
          </p:cNvPr>
          <p:cNvSpPr txBox="1">
            <a:spLocks noGrp="1"/>
          </p:cNvSpPr>
          <p:nvPr>
            <p:ph type="dt" sz="half" idx="7"/>
          </p:nvPr>
        </p:nvSpPr>
        <p:spPr>
          <a:xfrm>
            <a:off x="465511" y="6459787"/>
            <a:ext cx="2618512" cy="365129"/>
          </a:xfrm>
        </p:spPr>
        <p:txBody>
          <a:bodyPr/>
          <a:lstStyle>
            <a:lvl1pPr>
              <a:defRPr/>
            </a:lvl1pPr>
          </a:lstStyle>
          <a:p>
            <a:pPr lvl="0"/>
            <a:fld id="{A50EBD2B-52A4-44E1-A147-C686476D2C80}" type="datetime1">
              <a:rPr lang="fr-FR"/>
              <a:pPr lvl="0"/>
              <a:t>27/05/2025</a:t>
            </a:fld>
            <a:endParaRPr lang="fr-FR"/>
          </a:p>
        </p:txBody>
      </p:sp>
      <p:sp>
        <p:nvSpPr>
          <p:cNvPr id="8" name="Footer Placeholder 5">
            <a:extLst>
              <a:ext uri="{FF2B5EF4-FFF2-40B4-BE49-F238E27FC236}">
                <a16:creationId xmlns:a16="http://schemas.microsoft.com/office/drawing/2014/main" id="{C5690B72-044D-40C6-8CF0-F863E79B749F}"/>
              </a:ext>
            </a:extLst>
          </p:cNvPr>
          <p:cNvSpPr txBox="1">
            <a:spLocks noGrp="1"/>
          </p:cNvSpPr>
          <p:nvPr>
            <p:ph type="ftr" sz="quarter" idx="9"/>
          </p:nvPr>
        </p:nvSpPr>
        <p:spPr>
          <a:xfrm>
            <a:off x="4800600" y="6459787"/>
            <a:ext cx="4648196" cy="365129"/>
          </a:xfrm>
        </p:spPr>
        <p:txBody>
          <a:bodyPr anchorCtr="0"/>
          <a:lstStyle>
            <a:lvl1pPr algn="l">
              <a:defRPr>
                <a:solidFill>
                  <a:srgbClr val="637052"/>
                </a:solidFill>
              </a:defRPr>
            </a:lvl1pPr>
          </a:lstStyle>
          <a:p>
            <a:pPr lvl="0"/>
            <a:endParaRPr lang="fr-FR"/>
          </a:p>
        </p:txBody>
      </p:sp>
      <p:sp>
        <p:nvSpPr>
          <p:cNvPr id="9" name="Slide Number Placeholder 6">
            <a:extLst>
              <a:ext uri="{FF2B5EF4-FFF2-40B4-BE49-F238E27FC236}">
                <a16:creationId xmlns:a16="http://schemas.microsoft.com/office/drawing/2014/main" id="{9EB68D96-CEED-4D86-9037-CE8CA0221FDB}"/>
              </a:ext>
            </a:extLst>
          </p:cNvPr>
          <p:cNvSpPr txBox="1">
            <a:spLocks noGrp="1"/>
          </p:cNvSpPr>
          <p:nvPr>
            <p:ph type="sldNum" sz="quarter" idx="8"/>
          </p:nvPr>
        </p:nvSpPr>
        <p:spPr/>
        <p:txBody>
          <a:bodyPr/>
          <a:lstStyle>
            <a:lvl1pPr>
              <a:defRPr>
                <a:solidFill>
                  <a:srgbClr val="637052"/>
                </a:solidFill>
              </a:defRPr>
            </a:lvl1pPr>
          </a:lstStyle>
          <a:p>
            <a:pPr lvl="0"/>
            <a:fld id="{3B2CC4B7-D2A3-4E76-89DB-E9DDA2A510DA}" type="slidenum">
              <a:t>‹N°›</a:t>
            </a:fld>
            <a:endParaRPr lang="fr-FR"/>
          </a:p>
        </p:txBody>
      </p:sp>
    </p:spTree>
    <p:extLst>
      <p:ext uri="{BB962C8B-B14F-4D97-AF65-F5344CB8AC3E}">
        <p14:creationId xmlns:p14="http://schemas.microsoft.com/office/powerpoint/2010/main" val="144814241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3DC8425F-C7D4-4E9E-8DE1-A6A6EE7C7A96}"/>
              </a:ext>
            </a:extLst>
          </p:cNvPr>
          <p:cNvSpPr/>
          <p:nvPr/>
        </p:nvSpPr>
        <p:spPr>
          <a:xfrm>
            <a:off x="0" y="4953003"/>
            <a:ext cx="12188823" cy="1904996"/>
          </a:xfrm>
          <a:prstGeom prst="rect">
            <a:avLst/>
          </a:prstGeom>
          <a:solidFill>
            <a:srgbClr val="BD582C"/>
          </a:solidFill>
          <a:ln cap="flat">
            <a:noFill/>
            <a:prstDash val="solid"/>
          </a:ln>
        </p:spPr>
        <p:txBody>
          <a:bodyPr lIns="0" tIns="0" rIns="0" bIns="0"/>
          <a:lstStyle/>
          <a:p>
            <a:endParaRPr lang="fr-FR"/>
          </a:p>
        </p:txBody>
      </p:sp>
      <p:sp>
        <p:nvSpPr>
          <p:cNvPr id="3" name="Rectangle 8">
            <a:extLst>
              <a:ext uri="{FF2B5EF4-FFF2-40B4-BE49-F238E27FC236}">
                <a16:creationId xmlns:a16="http://schemas.microsoft.com/office/drawing/2014/main" id="{888A8A24-01CB-46DA-BA6C-140B45A316E3}"/>
              </a:ext>
            </a:extLst>
          </p:cNvPr>
          <p:cNvSpPr/>
          <p:nvPr/>
        </p:nvSpPr>
        <p:spPr>
          <a:xfrm>
            <a:off x="18" y="4915073"/>
            <a:ext cx="12188823" cy="64008"/>
          </a:xfrm>
          <a:prstGeom prst="rect">
            <a:avLst/>
          </a:prstGeom>
          <a:solidFill>
            <a:srgbClr val="E48312"/>
          </a:solidFill>
          <a:ln cap="flat">
            <a:noFill/>
            <a:prstDash val="solid"/>
          </a:ln>
        </p:spPr>
        <p:txBody>
          <a:bodyPr lIns="0" tIns="0" rIns="0" bIns="0"/>
          <a:lstStyle/>
          <a:p>
            <a:endParaRPr lang="fr-FR"/>
          </a:p>
        </p:txBody>
      </p:sp>
      <p:sp>
        <p:nvSpPr>
          <p:cNvPr id="4" name="Title 1">
            <a:extLst>
              <a:ext uri="{FF2B5EF4-FFF2-40B4-BE49-F238E27FC236}">
                <a16:creationId xmlns:a16="http://schemas.microsoft.com/office/drawing/2014/main" id="{16065693-B91C-4F19-8E14-09F68890336E}"/>
              </a:ext>
            </a:extLst>
          </p:cNvPr>
          <p:cNvSpPr txBox="1">
            <a:spLocks noGrp="1"/>
          </p:cNvSpPr>
          <p:nvPr>
            <p:ph type="title"/>
          </p:nvPr>
        </p:nvSpPr>
        <p:spPr>
          <a:xfrm>
            <a:off x="1097280" y="5074920"/>
            <a:ext cx="10113264" cy="822960"/>
          </a:xfrm>
        </p:spPr>
        <p:txBody>
          <a:bodyPr tIns="0" bIns="0">
            <a:noAutofit/>
          </a:bodyPr>
          <a:lstStyle>
            <a:lvl1pPr>
              <a:defRPr sz="3600">
                <a:solidFill>
                  <a:srgbClr val="FFFFFF"/>
                </a:solidFill>
              </a:defRPr>
            </a:lvl1pPr>
          </a:lstStyle>
          <a:p>
            <a:pPr lvl="0"/>
            <a:r>
              <a:rPr lang="fr-FR"/>
              <a:t>Modifiez le style du titre</a:t>
            </a:r>
            <a:endParaRPr lang="en-US"/>
          </a:p>
        </p:txBody>
      </p:sp>
      <p:sp>
        <p:nvSpPr>
          <p:cNvPr id="5" name="Picture Placeholder 2">
            <a:extLst>
              <a:ext uri="{FF2B5EF4-FFF2-40B4-BE49-F238E27FC236}">
                <a16:creationId xmlns:a16="http://schemas.microsoft.com/office/drawing/2014/main" id="{E71BD984-3B34-4F0F-9955-8E77F4BB3798}"/>
              </a:ext>
            </a:extLst>
          </p:cNvPr>
          <p:cNvSpPr txBox="1">
            <a:spLocks noGrp="1"/>
          </p:cNvSpPr>
          <p:nvPr>
            <p:ph type="pic" idx="1"/>
          </p:nvPr>
        </p:nvSpPr>
        <p:spPr>
          <a:xfrm>
            <a:off x="18" y="0"/>
            <a:ext cx="12191987" cy="4915073"/>
          </a:xfrm>
          <a:blipFill>
            <a:blip r:embed="rId2"/>
            <a:stretch>
              <a:fillRect/>
            </a:stretch>
          </a:blipFill>
        </p:spPr>
        <p:txBody>
          <a:bodyPr lIns="457200" tIns="457200"/>
          <a:lstStyle>
            <a:lvl1pPr marL="0" indent="0">
              <a:buNone/>
              <a:defRPr sz="3200">
                <a:solidFill>
                  <a:srgbClr val="FFFFFF"/>
                </a:solidFill>
              </a:defRPr>
            </a:lvl1pPr>
          </a:lstStyle>
          <a:p>
            <a:pPr lvl="0"/>
            <a:r>
              <a:rPr lang="fr-FR"/>
              <a:t>Cliquez sur l'icône pour ajouter une image</a:t>
            </a:r>
            <a:endParaRPr lang="en-US"/>
          </a:p>
        </p:txBody>
      </p:sp>
      <p:sp>
        <p:nvSpPr>
          <p:cNvPr id="6" name="Text Placeholder 3">
            <a:extLst>
              <a:ext uri="{FF2B5EF4-FFF2-40B4-BE49-F238E27FC236}">
                <a16:creationId xmlns:a16="http://schemas.microsoft.com/office/drawing/2014/main" id="{EF41CEBB-5431-498B-ACFF-79AF96DF2BEA}"/>
              </a:ext>
            </a:extLst>
          </p:cNvPr>
          <p:cNvSpPr txBox="1">
            <a:spLocks noGrp="1"/>
          </p:cNvSpPr>
          <p:nvPr>
            <p:ph type="body" idx="2"/>
          </p:nvPr>
        </p:nvSpPr>
        <p:spPr>
          <a:xfrm>
            <a:off x="1097280" y="5907024"/>
            <a:ext cx="10113264" cy="594360"/>
          </a:xfrm>
        </p:spPr>
        <p:txBody>
          <a:bodyPr lIns="91440" tIns="0" rIns="91440" bIns="0"/>
          <a:lstStyle>
            <a:lvl1pPr marL="0" indent="0">
              <a:spcBef>
                <a:spcPts val="0"/>
              </a:spcBef>
              <a:spcAft>
                <a:spcPts val="600"/>
              </a:spcAft>
              <a:buNone/>
              <a:defRPr sz="1500">
                <a:solidFill>
                  <a:srgbClr val="FFFFFF"/>
                </a:solidFill>
              </a:defRPr>
            </a:lvl1pPr>
          </a:lstStyle>
          <a:p>
            <a:pPr lvl="0"/>
            <a:r>
              <a:rPr lang="fr-FR"/>
              <a:t>Cliquez pour modifier les styles du texte du masque</a:t>
            </a:r>
          </a:p>
        </p:txBody>
      </p:sp>
      <p:sp>
        <p:nvSpPr>
          <p:cNvPr id="7" name="Date Placeholder 4">
            <a:extLst>
              <a:ext uri="{FF2B5EF4-FFF2-40B4-BE49-F238E27FC236}">
                <a16:creationId xmlns:a16="http://schemas.microsoft.com/office/drawing/2014/main" id="{030E113C-3311-413F-9C93-BFDAA6EA9ED9}"/>
              </a:ext>
            </a:extLst>
          </p:cNvPr>
          <p:cNvSpPr txBox="1">
            <a:spLocks noGrp="1"/>
          </p:cNvSpPr>
          <p:nvPr>
            <p:ph type="dt" sz="half" idx="7"/>
          </p:nvPr>
        </p:nvSpPr>
        <p:spPr/>
        <p:txBody>
          <a:bodyPr/>
          <a:lstStyle>
            <a:lvl1pPr>
              <a:defRPr/>
            </a:lvl1pPr>
          </a:lstStyle>
          <a:p>
            <a:pPr lvl="0"/>
            <a:fld id="{15D5D767-6306-4C85-87D8-8EC9AB1A0879}" type="datetime1">
              <a:rPr lang="fr-FR"/>
              <a:pPr lvl="0"/>
              <a:t>27/05/2025</a:t>
            </a:fld>
            <a:endParaRPr lang="fr-FR"/>
          </a:p>
        </p:txBody>
      </p:sp>
      <p:sp>
        <p:nvSpPr>
          <p:cNvPr id="8" name="Footer Placeholder 5">
            <a:extLst>
              <a:ext uri="{FF2B5EF4-FFF2-40B4-BE49-F238E27FC236}">
                <a16:creationId xmlns:a16="http://schemas.microsoft.com/office/drawing/2014/main" id="{277A977B-E580-4507-9DC2-01FB1928B3F2}"/>
              </a:ext>
            </a:extLst>
          </p:cNvPr>
          <p:cNvSpPr txBox="1">
            <a:spLocks noGrp="1"/>
          </p:cNvSpPr>
          <p:nvPr>
            <p:ph type="ftr" sz="quarter" idx="9"/>
          </p:nvPr>
        </p:nvSpPr>
        <p:spPr/>
        <p:txBody>
          <a:bodyPr/>
          <a:lstStyle>
            <a:lvl1pPr>
              <a:defRPr/>
            </a:lvl1pPr>
          </a:lstStyle>
          <a:p>
            <a:pPr lvl="0"/>
            <a:endParaRPr lang="fr-FR"/>
          </a:p>
        </p:txBody>
      </p:sp>
      <p:sp>
        <p:nvSpPr>
          <p:cNvPr id="9" name="Slide Number Placeholder 6">
            <a:extLst>
              <a:ext uri="{FF2B5EF4-FFF2-40B4-BE49-F238E27FC236}">
                <a16:creationId xmlns:a16="http://schemas.microsoft.com/office/drawing/2014/main" id="{7E97DBF8-9A8C-404E-837C-679664AFF2A6}"/>
              </a:ext>
            </a:extLst>
          </p:cNvPr>
          <p:cNvSpPr txBox="1">
            <a:spLocks noGrp="1"/>
          </p:cNvSpPr>
          <p:nvPr>
            <p:ph type="sldNum" sz="quarter" idx="8"/>
          </p:nvPr>
        </p:nvSpPr>
        <p:spPr/>
        <p:txBody>
          <a:bodyPr/>
          <a:lstStyle>
            <a:lvl1pPr>
              <a:defRPr/>
            </a:lvl1pPr>
          </a:lstStyle>
          <a:p>
            <a:pPr lvl="0"/>
            <a:fld id="{0350476F-6355-4D72-92ED-B158AD6391CA}" type="slidenum">
              <a:t>‹N°›</a:t>
            </a:fld>
            <a:endParaRPr lang="fr-FR"/>
          </a:p>
        </p:txBody>
      </p:sp>
    </p:spTree>
    <p:extLst>
      <p:ext uri="{BB962C8B-B14F-4D97-AF65-F5344CB8AC3E}">
        <p14:creationId xmlns:p14="http://schemas.microsoft.com/office/powerpoint/2010/main" val="622988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B34B44E-EAE8-413B-947B-3F0044143CDD}"/>
              </a:ext>
            </a:extLst>
          </p:cNvPr>
          <p:cNvSpPr/>
          <p:nvPr/>
        </p:nvSpPr>
        <p:spPr>
          <a:xfrm>
            <a:off x="0" y="6400800"/>
            <a:ext cx="12191996" cy="457200"/>
          </a:xfrm>
          <a:prstGeom prst="rect">
            <a:avLst/>
          </a:prstGeom>
          <a:solidFill>
            <a:srgbClr val="BD582C"/>
          </a:solidFill>
          <a:ln cap="flat">
            <a:noFill/>
            <a:prstDash val="solid"/>
          </a:ln>
        </p:spPr>
        <p:txBody>
          <a:bodyPr lIns="0" tIns="0" rIns="0" bIns="0"/>
          <a:lstStyle/>
          <a:p>
            <a:endParaRPr lang="fr-FR"/>
          </a:p>
        </p:txBody>
      </p:sp>
      <p:sp>
        <p:nvSpPr>
          <p:cNvPr id="3" name="Rectangle 8">
            <a:extLst>
              <a:ext uri="{FF2B5EF4-FFF2-40B4-BE49-F238E27FC236}">
                <a16:creationId xmlns:a16="http://schemas.microsoft.com/office/drawing/2014/main" id="{ED014E42-E04B-4EA1-956C-61F3DFDCA0C3}"/>
              </a:ext>
            </a:extLst>
          </p:cNvPr>
          <p:cNvSpPr/>
          <p:nvPr/>
        </p:nvSpPr>
        <p:spPr>
          <a:xfrm>
            <a:off x="0" y="6334313"/>
            <a:ext cx="12191996" cy="66001"/>
          </a:xfrm>
          <a:prstGeom prst="rect">
            <a:avLst/>
          </a:prstGeom>
          <a:solidFill>
            <a:srgbClr val="E48312"/>
          </a:solidFill>
          <a:ln cap="flat">
            <a:noFill/>
            <a:prstDash val="solid"/>
          </a:ln>
        </p:spPr>
        <p:txBody>
          <a:bodyPr lIns="0" tIns="0" rIns="0" bIns="0"/>
          <a:lstStyle/>
          <a:p>
            <a:endParaRPr lang="fr-FR"/>
          </a:p>
        </p:txBody>
      </p:sp>
      <p:sp>
        <p:nvSpPr>
          <p:cNvPr id="4" name="Title Placeholder 1">
            <a:extLst>
              <a:ext uri="{FF2B5EF4-FFF2-40B4-BE49-F238E27FC236}">
                <a16:creationId xmlns:a16="http://schemas.microsoft.com/office/drawing/2014/main" id="{894EA9EE-290E-45ED-B16F-5A19CFAC7129}"/>
              </a:ext>
            </a:extLst>
          </p:cNvPr>
          <p:cNvSpPr txBox="1">
            <a:spLocks noGrp="1"/>
          </p:cNvSpPr>
          <p:nvPr>
            <p:ph type="title"/>
          </p:nvPr>
        </p:nvSpPr>
        <p:spPr>
          <a:xfrm>
            <a:off x="1097280" y="286600"/>
            <a:ext cx="10058400" cy="1450759"/>
          </a:xfrm>
          <a:prstGeom prst="rect">
            <a:avLst/>
          </a:prstGeom>
          <a:noFill/>
          <a:ln>
            <a:noFill/>
          </a:ln>
        </p:spPr>
        <p:txBody>
          <a:bodyPr vert="horz" wrap="square" lIns="91440" tIns="45720" rIns="91440" bIns="45720" anchor="b" anchorCtr="0" compatLnSpc="1">
            <a:normAutofit/>
          </a:bodyPr>
          <a:lstStyle/>
          <a:p>
            <a:pPr lvl="0"/>
            <a:r>
              <a:rPr lang="fr-FR"/>
              <a:t>Modifiez le style du titre</a:t>
            </a:r>
            <a:endParaRPr lang="en-US"/>
          </a:p>
        </p:txBody>
      </p:sp>
      <p:sp>
        <p:nvSpPr>
          <p:cNvPr id="5" name="Text Placeholder 2">
            <a:extLst>
              <a:ext uri="{FF2B5EF4-FFF2-40B4-BE49-F238E27FC236}">
                <a16:creationId xmlns:a16="http://schemas.microsoft.com/office/drawing/2014/main" id="{6223F7ED-6796-491C-922B-64D8CBBA99F8}"/>
              </a:ext>
            </a:extLst>
          </p:cNvPr>
          <p:cNvSpPr txBox="1">
            <a:spLocks noGrp="1"/>
          </p:cNvSpPr>
          <p:nvPr>
            <p:ph type="body" idx="1"/>
          </p:nvPr>
        </p:nvSpPr>
        <p:spPr>
          <a:xfrm>
            <a:off x="1097280" y="1845734"/>
            <a:ext cx="10058400" cy="4023360"/>
          </a:xfrm>
          <a:prstGeom prst="rect">
            <a:avLst/>
          </a:prstGeom>
          <a:noFill/>
          <a:ln>
            <a:noFill/>
          </a:ln>
        </p:spPr>
        <p:txBody>
          <a:bodyPr vert="horz" wrap="square" lIns="0" tIns="45720" rIns="0" bIns="45720" anchor="t" anchorCtr="0" compatLnSpc="1">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4AFC8C19-41C7-481C-A065-FC71F073E16E}"/>
              </a:ext>
            </a:extLst>
          </p:cNvPr>
          <p:cNvSpPr txBox="1">
            <a:spLocks noGrp="1"/>
          </p:cNvSpPr>
          <p:nvPr>
            <p:ph type="dt" sz="half" idx="2"/>
          </p:nvPr>
        </p:nvSpPr>
        <p:spPr>
          <a:xfrm>
            <a:off x="1097280" y="6459787"/>
            <a:ext cx="2472272"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fr-FR" sz="900" b="0" i="0" u="none" strike="noStrike" kern="1200" cap="none" spc="0" baseline="0">
                <a:solidFill>
                  <a:srgbClr val="FFFFFF"/>
                </a:solidFill>
                <a:uFillTx/>
                <a:latin typeface="Calibri"/>
              </a:defRPr>
            </a:lvl1pPr>
          </a:lstStyle>
          <a:p>
            <a:pPr lvl="0"/>
            <a:fld id="{B77E52D5-0066-436C-B04F-362E81E0A916}" type="datetime1">
              <a:rPr lang="fr-FR"/>
              <a:pPr lvl="0"/>
              <a:t>27/05/2025</a:t>
            </a:fld>
            <a:endParaRPr lang="fr-FR"/>
          </a:p>
        </p:txBody>
      </p:sp>
      <p:sp>
        <p:nvSpPr>
          <p:cNvPr id="7" name="Footer Placeholder 4">
            <a:extLst>
              <a:ext uri="{FF2B5EF4-FFF2-40B4-BE49-F238E27FC236}">
                <a16:creationId xmlns:a16="http://schemas.microsoft.com/office/drawing/2014/main" id="{12185736-1BC0-465B-B67B-062E97FBA945}"/>
              </a:ext>
            </a:extLst>
          </p:cNvPr>
          <p:cNvSpPr txBox="1">
            <a:spLocks noGrp="1"/>
          </p:cNvSpPr>
          <p:nvPr>
            <p:ph type="ftr" sz="quarter" idx="3"/>
          </p:nvPr>
        </p:nvSpPr>
        <p:spPr>
          <a:xfrm>
            <a:off x="3686184" y="6459787"/>
            <a:ext cx="4822801" cy="365129"/>
          </a:xfrm>
          <a:prstGeom prst="rect">
            <a:avLst/>
          </a:prstGeom>
          <a:noFill/>
          <a:ln>
            <a:noFill/>
          </a:ln>
        </p:spPr>
        <p:txBody>
          <a:bodyPr vert="horz" wrap="square" lIns="91440" tIns="45720" rIns="91440" bIns="45720" anchor="ctr" anchorCtr="1" compatLnSpc="1">
            <a:noAutofit/>
          </a:bodyPr>
          <a:lstStyle>
            <a:lvl1pPr marL="0" marR="0" lvl="0" indent="0" algn="ctr" defTabSz="457200" rtl="0" fontAlgn="auto" hangingPunct="1">
              <a:lnSpc>
                <a:spcPct val="100000"/>
              </a:lnSpc>
              <a:spcBef>
                <a:spcPts val="0"/>
              </a:spcBef>
              <a:spcAft>
                <a:spcPts val="0"/>
              </a:spcAft>
              <a:buNone/>
              <a:tabLst/>
              <a:defRPr lang="fr-FR" sz="900" b="0" i="0" u="none" strike="noStrike" kern="1200" cap="all" spc="0" baseline="0">
                <a:solidFill>
                  <a:srgbClr val="FFFFFF"/>
                </a:solidFill>
                <a:uFillTx/>
                <a:latin typeface="Calibri"/>
              </a:defRPr>
            </a:lvl1pPr>
          </a:lstStyle>
          <a:p>
            <a:pPr lvl="0"/>
            <a:endParaRPr lang="fr-FR"/>
          </a:p>
        </p:txBody>
      </p:sp>
      <p:sp>
        <p:nvSpPr>
          <p:cNvPr id="8" name="Slide Number Placeholder 5">
            <a:extLst>
              <a:ext uri="{FF2B5EF4-FFF2-40B4-BE49-F238E27FC236}">
                <a16:creationId xmlns:a16="http://schemas.microsoft.com/office/drawing/2014/main" id="{1D1925B3-69D6-4FA8-9141-A38D49E4A46D}"/>
              </a:ext>
            </a:extLst>
          </p:cNvPr>
          <p:cNvSpPr txBox="1">
            <a:spLocks noGrp="1"/>
          </p:cNvSpPr>
          <p:nvPr>
            <p:ph type="sldNum" sz="quarter" idx="4"/>
          </p:nvPr>
        </p:nvSpPr>
        <p:spPr>
          <a:xfrm>
            <a:off x="9900455" y="6459787"/>
            <a:ext cx="1312026"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fr-FR" sz="1050" b="0" i="0" u="none" strike="noStrike" kern="1200" cap="none" spc="0" baseline="0">
                <a:solidFill>
                  <a:srgbClr val="FFFFFF"/>
                </a:solidFill>
                <a:uFillTx/>
                <a:latin typeface="Calibri"/>
              </a:defRPr>
            </a:lvl1pPr>
          </a:lstStyle>
          <a:p>
            <a:pPr lvl="0"/>
            <a:fld id="{67287C8C-CC3B-4496-81D1-24C94382A4FD}" type="slidenum">
              <a:t>‹N°›</a:t>
            </a:fld>
            <a:endParaRPr lang="fr-FR"/>
          </a:p>
        </p:txBody>
      </p:sp>
      <p:cxnSp>
        <p:nvCxnSpPr>
          <p:cNvPr id="9" name="Straight Connector 9">
            <a:extLst>
              <a:ext uri="{FF2B5EF4-FFF2-40B4-BE49-F238E27FC236}">
                <a16:creationId xmlns:a16="http://schemas.microsoft.com/office/drawing/2014/main" id="{8CF5BDA5-085B-4CFC-8483-CB5769C07D4B}"/>
              </a:ext>
            </a:extLst>
          </p:cNvPr>
          <p:cNvCxnSpPr/>
          <p:nvPr/>
        </p:nvCxnSpPr>
        <p:spPr>
          <a:xfrm>
            <a:off x="1193529" y="1737844"/>
            <a:ext cx="9966960" cy="0"/>
          </a:xfrm>
          <a:prstGeom prst="straightConnector1">
            <a:avLst/>
          </a:prstGeom>
          <a:noFill/>
          <a:ln w="6345" cap="flat">
            <a:solidFill>
              <a:srgbClr val="7F7F7F"/>
            </a:solidFill>
            <a:prstDash val="solid"/>
          </a:ln>
        </p:spPr>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85000"/>
        </a:lnSpc>
        <a:spcBef>
          <a:spcPts val="0"/>
        </a:spcBef>
        <a:spcAft>
          <a:spcPts val="0"/>
        </a:spcAft>
        <a:buNone/>
        <a:tabLst/>
        <a:defRPr lang="fr-FR" sz="4800" b="0" i="0" u="none" strike="noStrike" kern="1200" cap="none" spc="-50" baseline="0">
          <a:solidFill>
            <a:srgbClr val="404040"/>
          </a:solidFill>
          <a:uFillTx/>
          <a:latin typeface="Calibri Light"/>
        </a:defRPr>
      </a:lvl1pPr>
    </p:titleStyle>
    <p:bodyStyle>
      <a:lvl1pPr marL="91440" marR="0" lvl="0" indent="-91440" algn="l" defTabSz="914400" rtl="0" fontAlgn="auto" hangingPunct="1">
        <a:lnSpc>
          <a:spcPct val="90000"/>
        </a:lnSpc>
        <a:spcBef>
          <a:spcPts val="1200"/>
        </a:spcBef>
        <a:spcAft>
          <a:spcPts val="200"/>
        </a:spcAft>
        <a:buClr>
          <a:srgbClr val="E48312"/>
        </a:buClr>
        <a:buSzPct val="100000"/>
        <a:buFont typeface="Calibri" pitchFamily="34"/>
        <a:buChar char=" "/>
        <a:tabLst/>
        <a:defRPr lang="fr-FR" sz="2000" b="0" i="0" u="none" strike="noStrike" kern="1200" cap="none" spc="0" baseline="0">
          <a:solidFill>
            <a:srgbClr val="404040"/>
          </a:solidFill>
          <a:uFillTx/>
          <a:latin typeface="Calibri"/>
        </a:defRPr>
      </a:lvl1pPr>
      <a:lvl2pPr marL="384048" marR="0" lvl="1"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800" b="0" i="0" u="none" strike="noStrike" kern="1200" cap="none" spc="0" baseline="0">
          <a:solidFill>
            <a:srgbClr val="404040"/>
          </a:solidFill>
          <a:uFillTx/>
          <a:latin typeface="Calibri"/>
        </a:defRPr>
      </a:lvl2pPr>
      <a:lvl3pPr marL="566928" marR="0" lvl="2"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3pPr>
      <a:lvl4pPr marL="749808" marR="0" lvl="3"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4pPr>
      <a:lvl5pPr marL="932688" marR="0" lvl="4"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C22075-0D57-4FC4-8279-77E91549F91E}"/>
              </a:ext>
            </a:extLst>
          </p:cNvPr>
          <p:cNvSpPr txBox="1">
            <a:spLocks noGrp="1"/>
          </p:cNvSpPr>
          <p:nvPr>
            <p:ph type="ctrTitle"/>
          </p:nvPr>
        </p:nvSpPr>
        <p:spPr/>
        <p:txBody>
          <a:bodyPr anchorCtr="1"/>
          <a:lstStyle/>
          <a:p>
            <a:pPr lvl="0" algn="ctr"/>
            <a:r>
              <a:rPr lang="fr-FR" sz="4400" b="1">
                <a:latin typeface="Tahoma" pitchFamily="34"/>
                <a:ea typeface="Tahoma" pitchFamily="34"/>
                <a:cs typeface="Tahoma" pitchFamily="34"/>
              </a:rPr>
              <a:t>Expérimentation avec l’IA</a:t>
            </a:r>
          </a:p>
        </p:txBody>
      </p:sp>
      <p:sp>
        <p:nvSpPr>
          <p:cNvPr id="3" name="Sous-titre 2">
            <a:extLst>
              <a:ext uri="{FF2B5EF4-FFF2-40B4-BE49-F238E27FC236}">
                <a16:creationId xmlns:a16="http://schemas.microsoft.com/office/drawing/2014/main" id="{2E546E56-E9A4-4CA2-A7AC-F613EE1FFA7B}"/>
              </a:ext>
            </a:extLst>
          </p:cNvPr>
          <p:cNvSpPr txBox="1">
            <a:spLocks noGrp="1"/>
          </p:cNvSpPr>
          <p:nvPr>
            <p:ph type="subTitle" idx="1"/>
          </p:nvPr>
        </p:nvSpPr>
        <p:spPr/>
        <p:txBody>
          <a:bodyPr anchorCtr="1"/>
          <a:lstStyle/>
          <a:p>
            <a:pPr lvl="0" algn="ctr"/>
            <a:r>
              <a:rPr lang="fr-FR" b="1" dirty="0"/>
              <a:t>Générer une bande dessinée avec l’IA </a:t>
            </a:r>
          </a:p>
          <a:p>
            <a:pPr lvl="0" algn="ctr"/>
            <a:r>
              <a:rPr lang="fr-FR" b="1" dirty="0"/>
              <a:t>pour travailler l’ expression écrite</a:t>
            </a:r>
          </a:p>
        </p:txBody>
      </p:sp>
      <p:pic>
        <p:nvPicPr>
          <p:cNvPr id="4" name="Image 2">
            <a:extLst>
              <a:ext uri="{FF2B5EF4-FFF2-40B4-BE49-F238E27FC236}">
                <a16:creationId xmlns:a16="http://schemas.microsoft.com/office/drawing/2014/main" id="{C4FE6B73-BBAC-4C1E-B329-96B43C9048AD}"/>
              </a:ext>
            </a:extLst>
          </p:cNvPr>
          <p:cNvPicPr>
            <a:picLocks noChangeAspect="1"/>
          </p:cNvPicPr>
          <p:nvPr/>
        </p:nvPicPr>
        <p:blipFill>
          <a:blip r:embed="rId2"/>
          <a:stretch>
            <a:fillRect/>
          </a:stretch>
        </p:blipFill>
        <p:spPr>
          <a:xfrm>
            <a:off x="0" y="-15124"/>
            <a:ext cx="4855317" cy="3444124"/>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C7BBF4-EEE4-466C-B786-3949BB5B46F4}"/>
              </a:ext>
            </a:extLst>
          </p:cNvPr>
          <p:cNvSpPr>
            <a:spLocks noGrp="1"/>
          </p:cNvSpPr>
          <p:nvPr>
            <p:ph type="title"/>
          </p:nvPr>
        </p:nvSpPr>
        <p:spPr>
          <a:xfrm>
            <a:off x="1097280" y="959224"/>
            <a:ext cx="10058400" cy="778135"/>
          </a:xfrm>
        </p:spPr>
        <p:txBody>
          <a:bodyPr>
            <a:normAutofit/>
          </a:bodyPr>
          <a:lstStyle/>
          <a:p>
            <a:r>
              <a:rPr lang="fr-FR" sz="3000" b="1" cap="all" dirty="0">
                <a:solidFill>
                  <a:srgbClr val="637052"/>
                </a:solidFill>
              </a:rPr>
              <a:t>Étape 2 : l’écriture</a:t>
            </a:r>
            <a:endParaRPr lang="fr-FR" sz="3000" b="1" dirty="0"/>
          </a:p>
        </p:txBody>
      </p:sp>
      <p:sp>
        <p:nvSpPr>
          <p:cNvPr id="5" name="Espace réservé du contenu 5">
            <a:extLst>
              <a:ext uri="{FF2B5EF4-FFF2-40B4-BE49-F238E27FC236}">
                <a16:creationId xmlns:a16="http://schemas.microsoft.com/office/drawing/2014/main" id="{E2B2BE8C-1DF8-4ECA-A77F-1785AD2BF0CC}"/>
              </a:ext>
            </a:extLst>
          </p:cNvPr>
          <p:cNvSpPr txBox="1">
            <a:spLocks noGrp="1"/>
          </p:cNvSpPr>
          <p:nvPr>
            <p:ph idx="1"/>
          </p:nvPr>
        </p:nvSpPr>
        <p:spPr>
          <a:xfrm>
            <a:off x="1096962" y="1846264"/>
            <a:ext cx="10058400" cy="2026490"/>
          </a:xfrm>
        </p:spPr>
        <p:txBody>
          <a:bodyPr/>
          <a:lstStyle/>
          <a:p>
            <a:pPr lvl="0" algn="just"/>
            <a:r>
              <a:rPr lang="fr-FR" dirty="0"/>
              <a:t>Une fois la planche générée, les élèves vont animer la BD en créant des bulles et des apartés et en exploitant ce qu’ils ont appris au niveau linguistique au préalable à cette activité pour rédiger le contenu et inventer leur histoire.</a:t>
            </a:r>
          </a:p>
          <a:p>
            <a:pPr lvl="0" algn="just"/>
            <a:r>
              <a:rPr lang="fr-FR" dirty="0"/>
              <a:t>Avec l’application Sora, il y a également la possibilité - sur inscription - de générer une vidéo à partir de la BD et cette fois, on peut proposer un travail d’Expression Orale. </a:t>
            </a:r>
          </a:p>
          <a:p>
            <a:pPr lvl="0" algn="just"/>
            <a:endParaRPr lang="fr-FR" dirty="0"/>
          </a:p>
          <a:p>
            <a:pPr lvl="0"/>
            <a:endParaRPr lang="fr-FR" dirty="0"/>
          </a:p>
        </p:txBody>
      </p:sp>
    </p:spTree>
    <p:extLst>
      <p:ext uri="{BB962C8B-B14F-4D97-AF65-F5344CB8AC3E}">
        <p14:creationId xmlns:p14="http://schemas.microsoft.com/office/powerpoint/2010/main" val="3147658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5DE3151A-8F2E-41B8-8D0B-605D871F7CAF}"/>
              </a:ext>
            </a:extLst>
          </p:cNvPr>
          <p:cNvSpPr txBox="1">
            <a:spLocks/>
          </p:cNvSpPr>
          <p:nvPr/>
        </p:nvSpPr>
        <p:spPr>
          <a:xfrm>
            <a:off x="1097280" y="529819"/>
            <a:ext cx="10058400" cy="918174"/>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85000"/>
              </a:lnSpc>
              <a:spcBef>
                <a:spcPts val="0"/>
              </a:spcBef>
              <a:spcAft>
                <a:spcPts val="0"/>
              </a:spcAft>
              <a:buNone/>
              <a:tabLst/>
              <a:defRPr lang="fr-FR" sz="8000" b="0" i="0" u="none" strike="noStrike" kern="1200" cap="none" spc="-50" baseline="0">
                <a:solidFill>
                  <a:srgbClr val="262626"/>
                </a:solidFill>
                <a:uFillTx/>
                <a:latin typeface="Calibri Light"/>
              </a:defRPr>
            </a:lvl1pPr>
          </a:lstStyle>
          <a:p>
            <a:pPr>
              <a:lnSpc>
                <a:spcPct val="100000"/>
              </a:lnSpc>
            </a:pPr>
            <a:r>
              <a:rPr lang="fr-FR" sz="4700" b="1" dirty="0">
                <a:solidFill>
                  <a:srgbClr val="637052"/>
                </a:solidFill>
                <a:latin typeface="+mn-lt"/>
                <a:ea typeface="Tahoma" pitchFamily="34"/>
                <a:cs typeface="Tahoma" pitchFamily="34"/>
              </a:rPr>
              <a:t>Plus-values de l’utilisation de l’IA</a:t>
            </a:r>
          </a:p>
        </p:txBody>
      </p:sp>
      <p:sp>
        <p:nvSpPr>
          <p:cNvPr id="10" name="ZoneTexte 9">
            <a:extLst>
              <a:ext uri="{FF2B5EF4-FFF2-40B4-BE49-F238E27FC236}">
                <a16:creationId xmlns:a16="http://schemas.microsoft.com/office/drawing/2014/main" id="{A71A13EE-C1E2-45A6-B200-515166FF3188}"/>
              </a:ext>
            </a:extLst>
          </p:cNvPr>
          <p:cNvSpPr txBox="1"/>
          <p:nvPr/>
        </p:nvSpPr>
        <p:spPr>
          <a:xfrm>
            <a:off x="911791" y="2267619"/>
            <a:ext cx="10123762" cy="3693319"/>
          </a:xfrm>
          <a:prstGeom prst="rect">
            <a:avLst/>
          </a:prstGeom>
          <a:noFill/>
        </p:spPr>
        <p:txBody>
          <a:bodyPr wrap="square">
            <a:spAutoFit/>
          </a:bodyPr>
          <a:lstStyle/>
          <a:p>
            <a:pPr marL="285750" indent="-285750">
              <a:buClr>
                <a:srgbClr val="BD582C"/>
              </a:buClr>
              <a:buFont typeface="Wingdings" panose="05000000000000000000" pitchFamily="2" charset="2"/>
              <a:buChar char="§"/>
            </a:pPr>
            <a:r>
              <a:rPr lang="fr-FR" sz="1800" dirty="0">
                <a:latin typeface="Tahoma" pitchFamily="34"/>
                <a:ea typeface="Tahoma" pitchFamily="34"/>
                <a:cs typeface="Tahoma" pitchFamily="34"/>
              </a:rPr>
              <a:t>Possibilité de s’entraîner en expression écrite avec un canevas déjà </a:t>
            </a:r>
            <a:r>
              <a:rPr lang="fr-FR" sz="1800" dirty="0" err="1">
                <a:latin typeface="Tahoma" pitchFamily="34"/>
                <a:ea typeface="Tahoma" pitchFamily="34"/>
                <a:cs typeface="Tahoma" pitchFamily="34"/>
              </a:rPr>
              <a:t>pré-établi</a:t>
            </a:r>
            <a:r>
              <a:rPr lang="fr-FR" dirty="0">
                <a:latin typeface="Tahoma" pitchFamily="34"/>
                <a:ea typeface="Tahoma" pitchFamily="34"/>
                <a:cs typeface="Tahoma" pitchFamily="34"/>
              </a:rPr>
              <a:t>.</a:t>
            </a:r>
          </a:p>
          <a:p>
            <a:pPr>
              <a:buClr>
                <a:srgbClr val="BD582C"/>
              </a:buClr>
            </a:pPr>
            <a:endParaRPr lang="fr-FR" dirty="0">
              <a:latin typeface="Tahoma" pitchFamily="34"/>
              <a:ea typeface="Tahoma" pitchFamily="34"/>
              <a:cs typeface="Tahoma" pitchFamily="34"/>
            </a:endParaRPr>
          </a:p>
          <a:p>
            <a:pPr marL="285750" indent="-285750">
              <a:buClr>
                <a:srgbClr val="BD582C"/>
              </a:buClr>
              <a:buFont typeface="Wingdings" panose="05000000000000000000" pitchFamily="2" charset="2"/>
              <a:buChar char="§"/>
            </a:pPr>
            <a:r>
              <a:rPr lang="fr-FR" sz="1800" dirty="0">
                <a:latin typeface="Tahoma" pitchFamily="34"/>
                <a:ea typeface="Tahoma" pitchFamily="34"/>
                <a:cs typeface="Tahoma" pitchFamily="34"/>
              </a:rPr>
              <a:t>Selon l’IA choisie , les BD obtenues peuvent être très différentes. L’intérêt majeur est de pouvoir proposer des supports de BD adaptés aux profils d’élèves afin de permettre une différenciation efficace. Ainsi la BD proposée par Sora serait adaptée à des élèves de très bon niveau en langue tandis que celle produite par Pollination serait destinée à des élèves davantage en difficulté.</a:t>
            </a:r>
          </a:p>
          <a:p>
            <a:pPr>
              <a:buClr>
                <a:srgbClr val="BD582C"/>
              </a:buClr>
            </a:pPr>
            <a:endParaRPr lang="fr-FR" sz="1800" dirty="0">
              <a:latin typeface="Tahoma" pitchFamily="34"/>
              <a:ea typeface="Tahoma" pitchFamily="34"/>
              <a:cs typeface="Tahoma" pitchFamily="34"/>
            </a:endParaRPr>
          </a:p>
          <a:p>
            <a:pPr marL="285750" indent="-285750">
              <a:buClr>
                <a:srgbClr val="BD582C"/>
              </a:buClr>
              <a:buFont typeface="Wingdings" panose="05000000000000000000" pitchFamily="2" charset="2"/>
              <a:buChar char="§"/>
            </a:pPr>
            <a:r>
              <a:rPr lang="fr-FR" dirty="0">
                <a:latin typeface="Tahoma" pitchFamily="34"/>
                <a:ea typeface="Tahoma" pitchFamily="34"/>
                <a:cs typeface="Tahoma" pitchFamily="34"/>
              </a:rPr>
              <a:t>Les supports sont variés et attractifs</a:t>
            </a:r>
          </a:p>
          <a:p>
            <a:pPr marL="285750" indent="-285750">
              <a:buClr>
                <a:srgbClr val="BD582C"/>
              </a:buClr>
              <a:buFont typeface="Wingdings" panose="05000000000000000000" pitchFamily="2" charset="2"/>
              <a:buChar char="§"/>
            </a:pPr>
            <a:endParaRPr lang="fr-FR" dirty="0">
              <a:latin typeface="Tahoma" pitchFamily="34"/>
              <a:ea typeface="Tahoma" pitchFamily="34"/>
              <a:cs typeface="Tahoma" pitchFamily="34"/>
            </a:endParaRPr>
          </a:p>
          <a:p>
            <a:pPr marL="285750" indent="-285750">
              <a:buClr>
                <a:srgbClr val="BD582C"/>
              </a:buClr>
              <a:buFont typeface="Wingdings" panose="05000000000000000000" pitchFamily="2" charset="2"/>
              <a:buChar char="§"/>
            </a:pPr>
            <a:r>
              <a:rPr lang="fr-FR" dirty="0"/>
              <a:t>Avec l’application Sora, il y a également la possibilité - sur inscription - de générer une vidéo à partir de la BD et cette fois, on peut proposer un travail d’Expression Orale. </a:t>
            </a:r>
          </a:p>
          <a:p>
            <a:pPr marL="285750" indent="-285750">
              <a:buClr>
                <a:srgbClr val="BD582C"/>
              </a:buClr>
              <a:buFont typeface="Wingdings" panose="05000000000000000000" pitchFamily="2" charset="2"/>
              <a:buChar char="§"/>
            </a:pPr>
            <a:endParaRPr lang="fr-F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9795F5-0833-42B2-8B78-7A508C751843}"/>
              </a:ext>
            </a:extLst>
          </p:cNvPr>
          <p:cNvSpPr txBox="1">
            <a:spLocks noGrp="1"/>
          </p:cNvSpPr>
          <p:nvPr>
            <p:ph type="title"/>
          </p:nvPr>
        </p:nvSpPr>
        <p:spPr/>
        <p:txBody>
          <a:bodyPr/>
          <a:lstStyle/>
          <a:p>
            <a:pPr lvl="0"/>
            <a:r>
              <a:rPr lang="fr-FR" dirty="0">
                <a:latin typeface="+mj-lt"/>
                <a:ea typeface="Tahoma" pitchFamily="34"/>
                <a:cs typeface="Tahoma" pitchFamily="34"/>
              </a:rPr>
              <a:t>Les limites </a:t>
            </a:r>
          </a:p>
        </p:txBody>
      </p:sp>
      <p:sp>
        <p:nvSpPr>
          <p:cNvPr id="3" name="Espace réservé du contenu 2">
            <a:extLst>
              <a:ext uri="{FF2B5EF4-FFF2-40B4-BE49-F238E27FC236}">
                <a16:creationId xmlns:a16="http://schemas.microsoft.com/office/drawing/2014/main" id="{92E5AF4A-32FA-41AB-A50D-4B150057EF5F}"/>
              </a:ext>
            </a:extLst>
          </p:cNvPr>
          <p:cNvSpPr txBox="1">
            <a:spLocks noGrp="1"/>
          </p:cNvSpPr>
          <p:nvPr>
            <p:ph idx="1"/>
          </p:nvPr>
        </p:nvSpPr>
        <p:spPr>
          <a:xfrm>
            <a:off x="1097281" y="2007596"/>
            <a:ext cx="9947238" cy="2842807"/>
          </a:xfrm>
        </p:spPr>
        <p:txBody>
          <a:bodyPr>
            <a:normAutofit lnSpcReduction="10000"/>
          </a:bodyPr>
          <a:lstStyle/>
          <a:p>
            <a:pPr lvl="0" algn="just">
              <a:lnSpc>
                <a:spcPct val="70000"/>
              </a:lnSpc>
              <a:buFont typeface="Wingdings" panose="05000000000000000000" pitchFamily="2" charset="2"/>
              <a:buChar char="§"/>
            </a:pPr>
            <a:r>
              <a:rPr lang="fr-FR" sz="1900" dirty="0"/>
              <a:t> Le prompt de l’enseignant doit être le plus précis possible pour que la BD soit au plus proche de ce qu’il attend des élèves</a:t>
            </a:r>
          </a:p>
          <a:p>
            <a:pPr lvl="0" algn="just">
              <a:lnSpc>
                <a:spcPct val="70000"/>
              </a:lnSpc>
              <a:buFont typeface="Wingdings" panose="05000000000000000000" pitchFamily="2" charset="2"/>
              <a:buChar char="§"/>
            </a:pPr>
            <a:r>
              <a:rPr lang="fr-FR" sz="1900" dirty="0"/>
              <a:t> L’enseignant n’a pas vraiment la main sur la BD et un petit changement dans le prompt peut avoir un gros effet sur la planche de BD</a:t>
            </a:r>
          </a:p>
          <a:p>
            <a:pPr lvl="0" algn="just">
              <a:lnSpc>
                <a:spcPct val="70000"/>
              </a:lnSpc>
              <a:buFont typeface="Wingdings" panose="05000000000000000000" pitchFamily="2" charset="2"/>
              <a:buChar char="§"/>
            </a:pPr>
            <a:r>
              <a:rPr lang="fr-FR" sz="1900" dirty="0"/>
              <a:t> Il y a toujours un travail à refaire sur les bulles et les apartés, elles peuvent être trop petites ou contenir des écritures en langue inventée par l’IA, en anglais ou encore en espagnol mais il faut être vigilant car il y a toujours des erreurs de langue</a:t>
            </a:r>
          </a:p>
          <a:p>
            <a:pPr algn="just">
              <a:lnSpc>
                <a:spcPct val="70000"/>
              </a:lnSpc>
              <a:buFont typeface="Wingdings" panose="05000000000000000000" pitchFamily="2" charset="2"/>
              <a:buChar char="§"/>
            </a:pPr>
            <a:r>
              <a:rPr lang="fr-FR" sz="1900" dirty="0"/>
              <a:t> Le recours à différentes applications permet de varier sensiblement les BD</a:t>
            </a:r>
          </a:p>
          <a:p>
            <a:pPr lvl="0" algn="just">
              <a:lnSpc>
                <a:spcPct val="70000"/>
              </a:lnSpc>
              <a:buFont typeface="Wingdings" panose="05000000000000000000" pitchFamily="2" charset="2"/>
              <a:buChar char="§"/>
            </a:pPr>
            <a:r>
              <a:rPr lang="fr-FR" sz="1900" dirty="0"/>
              <a:t> Il faut faire plusieurs essais pour obtenir une BD correcte (avec des codex réalistes car parfois c’est la 4</a:t>
            </a:r>
            <a:r>
              <a:rPr lang="fr-FR" sz="1900" baseline="30000" dirty="0"/>
              <a:t>ème</a:t>
            </a:r>
            <a:r>
              <a:rPr lang="fr-FR" sz="1900" dirty="0"/>
              <a:t> dimension (</a:t>
            </a:r>
            <a:r>
              <a:rPr lang="fr-FR" sz="1900" dirty="0" err="1"/>
              <a:t>cf</a:t>
            </a:r>
            <a:r>
              <a:rPr lang="fr-FR" sz="1900" dirty="0"/>
              <a:t> exemple ci-contre)</a:t>
            </a:r>
          </a:p>
          <a:p>
            <a:pPr lvl="0" algn="just">
              <a:lnSpc>
                <a:spcPct val="70000"/>
              </a:lnSpc>
            </a:pPr>
            <a:endParaRPr lang="fr-FR" sz="1800" dirty="0"/>
          </a:p>
        </p:txBody>
      </p:sp>
      <p:pic>
        <p:nvPicPr>
          <p:cNvPr id="4" name="Image 5">
            <a:extLst>
              <a:ext uri="{FF2B5EF4-FFF2-40B4-BE49-F238E27FC236}">
                <a16:creationId xmlns:a16="http://schemas.microsoft.com/office/drawing/2014/main" id="{4B696D7F-D02A-4628-B3CD-AEE4201203A5}"/>
              </a:ext>
            </a:extLst>
          </p:cNvPr>
          <p:cNvPicPr>
            <a:picLocks noChangeAspect="1"/>
          </p:cNvPicPr>
          <p:nvPr/>
        </p:nvPicPr>
        <p:blipFill>
          <a:blip r:embed="rId2"/>
          <a:stretch>
            <a:fillRect/>
          </a:stretch>
        </p:blipFill>
        <p:spPr>
          <a:xfrm>
            <a:off x="7722725" y="4338597"/>
            <a:ext cx="3432955" cy="1899015"/>
          </a:xfrm>
          <a:prstGeom prst="rect">
            <a:avLst/>
          </a:prstGeom>
          <a:noFill/>
          <a:ln cap="flat">
            <a:noFill/>
          </a:ln>
        </p:spPr>
      </p:pic>
    </p:spTree>
    <p:extLst>
      <p:ext uri="{BB962C8B-B14F-4D97-AF65-F5344CB8AC3E}">
        <p14:creationId xmlns:p14="http://schemas.microsoft.com/office/powerpoint/2010/main" val="1275162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E14191B3-7745-4600-81A8-BD17F0A743F4}"/>
              </a:ext>
            </a:extLst>
          </p:cNvPr>
          <p:cNvSpPr txBox="1">
            <a:spLocks/>
          </p:cNvSpPr>
          <p:nvPr/>
        </p:nvSpPr>
        <p:spPr>
          <a:xfrm>
            <a:off x="1001438" y="724463"/>
            <a:ext cx="10058400" cy="902796"/>
          </a:xfrm>
          <a:prstGeom prst="rect">
            <a:avLst/>
          </a:prstGeom>
          <a:noFill/>
          <a:ln>
            <a:noFill/>
          </a:ln>
        </p:spPr>
        <p:txBody>
          <a:bodyPr vert="horz" wrap="square" lIns="0" tIns="45720" rIns="0" bIns="45720" anchor="t" anchorCtr="0" compatLnSpc="1">
            <a:noAutofit/>
          </a:bodyPr>
          <a:lstStyle>
            <a:lvl1pPr marL="91440" marR="0" lvl="0" indent="-91440" algn="l" defTabSz="914400" rtl="0" fontAlgn="auto" hangingPunct="1">
              <a:lnSpc>
                <a:spcPct val="90000"/>
              </a:lnSpc>
              <a:spcBef>
                <a:spcPts val="1200"/>
              </a:spcBef>
              <a:spcAft>
                <a:spcPts val="200"/>
              </a:spcAft>
              <a:buClr>
                <a:srgbClr val="E48312"/>
              </a:buClr>
              <a:buSzPct val="100000"/>
              <a:buFont typeface="Calibri" pitchFamily="34"/>
              <a:buChar char=" "/>
              <a:tabLst/>
              <a:defRPr lang="fr-FR" sz="2000" b="0" i="0" u="none" strike="noStrike" kern="1200" cap="none" spc="0" baseline="0">
                <a:solidFill>
                  <a:srgbClr val="404040"/>
                </a:solidFill>
                <a:uFillTx/>
                <a:latin typeface="Calibri"/>
              </a:defRPr>
            </a:lvl1pPr>
            <a:lvl2pPr marL="384048" marR="0" lvl="1"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800" b="0" i="0" u="none" strike="noStrike" kern="1200" cap="none" spc="0" baseline="0">
                <a:solidFill>
                  <a:srgbClr val="404040"/>
                </a:solidFill>
                <a:uFillTx/>
                <a:latin typeface="Calibri"/>
              </a:defRPr>
            </a:lvl2pPr>
            <a:lvl3pPr marL="566928" marR="0" lvl="2"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3pPr>
            <a:lvl4pPr marL="749808" marR="0" lvl="3"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4pPr>
            <a:lvl5pPr marL="932688" marR="0" lvl="4"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4800" b="1" dirty="0">
                <a:solidFill>
                  <a:srgbClr val="637052"/>
                </a:solidFill>
                <a:latin typeface="+mj-lt"/>
                <a:ea typeface="Tahoma" pitchFamily="34"/>
                <a:cs typeface="Tahoma" pitchFamily="34"/>
              </a:rPr>
              <a:t>Ressources et outils utilisés :</a:t>
            </a:r>
            <a:br>
              <a:rPr lang="fr-FR" sz="4800" b="1" dirty="0">
                <a:solidFill>
                  <a:srgbClr val="637052"/>
                </a:solidFill>
                <a:latin typeface="+mj-lt"/>
                <a:ea typeface="Tahoma" pitchFamily="34"/>
                <a:cs typeface="Tahoma" pitchFamily="34"/>
              </a:rPr>
            </a:br>
            <a:endParaRPr lang="fr-FR" sz="4800" b="1" dirty="0">
              <a:solidFill>
                <a:srgbClr val="637052"/>
              </a:solidFill>
              <a:latin typeface="+mj-lt"/>
            </a:endParaRPr>
          </a:p>
        </p:txBody>
      </p:sp>
      <p:pic>
        <p:nvPicPr>
          <p:cNvPr id="9" name="Image 8">
            <a:extLst>
              <a:ext uri="{FF2B5EF4-FFF2-40B4-BE49-F238E27FC236}">
                <a16:creationId xmlns:a16="http://schemas.microsoft.com/office/drawing/2014/main" id="{8385120E-D97D-4BC7-B042-5ACEE6B459A0}"/>
              </a:ext>
            </a:extLst>
          </p:cNvPr>
          <p:cNvPicPr>
            <a:picLocks noChangeAspect="1"/>
          </p:cNvPicPr>
          <p:nvPr/>
        </p:nvPicPr>
        <p:blipFill>
          <a:blip r:embed="rId2"/>
          <a:stretch>
            <a:fillRect/>
          </a:stretch>
        </p:blipFill>
        <p:spPr>
          <a:xfrm>
            <a:off x="5519714" y="2305380"/>
            <a:ext cx="4344006" cy="905001"/>
          </a:xfrm>
          <a:prstGeom prst="rect">
            <a:avLst/>
          </a:prstGeom>
        </p:spPr>
      </p:pic>
      <p:pic>
        <p:nvPicPr>
          <p:cNvPr id="11" name="Image 10">
            <a:extLst>
              <a:ext uri="{FF2B5EF4-FFF2-40B4-BE49-F238E27FC236}">
                <a16:creationId xmlns:a16="http://schemas.microsoft.com/office/drawing/2014/main" id="{19D6EA42-ABE5-4166-9D5A-18060C4C840B}"/>
              </a:ext>
            </a:extLst>
          </p:cNvPr>
          <p:cNvPicPr>
            <a:picLocks noChangeAspect="1"/>
          </p:cNvPicPr>
          <p:nvPr/>
        </p:nvPicPr>
        <p:blipFill>
          <a:blip r:embed="rId3"/>
          <a:stretch>
            <a:fillRect/>
          </a:stretch>
        </p:blipFill>
        <p:spPr>
          <a:xfrm>
            <a:off x="6588918" y="3825751"/>
            <a:ext cx="1978731" cy="902796"/>
          </a:xfrm>
          <a:prstGeom prst="rect">
            <a:avLst/>
          </a:prstGeom>
        </p:spPr>
      </p:pic>
      <p:pic>
        <p:nvPicPr>
          <p:cNvPr id="1026" name="Picture 2" descr="OpenAI Review: Best AI Video Generator ...">
            <a:extLst>
              <a:ext uri="{FF2B5EF4-FFF2-40B4-BE49-F238E27FC236}">
                <a16:creationId xmlns:a16="http://schemas.microsoft.com/office/drawing/2014/main" id="{025D1148-56E8-4306-A472-56747327A8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219" y="3607958"/>
            <a:ext cx="1837204" cy="9186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À qui appartient ChatGPT : informations ...">
            <a:extLst>
              <a:ext uri="{FF2B5EF4-FFF2-40B4-BE49-F238E27FC236}">
                <a16:creationId xmlns:a16="http://schemas.microsoft.com/office/drawing/2014/main" id="{C70D21B7-364C-46DF-B908-0DC2A61F0E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4226" y="2176734"/>
            <a:ext cx="1631169" cy="905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531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8C7C815A-95B5-4562-95AB-3ED7D1CCF26E}"/>
              </a:ext>
            </a:extLst>
          </p:cNvPr>
          <p:cNvSpPr txBox="1">
            <a:spLocks noGrp="1"/>
          </p:cNvSpPr>
          <p:nvPr>
            <p:ph type="title"/>
          </p:nvPr>
        </p:nvSpPr>
        <p:spPr>
          <a:xfrm>
            <a:off x="152403" y="594360"/>
            <a:ext cx="3762371" cy="2286000"/>
          </a:xfrm>
        </p:spPr>
        <p:txBody>
          <a:bodyPr>
            <a:noAutofit/>
          </a:bodyPr>
          <a:lstStyle/>
          <a:p>
            <a:pPr lvl="0"/>
            <a:r>
              <a:rPr lang="fr-FR" sz="2800" u="sng" dirty="0"/>
              <a:t>Objectif :</a:t>
            </a:r>
            <a:br>
              <a:rPr lang="fr-FR" sz="2800" dirty="0"/>
            </a:br>
            <a:r>
              <a:rPr lang="fr-FR" sz="2800" dirty="0"/>
              <a:t>Utiliser l’IA pour créer une bande dessinée et produire de l’ expression écrite en différenciant les profils d’apprenants</a:t>
            </a:r>
          </a:p>
        </p:txBody>
      </p:sp>
      <p:sp>
        <p:nvSpPr>
          <p:cNvPr id="3" name="Espace réservé du contenu 4">
            <a:extLst>
              <a:ext uri="{FF2B5EF4-FFF2-40B4-BE49-F238E27FC236}">
                <a16:creationId xmlns:a16="http://schemas.microsoft.com/office/drawing/2014/main" id="{337D8180-9A91-425F-9170-AF3AEFE7C0F0}"/>
              </a:ext>
            </a:extLst>
          </p:cNvPr>
          <p:cNvSpPr txBox="1">
            <a:spLocks noGrp="1"/>
          </p:cNvSpPr>
          <p:nvPr>
            <p:ph type="body" idx="2"/>
          </p:nvPr>
        </p:nvSpPr>
        <p:spPr>
          <a:xfrm>
            <a:off x="4800600" y="1438278"/>
            <a:ext cx="6492240" cy="4551041"/>
          </a:xfrm>
        </p:spPr>
        <p:txBody>
          <a:bodyPr lIns="0" rIns="0"/>
          <a:lstStyle/>
          <a:p>
            <a:pPr marL="91440" lvl="0" indent="-91440" algn="just">
              <a:buChar char=" "/>
            </a:pPr>
            <a:r>
              <a:rPr lang="fr-FR" sz="2000" b="1" u="sng" dirty="0">
                <a:solidFill>
                  <a:srgbClr val="637052"/>
                </a:solidFill>
              </a:rPr>
              <a:t>Mise en œuvre : </a:t>
            </a:r>
          </a:p>
          <a:p>
            <a:pPr marL="91440" lvl="0" indent="-91440" algn="just">
              <a:buChar char=" "/>
            </a:pPr>
            <a:r>
              <a:rPr lang="fr-FR" sz="2000" dirty="0">
                <a:solidFill>
                  <a:srgbClr val="404040"/>
                </a:solidFill>
              </a:rPr>
              <a:t>Utilisation de l’IA par les élèves pour synthétiser leurs connaissances </a:t>
            </a:r>
          </a:p>
          <a:p>
            <a:pPr marL="91440" lvl="0" indent="-91440" algn="just">
              <a:buChar char=" "/>
            </a:pPr>
            <a:endParaRPr lang="fr-FR" sz="2000" dirty="0">
              <a:solidFill>
                <a:srgbClr val="404040"/>
              </a:solidFill>
            </a:endParaRPr>
          </a:p>
          <a:p>
            <a:pPr marL="91440" lvl="0" indent="-91440" algn="just">
              <a:buChar char=" "/>
            </a:pPr>
            <a:r>
              <a:rPr lang="fr-FR" sz="2000" b="1" u="sng" dirty="0">
                <a:solidFill>
                  <a:srgbClr val="637052"/>
                </a:solidFill>
              </a:rPr>
              <a:t>Contexte</a:t>
            </a:r>
            <a:r>
              <a:rPr lang="fr-FR" sz="2000" u="sng" dirty="0">
                <a:solidFill>
                  <a:srgbClr val="404040"/>
                </a:solidFill>
              </a:rPr>
              <a:t> : </a:t>
            </a:r>
          </a:p>
          <a:p>
            <a:pPr marL="91440" lvl="0" indent="-91440" algn="just">
              <a:buChar char=" "/>
            </a:pPr>
            <a:r>
              <a:rPr lang="fr-FR" sz="2000" dirty="0">
                <a:solidFill>
                  <a:srgbClr val="404040"/>
                </a:solidFill>
              </a:rPr>
              <a:t>Une classe de 4</a:t>
            </a:r>
            <a:r>
              <a:rPr lang="fr-FR" sz="2000" baseline="30000" dirty="0">
                <a:solidFill>
                  <a:srgbClr val="404040"/>
                </a:solidFill>
              </a:rPr>
              <a:t>ème</a:t>
            </a:r>
            <a:r>
              <a:rPr lang="fr-FR" sz="2000" dirty="0">
                <a:solidFill>
                  <a:srgbClr val="404040"/>
                </a:solidFill>
              </a:rPr>
              <a:t> avec la particularité d’avoir une moitié d’élèves en grande difficulté (échec scolaires, comportement difficile et mise au travail lente, …) ainsi qu’une autre moitié avec de très bons élèves (réussite scolaire, curieux, mise au travail rapide…). L’objectif est de réussir à les mettre tous au travail selon leur niveau respectif et de les parvenir à les faire collaborer pour produire de l’EE ensemble. </a:t>
            </a:r>
          </a:p>
        </p:txBody>
      </p:sp>
      <p:sp>
        <p:nvSpPr>
          <p:cNvPr id="4" name="Espace réservé du texte 5">
            <a:extLst>
              <a:ext uri="{FF2B5EF4-FFF2-40B4-BE49-F238E27FC236}">
                <a16:creationId xmlns:a16="http://schemas.microsoft.com/office/drawing/2014/main" id="{DBA0F11D-4E05-4361-A0A1-B216E807A3EC}"/>
              </a:ext>
            </a:extLst>
          </p:cNvPr>
          <p:cNvSpPr txBox="1">
            <a:spLocks noGrp="1"/>
          </p:cNvSpPr>
          <p:nvPr>
            <p:ph idx="1"/>
          </p:nvPr>
        </p:nvSpPr>
        <p:spPr>
          <a:xfrm>
            <a:off x="152403" y="3113120"/>
            <a:ext cx="3505196" cy="2876199"/>
          </a:xfrm>
        </p:spPr>
        <p:txBody>
          <a:bodyPr lIns="91440" rIns="91440"/>
          <a:lstStyle/>
          <a:p>
            <a:pPr marL="0" lvl="0" indent="0">
              <a:buNone/>
            </a:pPr>
            <a:r>
              <a:rPr lang="fr-FR" sz="2800" u="sng" dirty="0">
                <a:solidFill>
                  <a:srgbClr val="FFFFFF"/>
                </a:solidFill>
                <a:latin typeface="Calibri Light"/>
              </a:rPr>
              <a:t>Public : </a:t>
            </a:r>
          </a:p>
          <a:p>
            <a:pPr marL="0" lvl="0" indent="0">
              <a:buNone/>
            </a:pPr>
            <a:r>
              <a:rPr lang="fr-FR" sz="2800" dirty="0">
                <a:solidFill>
                  <a:srgbClr val="FFFFFF"/>
                </a:solidFill>
                <a:latin typeface="Calibri Light"/>
              </a:rPr>
              <a:t>Cycle 4/ classe de 4</a:t>
            </a:r>
            <a:r>
              <a:rPr lang="fr-FR" sz="2800" baseline="30000" dirty="0">
                <a:solidFill>
                  <a:srgbClr val="FFFFFF"/>
                </a:solidFill>
                <a:latin typeface="Calibri Light"/>
              </a:rPr>
              <a:t>ème</a:t>
            </a:r>
            <a:r>
              <a:rPr lang="fr-FR" sz="2800" dirty="0">
                <a:solidFill>
                  <a:srgbClr val="FFFFFF"/>
                </a:solidFill>
                <a:latin typeface="Calibri Light"/>
              </a:rPr>
              <a:t> </a:t>
            </a:r>
          </a:p>
          <a:p>
            <a:pPr marL="0" lvl="0" indent="0">
              <a:buNone/>
            </a:pPr>
            <a:endParaRPr lang="fr-FR" sz="2800" dirty="0">
              <a:solidFill>
                <a:srgbClr val="FFFFFF"/>
              </a:solidFill>
              <a:latin typeface="Calibri Light"/>
            </a:endParaRPr>
          </a:p>
          <a:p>
            <a:pPr marL="0" lvl="0" indent="0">
              <a:buNone/>
            </a:pPr>
            <a:r>
              <a:rPr lang="fr-FR" sz="2800" u="sng" dirty="0">
                <a:solidFill>
                  <a:srgbClr val="FFFFFF"/>
                </a:solidFill>
                <a:latin typeface="Calibri Light"/>
              </a:rPr>
              <a:t>Langue :</a:t>
            </a:r>
          </a:p>
          <a:p>
            <a:pPr marL="0" lvl="0" indent="0">
              <a:buNone/>
            </a:pPr>
            <a:r>
              <a:rPr lang="fr-FR" sz="2800" dirty="0">
                <a:solidFill>
                  <a:srgbClr val="FFFFFF"/>
                </a:solidFill>
                <a:latin typeface="Calibri Light"/>
              </a:rPr>
              <a:t>Espagnol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6632A9-1071-49D6-A2E5-7E5BFDD852A1}"/>
              </a:ext>
            </a:extLst>
          </p:cNvPr>
          <p:cNvSpPr>
            <a:spLocks noGrp="1"/>
          </p:cNvSpPr>
          <p:nvPr>
            <p:ph type="title"/>
          </p:nvPr>
        </p:nvSpPr>
        <p:spPr>
          <a:xfrm>
            <a:off x="1005205" y="277907"/>
            <a:ext cx="10058400" cy="876747"/>
          </a:xfrm>
        </p:spPr>
        <p:txBody>
          <a:bodyPr/>
          <a:lstStyle/>
          <a:p>
            <a:pPr algn="ctr"/>
            <a:r>
              <a:rPr lang="fr-FR" b="1" u="sng" dirty="0">
                <a:solidFill>
                  <a:srgbClr val="637052"/>
                </a:solidFill>
                <a:latin typeface="Tahoma" pitchFamily="34"/>
                <a:ea typeface="Tahoma" pitchFamily="34"/>
                <a:cs typeface="Tahoma" pitchFamily="34"/>
              </a:rPr>
              <a:t>Les étapes </a:t>
            </a:r>
            <a:endParaRPr lang="fr-FR" b="1" dirty="0">
              <a:solidFill>
                <a:srgbClr val="637052"/>
              </a:solidFill>
            </a:endParaRPr>
          </a:p>
        </p:txBody>
      </p:sp>
      <p:pic>
        <p:nvPicPr>
          <p:cNvPr id="6" name="Espace réservé du contenu 5">
            <a:extLst>
              <a:ext uri="{FF2B5EF4-FFF2-40B4-BE49-F238E27FC236}">
                <a16:creationId xmlns:a16="http://schemas.microsoft.com/office/drawing/2014/main" id="{66935F2C-877C-411E-A80B-0F9469A65BE2}"/>
              </a:ext>
            </a:extLst>
          </p:cNvPr>
          <p:cNvPicPr>
            <a:picLocks noGrp="1" noChangeAspect="1"/>
          </p:cNvPicPr>
          <p:nvPr>
            <p:ph idx="2"/>
          </p:nvPr>
        </p:nvPicPr>
        <p:blipFill>
          <a:blip r:embed="rId2"/>
          <a:stretch>
            <a:fillRect/>
          </a:stretch>
        </p:blipFill>
        <p:spPr>
          <a:xfrm>
            <a:off x="4894284" y="3383735"/>
            <a:ext cx="6169321" cy="2698376"/>
          </a:xfrm>
        </p:spPr>
      </p:pic>
      <p:sp>
        <p:nvSpPr>
          <p:cNvPr id="8" name="ZoneTexte 7">
            <a:extLst>
              <a:ext uri="{FF2B5EF4-FFF2-40B4-BE49-F238E27FC236}">
                <a16:creationId xmlns:a16="http://schemas.microsoft.com/office/drawing/2014/main" id="{D243D14A-1298-4722-A3C8-97F37CEB7099}"/>
              </a:ext>
            </a:extLst>
          </p:cNvPr>
          <p:cNvSpPr txBox="1"/>
          <p:nvPr/>
        </p:nvSpPr>
        <p:spPr>
          <a:xfrm>
            <a:off x="818854" y="1154654"/>
            <a:ext cx="3644931" cy="553998"/>
          </a:xfrm>
          <a:prstGeom prst="rect">
            <a:avLst/>
          </a:prstGeom>
          <a:noFill/>
        </p:spPr>
        <p:txBody>
          <a:bodyPr wrap="square">
            <a:spAutoFit/>
          </a:bodyPr>
          <a:lstStyle/>
          <a:p>
            <a:pPr lvl="0"/>
            <a:r>
              <a:rPr lang="fr-FR" sz="3000" b="1" cap="all" dirty="0">
                <a:solidFill>
                  <a:srgbClr val="637052"/>
                </a:solidFill>
              </a:rPr>
              <a:t>Étape 1: le PROMPT</a:t>
            </a:r>
            <a:endParaRPr lang="fr-FR" sz="3000" b="1" dirty="0"/>
          </a:p>
        </p:txBody>
      </p:sp>
      <p:sp>
        <p:nvSpPr>
          <p:cNvPr id="11" name="Espace réservé du contenu 2">
            <a:extLst>
              <a:ext uri="{FF2B5EF4-FFF2-40B4-BE49-F238E27FC236}">
                <a16:creationId xmlns:a16="http://schemas.microsoft.com/office/drawing/2014/main" id="{87A510D8-173F-4FF2-BAFE-B56839C26D2C}"/>
              </a:ext>
            </a:extLst>
          </p:cNvPr>
          <p:cNvSpPr txBox="1">
            <a:spLocks/>
          </p:cNvSpPr>
          <p:nvPr/>
        </p:nvSpPr>
        <p:spPr>
          <a:xfrm>
            <a:off x="818854" y="1844495"/>
            <a:ext cx="10342204" cy="2198587"/>
          </a:xfrm>
          <a:prstGeom prst="rect">
            <a:avLst/>
          </a:prstGeom>
          <a:noFill/>
          <a:ln>
            <a:noFill/>
          </a:ln>
        </p:spPr>
        <p:txBody>
          <a:bodyPr vert="horz" wrap="square" lIns="0" tIns="45720" rIns="0" bIns="45720" anchor="t" anchorCtr="0" compatLnSpc="1">
            <a:normAutofit fontScale="25000" lnSpcReduction="20000"/>
          </a:bodyPr>
          <a:lstStyle>
            <a:lvl1pPr marL="91440" marR="0" lvl="0" indent="-91440" algn="l" defTabSz="914400" rtl="0" fontAlgn="auto" hangingPunct="1">
              <a:lnSpc>
                <a:spcPct val="90000"/>
              </a:lnSpc>
              <a:spcBef>
                <a:spcPts val="1200"/>
              </a:spcBef>
              <a:spcAft>
                <a:spcPts val="200"/>
              </a:spcAft>
              <a:buClr>
                <a:srgbClr val="E48312"/>
              </a:buClr>
              <a:buSzPct val="100000"/>
              <a:buFont typeface="Calibri" pitchFamily="34"/>
              <a:buChar char=" "/>
              <a:tabLst/>
              <a:defRPr lang="fr-FR" sz="2000" b="0" i="0" u="none" strike="noStrike" kern="1200" cap="none" spc="0" baseline="0">
                <a:solidFill>
                  <a:srgbClr val="404040"/>
                </a:solidFill>
                <a:uFillTx/>
                <a:latin typeface="Calibri"/>
              </a:defRPr>
            </a:lvl1pPr>
            <a:lvl2pPr marL="384048" marR="0" lvl="1"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800" b="0" i="0" u="none" strike="noStrike" kern="1200" cap="none" spc="0" baseline="0">
                <a:solidFill>
                  <a:srgbClr val="404040"/>
                </a:solidFill>
                <a:uFillTx/>
                <a:latin typeface="Calibri"/>
              </a:defRPr>
            </a:lvl2pPr>
            <a:lvl3pPr marL="566928" marR="0" lvl="2"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3pPr>
            <a:lvl4pPr marL="749808" marR="0" lvl="3"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4pPr>
            <a:lvl5pPr marL="932688" marR="0" lvl="4"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7200" dirty="0"/>
              <a:t>Pour obtenir un support de travail à la production d’Expression Ecrite, il est fondamental de générer un prompt efficace. </a:t>
            </a:r>
          </a:p>
          <a:p>
            <a:pPr marL="0" indent="0" algn="just">
              <a:buNone/>
            </a:pPr>
            <a:r>
              <a:rPr lang="fr-FR" sz="7200" dirty="0"/>
              <a:t>L’objectif est de générer une Bande Dessinée qui va servir de support à la production  d’une histoire qui raconte leur découverte du site de Tulum sous les traits d’un jeune explorateur dans le cadre d’une séquence de type simulation globale sur la quête du trésor de Moctezuma. </a:t>
            </a:r>
          </a:p>
          <a:p>
            <a:pPr marL="0" indent="0">
              <a:buNone/>
            </a:pPr>
            <a:r>
              <a:rPr lang="fr-FR" sz="7200" dirty="0"/>
              <a:t>La BD va servir à travailler les 2 points de langue suivants :</a:t>
            </a:r>
          </a:p>
          <a:p>
            <a:pPr>
              <a:buFont typeface="Wingdings" panose="05000000000000000000" pitchFamily="2" charset="2"/>
              <a:buChar char="§"/>
            </a:pPr>
            <a:r>
              <a:rPr lang="fr-FR" sz="7200" dirty="0"/>
              <a:t> s’orienter dans l’espace</a:t>
            </a:r>
          </a:p>
          <a:p>
            <a:pPr>
              <a:buFont typeface="Wingdings" panose="05000000000000000000" pitchFamily="2" charset="2"/>
              <a:buChar char="§"/>
            </a:pPr>
            <a:r>
              <a:rPr lang="fr-FR" sz="7200" dirty="0"/>
              <a:t> les prépositions de lieu</a:t>
            </a:r>
          </a:p>
          <a:p>
            <a:pPr marL="0" indent="0">
              <a:buFont typeface="Calibri" pitchFamily="34"/>
              <a:buNone/>
            </a:pPr>
            <a:r>
              <a:rPr lang="fr-FR" sz="7200" dirty="0"/>
              <a:t>Le premier prompt généré est le suivant :</a:t>
            </a:r>
          </a:p>
          <a:p>
            <a:endParaRPr lang="fr-FR" dirty="0"/>
          </a:p>
        </p:txBody>
      </p:sp>
    </p:spTree>
    <p:extLst>
      <p:ext uri="{BB962C8B-B14F-4D97-AF65-F5344CB8AC3E}">
        <p14:creationId xmlns:p14="http://schemas.microsoft.com/office/powerpoint/2010/main" val="270557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ACF155B-DE97-4E10-A935-D93B85DCF5BA}"/>
              </a:ext>
            </a:extLst>
          </p:cNvPr>
          <p:cNvPicPr>
            <a:picLocks noChangeAspect="1"/>
          </p:cNvPicPr>
          <p:nvPr/>
        </p:nvPicPr>
        <p:blipFill>
          <a:blip r:embed="rId2"/>
          <a:stretch>
            <a:fillRect/>
          </a:stretch>
        </p:blipFill>
        <p:spPr>
          <a:xfrm>
            <a:off x="3129387" y="2739569"/>
            <a:ext cx="5684318" cy="3311607"/>
          </a:xfrm>
          <a:prstGeom prst="rect">
            <a:avLst/>
          </a:prstGeom>
        </p:spPr>
      </p:pic>
      <p:sp>
        <p:nvSpPr>
          <p:cNvPr id="3" name="Espace réservé du contenu 2">
            <a:extLst>
              <a:ext uri="{FF2B5EF4-FFF2-40B4-BE49-F238E27FC236}">
                <a16:creationId xmlns:a16="http://schemas.microsoft.com/office/drawing/2014/main" id="{F92434C3-B17D-4243-BED6-37B74EA963FA}"/>
              </a:ext>
            </a:extLst>
          </p:cNvPr>
          <p:cNvSpPr txBox="1">
            <a:spLocks/>
          </p:cNvSpPr>
          <p:nvPr/>
        </p:nvSpPr>
        <p:spPr>
          <a:xfrm>
            <a:off x="994284" y="1423695"/>
            <a:ext cx="10058400" cy="1436047"/>
          </a:xfrm>
          <a:prstGeom prst="rect">
            <a:avLst/>
          </a:prstGeom>
        </p:spPr>
        <p:txBody>
          <a:bodyPr>
            <a:normAutofit lnSpcReduction="10000"/>
          </a:bodyPr>
          <a:lstStyle>
            <a:lvl1pPr marL="91440" marR="0" lvl="0" indent="-91440" algn="l" defTabSz="914400" rtl="0" fontAlgn="auto" hangingPunct="1">
              <a:lnSpc>
                <a:spcPct val="90000"/>
              </a:lnSpc>
              <a:spcBef>
                <a:spcPts val="1200"/>
              </a:spcBef>
              <a:spcAft>
                <a:spcPts val="200"/>
              </a:spcAft>
              <a:buClr>
                <a:srgbClr val="E48312"/>
              </a:buClr>
              <a:buSzPct val="100000"/>
              <a:buFont typeface="Calibri" pitchFamily="34"/>
              <a:buChar char=" "/>
              <a:tabLst/>
              <a:defRPr lang="fr-FR" sz="2000" b="0" i="0" u="none" strike="noStrike" kern="1200" cap="none" spc="0" baseline="0">
                <a:solidFill>
                  <a:srgbClr val="404040"/>
                </a:solidFill>
                <a:uFillTx/>
                <a:latin typeface="Calibri"/>
              </a:defRPr>
            </a:lvl1pPr>
            <a:lvl2pPr marL="384048" marR="0" lvl="1"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800" b="0" i="0" u="none" strike="noStrike" kern="1200" cap="none" spc="0" baseline="0">
                <a:solidFill>
                  <a:srgbClr val="404040"/>
                </a:solidFill>
                <a:uFillTx/>
                <a:latin typeface="Calibri"/>
              </a:defRPr>
            </a:lvl2pPr>
            <a:lvl3pPr marL="566928" marR="0" lvl="2"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3pPr>
            <a:lvl4pPr marL="749808" marR="0" lvl="3"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4pPr>
            <a:lvl5pPr marL="932688" marR="0" lvl="4"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itchFamily="34"/>
              <a:buNone/>
            </a:pPr>
            <a:r>
              <a:rPr lang="fr-FR" sz="1800" dirty="0"/>
              <a:t>Ce prompt est soumis à Chat GPT avec  pour obtention la BD ci-dessous</a:t>
            </a:r>
          </a:p>
          <a:p>
            <a:pPr marL="0" indent="0" algn="just">
              <a:buFont typeface="Calibri" pitchFamily="34"/>
              <a:buNone/>
            </a:pPr>
            <a:r>
              <a:rPr lang="fr-FR" sz="1800" dirty="0"/>
              <a:t>Il est intéressant de voir que l’on peut travailler les objectifs ciblés. Néanmoins, le temple n’est pas celui de Tulum, l’iguane est remplacé par un oiseau et on retrouve les guirlande en « </a:t>
            </a:r>
            <a:r>
              <a:rPr lang="fr-FR" sz="1800" dirty="0" err="1"/>
              <a:t>papel</a:t>
            </a:r>
            <a:r>
              <a:rPr lang="fr-FR" sz="1800" dirty="0"/>
              <a:t> </a:t>
            </a:r>
            <a:r>
              <a:rPr lang="fr-FR" sz="1800" dirty="0" err="1"/>
              <a:t>picado</a:t>
            </a:r>
            <a:r>
              <a:rPr lang="fr-FR" sz="1800" dirty="0"/>
              <a:t> » propre à la fête des morts, ce qui ne présente aucun intérêt ici. Les biais propre à l’IA sont gênants eu  égard au travail demandé.</a:t>
            </a:r>
          </a:p>
          <a:p>
            <a:pPr marL="0" indent="0">
              <a:buNone/>
            </a:pPr>
            <a:endParaRPr lang="fr-FR" sz="1400" dirty="0"/>
          </a:p>
        </p:txBody>
      </p:sp>
      <p:sp>
        <p:nvSpPr>
          <p:cNvPr id="4" name="Titre 1">
            <a:extLst>
              <a:ext uri="{FF2B5EF4-FFF2-40B4-BE49-F238E27FC236}">
                <a16:creationId xmlns:a16="http://schemas.microsoft.com/office/drawing/2014/main" id="{55BFDB03-2B67-42AC-94EF-23DE0F0A060A}"/>
              </a:ext>
            </a:extLst>
          </p:cNvPr>
          <p:cNvSpPr txBox="1">
            <a:spLocks/>
          </p:cNvSpPr>
          <p:nvPr/>
        </p:nvSpPr>
        <p:spPr>
          <a:xfrm>
            <a:off x="1066800" y="599100"/>
            <a:ext cx="10058400" cy="742052"/>
          </a:xfrm>
          <a:prstGeom prst="rect">
            <a:avLst/>
          </a:prstGeom>
        </p:spPr>
        <p:txBody>
          <a:bodyPr/>
          <a:lstStyle>
            <a:lvl1pPr marL="0" marR="0" lvl="0" indent="0" algn="l" defTabSz="914400" rtl="0" fontAlgn="auto" hangingPunct="1">
              <a:lnSpc>
                <a:spcPct val="85000"/>
              </a:lnSpc>
              <a:spcBef>
                <a:spcPts val="0"/>
              </a:spcBef>
              <a:spcAft>
                <a:spcPts val="0"/>
              </a:spcAft>
              <a:buNone/>
              <a:tabLst/>
              <a:defRPr lang="fr-FR" sz="4800" b="0" i="0" u="none" strike="noStrike" kern="1200" cap="none" spc="-50" baseline="0">
                <a:solidFill>
                  <a:srgbClr val="404040"/>
                </a:solidFill>
                <a:uFillTx/>
                <a:latin typeface="Calibri Light"/>
              </a:defRPr>
            </a:lvl1pPr>
          </a:lstStyle>
          <a:p>
            <a:r>
              <a:rPr lang="fr-FR" b="1" dirty="0">
                <a:solidFill>
                  <a:srgbClr val="637052"/>
                </a:solidFill>
              </a:rPr>
              <a:t>Chat GPT</a:t>
            </a:r>
          </a:p>
        </p:txBody>
      </p:sp>
    </p:spTree>
    <p:extLst>
      <p:ext uri="{BB962C8B-B14F-4D97-AF65-F5344CB8AC3E}">
        <p14:creationId xmlns:p14="http://schemas.microsoft.com/office/powerpoint/2010/main" val="1672351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0">
            <a:extLst>
              <a:ext uri="{FF2B5EF4-FFF2-40B4-BE49-F238E27FC236}">
                <a16:creationId xmlns:a16="http://schemas.microsoft.com/office/drawing/2014/main" id="{6A15E7A2-36A2-4EF0-9F98-B1D3818D9B57}"/>
              </a:ext>
            </a:extLst>
          </p:cNvPr>
          <p:cNvSpPr txBox="1">
            <a:spLocks/>
          </p:cNvSpPr>
          <p:nvPr/>
        </p:nvSpPr>
        <p:spPr>
          <a:xfrm>
            <a:off x="902921" y="534444"/>
            <a:ext cx="10392607" cy="742052"/>
          </a:xfrm>
          <a:prstGeom prst="rect">
            <a:avLst/>
          </a:prstGeom>
        </p:spPr>
        <p:txBody>
          <a:bodyPr>
            <a:normAutofit/>
          </a:bodyPr>
          <a:lstStyle>
            <a:lvl1pPr marL="91440" marR="0" lvl="0" indent="-91440" algn="l" defTabSz="914400" rtl="0" fontAlgn="auto" hangingPunct="1">
              <a:lnSpc>
                <a:spcPct val="90000"/>
              </a:lnSpc>
              <a:spcBef>
                <a:spcPts val="1200"/>
              </a:spcBef>
              <a:spcAft>
                <a:spcPts val="200"/>
              </a:spcAft>
              <a:buClr>
                <a:srgbClr val="E48312"/>
              </a:buClr>
              <a:buSzPct val="100000"/>
              <a:buFont typeface="Calibri" pitchFamily="34"/>
              <a:buChar char=" "/>
              <a:tabLst/>
              <a:defRPr lang="fr-FR" sz="2000" b="0" i="0" u="none" strike="noStrike" kern="1200" cap="none" spc="0" baseline="0">
                <a:solidFill>
                  <a:srgbClr val="404040"/>
                </a:solidFill>
                <a:uFillTx/>
                <a:latin typeface="Calibri"/>
              </a:defRPr>
            </a:lvl1pPr>
            <a:lvl2pPr marL="384048" marR="0" lvl="1"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800" b="0" i="0" u="none" strike="noStrike" kern="1200" cap="none" spc="0" baseline="0">
                <a:solidFill>
                  <a:srgbClr val="404040"/>
                </a:solidFill>
                <a:uFillTx/>
                <a:latin typeface="Calibri"/>
              </a:defRPr>
            </a:lvl2pPr>
            <a:lvl3pPr marL="566928" marR="0" lvl="2"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3pPr>
            <a:lvl4pPr marL="749808" marR="0" lvl="3"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4pPr>
            <a:lvl5pPr marL="932688" marR="0" lvl="4"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t>Afin d’obtenir un prompt bien structuré, il est possible de demander à une IA de générer un prompt. </a:t>
            </a:r>
            <a:r>
              <a:rPr lang="fr-FR" sz="1800" dirty="0" err="1"/>
              <a:t>ChatGPT</a:t>
            </a:r>
            <a:r>
              <a:rPr lang="fr-FR" sz="1800" dirty="0"/>
              <a:t> fera cette proposition avec pour résultat le document ci-contre.</a:t>
            </a:r>
          </a:p>
          <a:p>
            <a:endParaRPr lang="fr-FR" dirty="0"/>
          </a:p>
        </p:txBody>
      </p:sp>
      <p:pic>
        <p:nvPicPr>
          <p:cNvPr id="3" name="Espace réservé du contenu 5">
            <a:extLst>
              <a:ext uri="{FF2B5EF4-FFF2-40B4-BE49-F238E27FC236}">
                <a16:creationId xmlns:a16="http://schemas.microsoft.com/office/drawing/2014/main" id="{A068287B-2E7C-46DD-A329-20D1E4CAF152}"/>
              </a:ext>
            </a:extLst>
          </p:cNvPr>
          <p:cNvPicPr>
            <a:picLocks noChangeAspect="1"/>
          </p:cNvPicPr>
          <p:nvPr/>
        </p:nvPicPr>
        <p:blipFill>
          <a:blip r:embed="rId2"/>
          <a:stretch>
            <a:fillRect/>
          </a:stretch>
        </p:blipFill>
        <p:spPr>
          <a:xfrm>
            <a:off x="1792942" y="1106167"/>
            <a:ext cx="4938712" cy="3526809"/>
          </a:xfrm>
          <a:prstGeom prst="rect">
            <a:avLst/>
          </a:prstGeom>
        </p:spPr>
      </p:pic>
      <p:sp>
        <p:nvSpPr>
          <p:cNvPr id="4" name="ZoneTexte 3">
            <a:extLst>
              <a:ext uri="{FF2B5EF4-FFF2-40B4-BE49-F238E27FC236}">
                <a16:creationId xmlns:a16="http://schemas.microsoft.com/office/drawing/2014/main" id="{07498568-E96A-4C69-945A-98EC72CB1750}"/>
              </a:ext>
            </a:extLst>
          </p:cNvPr>
          <p:cNvSpPr txBox="1"/>
          <p:nvPr/>
        </p:nvSpPr>
        <p:spPr>
          <a:xfrm>
            <a:off x="902921" y="5005985"/>
            <a:ext cx="10222279" cy="1200329"/>
          </a:xfrm>
          <a:prstGeom prst="rect">
            <a:avLst/>
          </a:prstGeom>
          <a:noFill/>
        </p:spPr>
        <p:txBody>
          <a:bodyPr wrap="square" rtlCol="0">
            <a:spAutoFit/>
          </a:bodyPr>
          <a:lstStyle/>
          <a:p>
            <a:pPr algn="just"/>
            <a:r>
              <a:rPr lang="fr-FR" dirty="0"/>
              <a:t>On remarque ici que </a:t>
            </a:r>
            <a:r>
              <a:rPr lang="fr-FR" dirty="0" err="1"/>
              <a:t>ChatGPT</a:t>
            </a:r>
            <a:r>
              <a:rPr lang="fr-FR" dirty="0"/>
              <a:t> propose un prompt en anglais  et précise que ça permet d’obtenir plus de précision visuelle. La BD support obtenues répond effectivement au prompt mais l’IA génère automatiquement du texte en espagnol. IL est cependant aisé d’effacer ces bulles pour permettre le travail de rédaction par les élèves.</a:t>
            </a:r>
          </a:p>
        </p:txBody>
      </p:sp>
      <p:pic>
        <p:nvPicPr>
          <p:cNvPr id="5" name="Image 4">
            <a:extLst>
              <a:ext uri="{FF2B5EF4-FFF2-40B4-BE49-F238E27FC236}">
                <a16:creationId xmlns:a16="http://schemas.microsoft.com/office/drawing/2014/main" id="{96B2E1AF-BD32-4CED-9349-378CBE5FAC8B}"/>
              </a:ext>
            </a:extLst>
          </p:cNvPr>
          <p:cNvPicPr>
            <a:picLocks noChangeAspect="1"/>
          </p:cNvPicPr>
          <p:nvPr/>
        </p:nvPicPr>
        <p:blipFill>
          <a:blip r:embed="rId3"/>
          <a:stretch>
            <a:fillRect/>
          </a:stretch>
        </p:blipFill>
        <p:spPr>
          <a:xfrm>
            <a:off x="8036983" y="828059"/>
            <a:ext cx="2684507" cy="4083023"/>
          </a:xfrm>
          <a:prstGeom prst="rect">
            <a:avLst/>
          </a:prstGeom>
        </p:spPr>
      </p:pic>
    </p:spTree>
    <p:extLst>
      <p:ext uri="{BB962C8B-B14F-4D97-AF65-F5344CB8AC3E}">
        <p14:creationId xmlns:p14="http://schemas.microsoft.com/office/powerpoint/2010/main" val="674621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3">
            <a:extLst>
              <a:ext uri="{FF2B5EF4-FFF2-40B4-BE49-F238E27FC236}">
                <a16:creationId xmlns:a16="http://schemas.microsoft.com/office/drawing/2014/main" id="{B01B3A5E-6E48-4667-891A-D29992493182}"/>
              </a:ext>
            </a:extLst>
          </p:cNvPr>
          <p:cNvSpPr txBox="1">
            <a:spLocks/>
          </p:cNvSpPr>
          <p:nvPr/>
        </p:nvSpPr>
        <p:spPr>
          <a:xfrm>
            <a:off x="1016597" y="1201764"/>
            <a:ext cx="10018955" cy="1200777"/>
          </a:xfrm>
          <a:prstGeom prst="rect">
            <a:avLst/>
          </a:prstGeom>
        </p:spPr>
        <p:txBody>
          <a:bodyPr lIns="0" rIns="0" anchor="t"/>
          <a:lstStyle>
            <a:lvl1pPr marL="91440" marR="0" lvl="0" indent="-91440" algn="l" defTabSz="914400" rtl="0" fontAlgn="auto" hangingPunct="1">
              <a:lnSpc>
                <a:spcPct val="90000"/>
              </a:lnSpc>
              <a:spcBef>
                <a:spcPts val="1200"/>
              </a:spcBef>
              <a:spcAft>
                <a:spcPts val="200"/>
              </a:spcAft>
              <a:buClr>
                <a:srgbClr val="E48312"/>
              </a:buClr>
              <a:buSzPct val="100000"/>
              <a:buFont typeface="Calibri" pitchFamily="34"/>
              <a:buChar char=" "/>
              <a:tabLst/>
              <a:defRPr lang="fr-FR" sz="2000" b="0" i="0" u="none" strike="noStrike" kern="1200" cap="none" spc="0" baseline="0">
                <a:solidFill>
                  <a:srgbClr val="404040"/>
                </a:solidFill>
                <a:uFillTx/>
                <a:latin typeface="Calibri"/>
              </a:defRPr>
            </a:lvl1pPr>
            <a:lvl2pPr marL="384048" marR="0" lvl="1"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800" b="0" i="0" u="none" strike="noStrike" kern="1200" cap="none" spc="0" baseline="0">
                <a:solidFill>
                  <a:srgbClr val="404040"/>
                </a:solidFill>
                <a:uFillTx/>
                <a:latin typeface="Calibri"/>
              </a:defRPr>
            </a:lvl2pPr>
            <a:lvl3pPr marL="566928" marR="0" lvl="2"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3pPr>
            <a:lvl4pPr marL="749808" marR="0" lvl="3"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4pPr>
            <a:lvl5pPr marL="932688" marR="0" lvl="4"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t>Avec le même prompt en anglais, </a:t>
            </a:r>
            <a:r>
              <a:rPr lang="fr-FR" dirty="0" err="1"/>
              <a:t>Canva</a:t>
            </a:r>
            <a:r>
              <a:rPr lang="fr-FR" dirty="0"/>
              <a:t> proposera une BD très différente avec plus de possibilités de travail sur l’expression écrite et un support plus attractif. Les bulles étaient cette fois complétées avec du texte en espagnol mais remplacé ici par des bulles vierges.</a:t>
            </a:r>
          </a:p>
        </p:txBody>
      </p:sp>
      <p:sp>
        <p:nvSpPr>
          <p:cNvPr id="3" name="Titre 1">
            <a:extLst>
              <a:ext uri="{FF2B5EF4-FFF2-40B4-BE49-F238E27FC236}">
                <a16:creationId xmlns:a16="http://schemas.microsoft.com/office/drawing/2014/main" id="{059A55A7-14EF-4E9B-8A15-DA33391A29BA}"/>
              </a:ext>
            </a:extLst>
          </p:cNvPr>
          <p:cNvSpPr txBox="1">
            <a:spLocks/>
          </p:cNvSpPr>
          <p:nvPr/>
        </p:nvSpPr>
        <p:spPr>
          <a:xfrm>
            <a:off x="324523" y="340389"/>
            <a:ext cx="3160955" cy="736284"/>
          </a:xfrm>
          <a:prstGeom prst="rect">
            <a:avLst/>
          </a:prstGeom>
        </p:spPr>
        <p:txBody>
          <a:bodyPr anchorCtr="1"/>
          <a:lstStyle>
            <a:lvl1pPr marL="0" marR="0" lvl="0" indent="0" algn="l" defTabSz="914400" rtl="0" fontAlgn="auto" hangingPunct="1">
              <a:lnSpc>
                <a:spcPct val="85000"/>
              </a:lnSpc>
              <a:spcBef>
                <a:spcPts val="0"/>
              </a:spcBef>
              <a:spcAft>
                <a:spcPts val="0"/>
              </a:spcAft>
              <a:buNone/>
              <a:tabLst/>
              <a:defRPr lang="fr-FR" sz="4800" b="0" i="0" u="none" strike="noStrike" kern="1200" cap="none" spc="-50" baseline="0">
                <a:solidFill>
                  <a:srgbClr val="404040"/>
                </a:solidFill>
                <a:uFillTx/>
                <a:latin typeface="Calibri Light"/>
              </a:defRPr>
            </a:lvl1pPr>
          </a:lstStyle>
          <a:p>
            <a:r>
              <a:rPr lang="fr-FR" dirty="0" err="1">
                <a:solidFill>
                  <a:srgbClr val="637052"/>
                </a:solidFill>
                <a:latin typeface="Tahoma" pitchFamily="34"/>
                <a:ea typeface="Tahoma" pitchFamily="34"/>
                <a:cs typeface="Tahoma" pitchFamily="34"/>
              </a:rPr>
              <a:t>Canva</a:t>
            </a:r>
            <a:endParaRPr lang="fr-FR" dirty="0">
              <a:solidFill>
                <a:srgbClr val="637052"/>
              </a:solidFill>
              <a:latin typeface="Tahoma" pitchFamily="34"/>
              <a:ea typeface="Tahoma" pitchFamily="34"/>
              <a:cs typeface="Tahoma" pitchFamily="34"/>
            </a:endParaRPr>
          </a:p>
        </p:txBody>
      </p:sp>
      <p:pic>
        <p:nvPicPr>
          <p:cNvPr id="4" name="Image 3">
            <a:extLst>
              <a:ext uri="{FF2B5EF4-FFF2-40B4-BE49-F238E27FC236}">
                <a16:creationId xmlns:a16="http://schemas.microsoft.com/office/drawing/2014/main" id="{2AEEA88E-774F-40DC-BA8F-F7FFF186212A}"/>
              </a:ext>
            </a:extLst>
          </p:cNvPr>
          <p:cNvPicPr>
            <a:picLocks noChangeAspect="1"/>
          </p:cNvPicPr>
          <p:nvPr/>
        </p:nvPicPr>
        <p:blipFill>
          <a:blip r:embed="rId2"/>
          <a:stretch>
            <a:fillRect/>
          </a:stretch>
        </p:blipFill>
        <p:spPr>
          <a:xfrm>
            <a:off x="3225502" y="2250141"/>
            <a:ext cx="6199943" cy="3526875"/>
          </a:xfrm>
          <a:prstGeom prst="rect">
            <a:avLst/>
          </a:prstGeom>
        </p:spPr>
      </p:pic>
    </p:spTree>
    <p:extLst>
      <p:ext uri="{BB962C8B-B14F-4D97-AF65-F5344CB8AC3E}">
        <p14:creationId xmlns:p14="http://schemas.microsoft.com/office/powerpoint/2010/main" val="1517115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BC0DBD-41FE-489E-845F-C8298FFC4D64}"/>
              </a:ext>
            </a:extLst>
          </p:cNvPr>
          <p:cNvSpPr>
            <a:spLocks noGrp="1"/>
          </p:cNvSpPr>
          <p:nvPr>
            <p:ph type="title"/>
          </p:nvPr>
        </p:nvSpPr>
        <p:spPr>
          <a:xfrm>
            <a:off x="900056" y="195630"/>
            <a:ext cx="10058400" cy="840888"/>
          </a:xfrm>
        </p:spPr>
        <p:txBody>
          <a:bodyPr/>
          <a:lstStyle/>
          <a:p>
            <a:r>
              <a:rPr lang="fr-FR" b="1" dirty="0">
                <a:solidFill>
                  <a:srgbClr val="637052"/>
                </a:solidFill>
              </a:rPr>
              <a:t>Pollination ai</a:t>
            </a:r>
          </a:p>
        </p:txBody>
      </p:sp>
      <p:sp>
        <p:nvSpPr>
          <p:cNvPr id="3" name="Espace réservé du contenu 2">
            <a:extLst>
              <a:ext uri="{FF2B5EF4-FFF2-40B4-BE49-F238E27FC236}">
                <a16:creationId xmlns:a16="http://schemas.microsoft.com/office/drawing/2014/main" id="{8F60837D-A62E-435E-97B4-CC18B7152C7A}"/>
              </a:ext>
            </a:extLst>
          </p:cNvPr>
          <p:cNvSpPr>
            <a:spLocks noGrp="1"/>
          </p:cNvSpPr>
          <p:nvPr>
            <p:ph idx="1"/>
          </p:nvPr>
        </p:nvSpPr>
        <p:spPr>
          <a:xfrm>
            <a:off x="991496" y="1036518"/>
            <a:ext cx="6655398" cy="942290"/>
          </a:xfrm>
        </p:spPr>
        <p:txBody>
          <a:bodyPr/>
          <a:lstStyle/>
          <a:p>
            <a:r>
              <a:rPr lang="fr-FR" dirty="0"/>
              <a:t>Voici une version proposée par une autre IA</a:t>
            </a:r>
          </a:p>
        </p:txBody>
      </p:sp>
      <p:pic>
        <p:nvPicPr>
          <p:cNvPr id="7" name="Espace réservé du contenu 6">
            <a:extLst>
              <a:ext uri="{FF2B5EF4-FFF2-40B4-BE49-F238E27FC236}">
                <a16:creationId xmlns:a16="http://schemas.microsoft.com/office/drawing/2014/main" id="{A28D368C-DEC7-479A-BA1F-BB5550855047}"/>
              </a:ext>
            </a:extLst>
          </p:cNvPr>
          <p:cNvPicPr>
            <a:picLocks noGrp="1" noChangeAspect="1"/>
          </p:cNvPicPr>
          <p:nvPr>
            <p:ph idx="2"/>
          </p:nvPr>
        </p:nvPicPr>
        <p:blipFill>
          <a:blip r:embed="rId2"/>
          <a:stretch>
            <a:fillRect/>
          </a:stretch>
        </p:blipFill>
        <p:spPr>
          <a:xfrm>
            <a:off x="4384939" y="1877406"/>
            <a:ext cx="3995862" cy="4022725"/>
          </a:xfrm>
          <a:prstGeom prst="rect">
            <a:avLst/>
          </a:prstGeom>
        </p:spPr>
      </p:pic>
    </p:spTree>
    <p:extLst>
      <p:ext uri="{BB962C8B-B14F-4D97-AF65-F5344CB8AC3E}">
        <p14:creationId xmlns:p14="http://schemas.microsoft.com/office/powerpoint/2010/main" val="2768209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6A2619F-5A62-4D94-9339-2FB65180F692}"/>
              </a:ext>
            </a:extLst>
          </p:cNvPr>
          <p:cNvPicPr>
            <a:picLocks noChangeAspect="1"/>
          </p:cNvPicPr>
          <p:nvPr/>
        </p:nvPicPr>
        <p:blipFill>
          <a:blip r:embed="rId2"/>
          <a:stretch>
            <a:fillRect/>
          </a:stretch>
        </p:blipFill>
        <p:spPr>
          <a:xfrm>
            <a:off x="1091017" y="2207113"/>
            <a:ext cx="10273528" cy="3815729"/>
          </a:xfrm>
          <a:prstGeom prst="rect">
            <a:avLst/>
          </a:prstGeom>
        </p:spPr>
      </p:pic>
      <p:sp>
        <p:nvSpPr>
          <p:cNvPr id="3" name="Espace réservé du contenu 2">
            <a:extLst>
              <a:ext uri="{FF2B5EF4-FFF2-40B4-BE49-F238E27FC236}">
                <a16:creationId xmlns:a16="http://schemas.microsoft.com/office/drawing/2014/main" id="{C1260BAB-535A-49A1-B4C9-F128D5A4B848}"/>
              </a:ext>
            </a:extLst>
          </p:cNvPr>
          <p:cNvSpPr txBox="1">
            <a:spLocks/>
          </p:cNvSpPr>
          <p:nvPr/>
        </p:nvSpPr>
        <p:spPr>
          <a:xfrm>
            <a:off x="909021" y="981909"/>
            <a:ext cx="10637520" cy="1200374"/>
          </a:xfrm>
          <a:prstGeom prst="rect">
            <a:avLst/>
          </a:prstGeom>
        </p:spPr>
        <p:txBody>
          <a:bodyPr>
            <a:noAutofit/>
          </a:bodyPr>
          <a:lstStyle>
            <a:lvl1pPr marL="91440" marR="0" lvl="0" indent="-91440" algn="l" defTabSz="914400" rtl="0" fontAlgn="auto" hangingPunct="1">
              <a:lnSpc>
                <a:spcPct val="90000"/>
              </a:lnSpc>
              <a:spcBef>
                <a:spcPts val="1200"/>
              </a:spcBef>
              <a:spcAft>
                <a:spcPts val="200"/>
              </a:spcAft>
              <a:buClr>
                <a:srgbClr val="E48312"/>
              </a:buClr>
              <a:buSzPct val="100000"/>
              <a:buFont typeface="Calibri" pitchFamily="34"/>
              <a:buChar char=" "/>
              <a:tabLst/>
              <a:defRPr lang="fr-FR" sz="2000" b="0" i="0" u="none" strike="noStrike" kern="1200" cap="none" spc="0" baseline="0">
                <a:solidFill>
                  <a:srgbClr val="404040"/>
                </a:solidFill>
                <a:uFillTx/>
                <a:latin typeface="Calibri"/>
              </a:defRPr>
            </a:lvl1pPr>
            <a:lvl2pPr marL="384048" marR="0" lvl="1"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800" b="0" i="0" u="none" strike="noStrike" kern="1200" cap="none" spc="0" baseline="0">
                <a:solidFill>
                  <a:srgbClr val="404040"/>
                </a:solidFill>
                <a:uFillTx/>
                <a:latin typeface="Calibri"/>
              </a:defRPr>
            </a:lvl2pPr>
            <a:lvl3pPr marL="566928" marR="0" lvl="2"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3pPr>
            <a:lvl4pPr marL="749808" marR="0" lvl="3"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4pPr>
            <a:lvl5pPr marL="932688" marR="0" lvl="4" indent="-182880" algn="l" defTabSz="914400" rtl="0" fontAlgn="auto" hangingPunct="1">
              <a:lnSpc>
                <a:spcPct val="90000"/>
              </a:lnSpc>
              <a:spcBef>
                <a:spcPts val="200"/>
              </a:spcBef>
              <a:spcAft>
                <a:spcPts val="400"/>
              </a:spcAft>
              <a:buClr>
                <a:srgbClr val="E48312"/>
              </a:buClr>
              <a:buSzPct val="100000"/>
              <a:buFont typeface="Calibri" pitchFamily="34"/>
              <a:buChar char="◦"/>
              <a:tabLst/>
              <a:defRPr lang="fr-FR" sz="1400" b="0" i="0" u="none" strike="noStrike" kern="1200" cap="none" spc="0" baseline="0">
                <a:solidFill>
                  <a:srgbClr val="40404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800" dirty="0"/>
              <a:t>Et enfin une dernière version obtenue avec l’application Sora connectée à Chat GPT. Ici aussi il faudra vider les </a:t>
            </a:r>
            <a:r>
              <a:rPr lang="fr-FR" sz="1800" dirty="0" err="1"/>
              <a:t>bulles.En</a:t>
            </a:r>
            <a:r>
              <a:rPr lang="fr-FR" sz="1800" dirty="0"/>
              <a:t> revanche, de toutes les propositions, celle-ci est la plus proche du document souhaité car les temples générés et les fresques  sont plus proches de la réalité. De plus, les élèves peuvent raconter une véritable histoire car les contrainte du prompt sont vraiment très bien respecté</a:t>
            </a:r>
          </a:p>
        </p:txBody>
      </p:sp>
      <p:sp>
        <p:nvSpPr>
          <p:cNvPr id="4" name="Titre 1">
            <a:extLst>
              <a:ext uri="{FF2B5EF4-FFF2-40B4-BE49-F238E27FC236}">
                <a16:creationId xmlns:a16="http://schemas.microsoft.com/office/drawing/2014/main" id="{8CFE5A54-B1AF-48E1-A4AA-CE525964F65F}"/>
              </a:ext>
            </a:extLst>
          </p:cNvPr>
          <p:cNvSpPr txBox="1">
            <a:spLocks/>
          </p:cNvSpPr>
          <p:nvPr/>
        </p:nvSpPr>
        <p:spPr>
          <a:xfrm>
            <a:off x="909020" y="286520"/>
            <a:ext cx="10058400" cy="670559"/>
          </a:xfrm>
          <a:prstGeom prst="rect">
            <a:avLst/>
          </a:prstGeom>
        </p:spPr>
        <p:txBody>
          <a:bodyPr>
            <a:normAutofit fontScale="97500" lnSpcReduction="10000"/>
          </a:bodyPr>
          <a:lstStyle>
            <a:lvl1pPr marL="0" marR="0" lvl="0" indent="0" algn="l" defTabSz="914400" rtl="0" fontAlgn="auto" hangingPunct="1">
              <a:lnSpc>
                <a:spcPct val="85000"/>
              </a:lnSpc>
              <a:spcBef>
                <a:spcPts val="0"/>
              </a:spcBef>
              <a:spcAft>
                <a:spcPts val="0"/>
              </a:spcAft>
              <a:buNone/>
              <a:tabLst/>
              <a:defRPr lang="fr-FR" sz="4800" b="0" i="0" u="none" strike="noStrike" kern="1200" cap="none" spc="-50" baseline="0">
                <a:solidFill>
                  <a:srgbClr val="404040"/>
                </a:solidFill>
                <a:uFillTx/>
                <a:latin typeface="Calibri Light"/>
              </a:defRPr>
            </a:lvl1pPr>
          </a:lstStyle>
          <a:p>
            <a:r>
              <a:rPr lang="fr-FR" dirty="0">
                <a:solidFill>
                  <a:srgbClr val="637052"/>
                </a:solidFill>
              </a:rPr>
              <a:t>Sora</a:t>
            </a:r>
          </a:p>
        </p:txBody>
      </p:sp>
    </p:spTree>
    <p:extLst>
      <p:ext uri="{BB962C8B-B14F-4D97-AF65-F5344CB8AC3E}">
        <p14:creationId xmlns:p14="http://schemas.microsoft.com/office/powerpoint/2010/main" val="1992582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C12E846-D931-438F-884C-C59176980E1D}"/>
              </a:ext>
            </a:extLst>
          </p:cNvPr>
          <p:cNvPicPr>
            <a:picLocks noChangeAspect="1"/>
          </p:cNvPicPr>
          <p:nvPr/>
        </p:nvPicPr>
        <p:blipFill>
          <a:blip r:embed="rId2"/>
          <a:stretch>
            <a:fillRect/>
          </a:stretch>
        </p:blipFill>
        <p:spPr>
          <a:xfrm>
            <a:off x="1210235" y="2070847"/>
            <a:ext cx="10151760" cy="3780985"/>
          </a:xfrm>
          <a:prstGeom prst="rect">
            <a:avLst/>
          </a:prstGeom>
        </p:spPr>
      </p:pic>
      <p:sp>
        <p:nvSpPr>
          <p:cNvPr id="4" name="ZoneTexte 3">
            <a:extLst>
              <a:ext uri="{FF2B5EF4-FFF2-40B4-BE49-F238E27FC236}">
                <a16:creationId xmlns:a16="http://schemas.microsoft.com/office/drawing/2014/main" id="{2ED7354C-32FE-4D60-AD72-22B7B2C3E7E7}"/>
              </a:ext>
            </a:extLst>
          </p:cNvPr>
          <p:cNvSpPr txBox="1"/>
          <p:nvPr/>
        </p:nvSpPr>
        <p:spPr>
          <a:xfrm>
            <a:off x="968188" y="788894"/>
            <a:ext cx="10305836" cy="1200329"/>
          </a:xfrm>
          <a:prstGeom prst="rect">
            <a:avLst/>
          </a:prstGeom>
          <a:noFill/>
        </p:spPr>
        <p:txBody>
          <a:bodyPr wrap="square" rtlCol="0">
            <a:spAutoFit/>
          </a:bodyPr>
          <a:lstStyle/>
          <a:p>
            <a:r>
              <a:rPr lang="fr-FR" dirty="0"/>
              <a:t>Avec Sora, il est tout à fait possible de préciser dans le prompt que l’on ne veut pas de bulles contenant du texte. On obtient alors la même planche de BD mais sans bulle.</a:t>
            </a:r>
          </a:p>
          <a:p>
            <a:r>
              <a:rPr lang="fr-FR" dirty="0"/>
              <a:t>Il est même possible de diviser cette grande planche en 4 planches de 6 bulles chacune pour travailler en groupe de 4 élèves par exemple.</a:t>
            </a:r>
          </a:p>
        </p:txBody>
      </p:sp>
    </p:spTree>
    <p:extLst>
      <p:ext uri="{BB962C8B-B14F-4D97-AF65-F5344CB8AC3E}">
        <p14:creationId xmlns:p14="http://schemas.microsoft.com/office/powerpoint/2010/main" val="2194440288"/>
      </p:ext>
    </p:extLst>
  </p:cSld>
  <p:clrMapOvr>
    <a:masterClrMapping/>
  </p:clrMapOvr>
</p:sld>
</file>

<file path=ppt/theme/theme1.xml><?xml version="1.0" encoding="utf-8"?>
<a:theme xmlns:a="http://schemas.openxmlformats.org/drawingml/2006/main" name="Rétrospectiv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223</TotalTime>
  <Words>962</Words>
  <Application>Microsoft Office PowerPoint</Application>
  <PresentationFormat>Grand écran</PresentationFormat>
  <Paragraphs>53</Paragraphs>
  <Slides>13</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13</vt:i4>
      </vt:variant>
    </vt:vector>
  </HeadingPairs>
  <TitlesOfParts>
    <vt:vector size="19" baseType="lpstr">
      <vt:lpstr>Arial</vt:lpstr>
      <vt:lpstr>Calibri</vt:lpstr>
      <vt:lpstr>Calibri Light</vt:lpstr>
      <vt:lpstr>Tahoma</vt:lpstr>
      <vt:lpstr>Wingdings</vt:lpstr>
      <vt:lpstr>Rétrospective</vt:lpstr>
      <vt:lpstr>Expérimentation avec l’IA</vt:lpstr>
      <vt:lpstr>Objectif : Utiliser l’IA pour créer une bande dessinée et produire de l’ expression écrite en différenciant les profils d’apprenants</vt:lpstr>
      <vt:lpstr>Les étapes </vt:lpstr>
      <vt:lpstr>Présentation PowerPoint</vt:lpstr>
      <vt:lpstr>Présentation PowerPoint</vt:lpstr>
      <vt:lpstr>Présentation PowerPoint</vt:lpstr>
      <vt:lpstr>Pollination ai</vt:lpstr>
      <vt:lpstr>Présentation PowerPoint</vt:lpstr>
      <vt:lpstr>Présentation PowerPoint</vt:lpstr>
      <vt:lpstr>Étape 2 : l’écriture</vt:lpstr>
      <vt:lpstr>Présentation PowerPoint</vt:lpstr>
      <vt:lpstr>Les limites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Expérimentation avec l’IA</dc:title>
  <dc:creator>romane.rennie@gmail.com</dc:creator>
  <cp:lastModifiedBy>pascal iallonardi</cp:lastModifiedBy>
  <cp:revision>15</cp:revision>
  <dcterms:created xsi:type="dcterms:W3CDTF">2025-05-04T12:12:31Z</dcterms:created>
  <dcterms:modified xsi:type="dcterms:W3CDTF">2025-05-27T08:38:18Z</dcterms:modified>
</cp:coreProperties>
</file>