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A507F4-F7F6-02CD-BD8C-00C6A9546654}" v="24" dt="2025-06-14T12:28:30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A627E3-3E95-4073-AE4D-CB675938A5E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D6BFC39-4DEE-4F77-BFFC-E94C0E873756}">
      <dgm:prSet/>
      <dgm:spPr/>
      <dgm:t>
        <a:bodyPr/>
        <a:lstStyle/>
        <a:p>
          <a:r>
            <a:rPr lang="fr-FR"/>
            <a:t>Gain de temps pour l’enseignant</a:t>
          </a:r>
          <a:endParaRPr lang="en-US"/>
        </a:p>
      </dgm:t>
    </dgm:pt>
    <dgm:pt modelId="{7CF48FDA-94B4-498F-8260-3E1016611616}" type="parTrans" cxnId="{DECDC054-4D98-4AC6-9B6A-309F76825F88}">
      <dgm:prSet/>
      <dgm:spPr/>
      <dgm:t>
        <a:bodyPr/>
        <a:lstStyle/>
        <a:p>
          <a:endParaRPr lang="en-US"/>
        </a:p>
      </dgm:t>
    </dgm:pt>
    <dgm:pt modelId="{3DC632C4-B118-42D5-95CB-2E544D1DC739}" type="sibTrans" cxnId="{DECDC054-4D98-4AC6-9B6A-309F76825F88}">
      <dgm:prSet/>
      <dgm:spPr/>
      <dgm:t>
        <a:bodyPr/>
        <a:lstStyle/>
        <a:p>
          <a:endParaRPr lang="en-US"/>
        </a:p>
      </dgm:t>
    </dgm:pt>
    <dgm:pt modelId="{EC5C3DC4-458C-4C6A-A63D-A4CFEA8B61B2}">
      <dgm:prSet/>
      <dgm:spPr/>
      <dgm:t>
        <a:bodyPr/>
        <a:lstStyle/>
        <a:p>
          <a:r>
            <a:rPr lang="fr-FR"/>
            <a:t>Développement de l’autonomie de l’élève</a:t>
          </a:r>
          <a:endParaRPr lang="en-US"/>
        </a:p>
      </dgm:t>
    </dgm:pt>
    <dgm:pt modelId="{7579562B-5B0F-46D1-9FD0-F7B1E7644CF7}" type="parTrans" cxnId="{A48AE931-F175-48CB-A7DB-7665D003219D}">
      <dgm:prSet/>
      <dgm:spPr/>
      <dgm:t>
        <a:bodyPr/>
        <a:lstStyle/>
        <a:p>
          <a:endParaRPr lang="en-US"/>
        </a:p>
      </dgm:t>
    </dgm:pt>
    <dgm:pt modelId="{4E41DD9C-8B98-4072-9499-0F8240AE7096}" type="sibTrans" cxnId="{A48AE931-F175-48CB-A7DB-7665D003219D}">
      <dgm:prSet/>
      <dgm:spPr/>
      <dgm:t>
        <a:bodyPr/>
        <a:lstStyle/>
        <a:p>
          <a:endParaRPr lang="en-US"/>
        </a:p>
      </dgm:t>
    </dgm:pt>
    <dgm:pt modelId="{C5B8282A-1417-4917-920B-7FA216360C8A}">
      <dgm:prSet/>
      <dgm:spPr/>
      <dgm:t>
        <a:bodyPr/>
        <a:lstStyle/>
        <a:p>
          <a:r>
            <a:rPr lang="fr-FR"/>
            <a:t>Possibilité de faire plusieurs tentatives pour réussir / affiner la compréhension</a:t>
          </a:r>
          <a:endParaRPr lang="en-US"/>
        </a:p>
      </dgm:t>
    </dgm:pt>
    <dgm:pt modelId="{4A189593-D852-4B8C-AC83-8E2C995AF6FD}" type="parTrans" cxnId="{97BA19C6-746E-4EF7-AC56-A9E98256CF22}">
      <dgm:prSet/>
      <dgm:spPr/>
      <dgm:t>
        <a:bodyPr/>
        <a:lstStyle/>
        <a:p>
          <a:endParaRPr lang="en-US"/>
        </a:p>
      </dgm:t>
    </dgm:pt>
    <dgm:pt modelId="{835B358F-1BBB-4582-BEFD-18EAF7F4AF02}" type="sibTrans" cxnId="{97BA19C6-746E-4EF7-AC56-A9E98256CF22}">
      <dgm:prSet/>
      <dgm:spPr/>
      <dgm:t>
        <a:bodyPr/>
        <a:lstStyle/>
        <a:p>
          <a:endParaRPr lang="en-US"/>
        </a:p>
      </dgm:t>
    </dgm:pt>
    <dgm:pt modelId="{6992A1C6-B3AC-4640-A7D7-48C14A38AB8F}" type="pres">
      <dgm:prSet presAssocID="{FBA627E3-3E95-4073-AE4D-CB675938A5E6}" presName="root" presStyleCnt="0">
        <dgm:presLayoutVars>
          <dgm:dir/>
          <dgm:resizeHandles val="exact"/>
        </dgm:presLayoutVars>
      </dgm:prSet>
      <dgm:spPr/>
    </dgm:pt>
    <dgm:pt modelId="{D5FD968A-5A90-400A-8890-7BE5568E5120}" type="pres">
      <dgm:prSet presAssocID="{1D6BFC39-4DEE-4F77-BFFC-E94C0E873756}" presName="compNode" presStyleCnt="0"/>
      <dgm:spPr/>
    </dgm:pt>
    <dgm:pt modelId="{34C2AB77-E501-4A76-9CED-7C15E4BB8B4C}" type="pres">
      <dgm:prSet presAssocID="{1D6BFC39-4DEE-4F77-BFFC-E94C0E873756}" presName="bgRect" presStyleLbl="bgShp" presStyleIdx="0" presStyleCnt="3"/>
      <dgm:spPr/>
    </dgm:pt>
    <dgm:pt modelId="{8F561EEB-8B7C-42C1-87A9-69E42CFAC614}" type="pres">
      <dgm:prSet presAssocID="{1D6BFC39-4DEE-4F77-BFFC-E94C0E87375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rtial Sun"/>
        </a:ext>
      </dgm:extLst>
    </dgm:pt>
    <dgm:pt modelId="{E4B8A7FE-8E60-4BB7-BA3D-83DCC385EC0B}" type="pres">
      <dgm:prSet presAssocID="{1D6BFC39-4DEE-4F77-BFFC-E94C0E873756}" presName="spaceRect" presStyleCnt="0"/>
      <dgm:spPr/>
    </dgm:pt>
    <dgm:pt modelId="{44E35D03-2097-4915-8AE4-03A78BCC8DD7}" type="pres">
      <dgm:prSet presAssocID="{1D6BFC39-4DEE-4F77-BFFC-E94C0E873756}" presName="parTx" presStyleLbl="revTx" presStyleIdx="0" presStyleCnt="3">
        <dgm:presLayoutVars>
          <dgm:chMax val="0"/>
          <dgm:chPref val="0"/>
        </dgm:presLayoutVars>
      </dgm:prSet>
      <dgm:spPr/>
    </dgm:pt>
    <dgm:pt modelId="{28839140-09D0-414C-A14D-511F1F2DDE60}" type="pres">
      <dgm:prSet presAssocID="{3DC632C4-B118-42D5-95CB-2E544D1DC739}" presName="sibTrans" presStyleCnt="0"/>
      <dgm:spPr/>
    </dgm:pt>
    <dgm:pt modelId="{080AFD93-8872-4134-8FD4-5DDBE2684650}" type="pres">
      <dgm:prSet presAssocID="{EC5C3DC4-458C-4C6A-A63D-A4CFEA8B61B2}" presName="compNode" presStyleCnt="0"/>
      <dgm:spPr/>
    </dgm:pt>
    <dgm:pt modelId="{B6EA8ACE-F37A-45A3-88C8-09054050FC42}" type="pres">
      <dgm:prSet presAssocID="{EC5C3DC4-458C-4C6A-A63D-A4CFEA8B61B2}" presName="bgRect" presStyleLbl="bgShp" presStyleIdx="1" presStyleCnt="3"/>
      <dgm:spPr/>
    </dgm:pt>
    <dgm:pt modelId="{04ED7B6C-5AA2-4D06-87E4-B29D975623EB}" type="pres">
      <dgm:prSet presAssocID="{EC5C3DC4-458C-4C6A-A63D-A4CFEA8B61B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D20B379E-701A-411A-94AD-DF9685604500}" type="pres">
      <dgm:prSet presAssocID="{EC5C3DC4-458C-4C6A-A63D-A4CFEA8B61B2}" presName="spaceRect" presStyleCnt="0"/>
      <dgm:spPr/>
    </dgm:pt>
    <dgm:pt modelId="{76D3CE49-29C0-469C-BC80-A73D2E204ADC}" type="pres">
      <dgm:prSet presAssocID="{EC5C3DC4-458C-4C6A-A63D-A4CFEA8B61B2}" presName="parTx" presStyleLbl="revTx" presStyleIdx="1" presStyleCnt="3">
        <dgm:presLayoutVars>
          <dgm:chMax val="0"/>
          <dgm:chPref val="0"/>
        </dgm:presLayoutVars>
      </dgm:prSet>
      <dgm:spPr/>
    </dgm:pt>
    <dgm:pt modelId="{2143DAE3-AB83-4FFD-86D0-DDD81CE32953}" type="pres">
      <dgm:prSet presAssocID="{4E41DD9C-8B98-4072-9499-0F8240AE7096}" presName="sibTrans" presStyleCnt="0"/>
      <dgm:spPr/>
    </dgm:pt>
    <dgm:pt modelId="{7440D3A4-BF2E-4198-9958-CBC9DD5C4E39}" type="pres">
      <dgm:prSet presAssocID="{C5B8282A-1417-4917-920B-7FA216360C8A}" presName="compNode" presStyleCnt="0"/>
      <dgm:spPr/>
    </dgm:pt>
    <dgm:pt modelId="{98C9C580-641B-4BAF-A5EC-FB43393C9744}" type="pres">
      <dgm:prSet presAssocID="{C5B8282A-1417-4917-920B-7FA216360C8A}" presName="bgRect" presStyleLbl="bgShp" presStyleIdx="2" presStyleCnt="3"/>
      <dgm:spPr/>
    </dgm:pt>
    <dgm:pt modelId="{1B05A523-06E0-443C-814F-509F3C23963C}" type="pres">
      <dgm:prSet presAssocID="{C5B8282A-1417-4917-920B-7FA216360C8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e"/>
        </a:ext>
      </dgm:extLst>
    </dgm:pt>
    <dgm:pt modelId="{A593A59C-425F-4B28-B00B-0B760E464792}" type="pres">
      <dgm:prSet presAssocID="{C5B8282A-1417-4917-920B-7FA216360C8A}" presName="spaceRect" presStyleCnt="0"/>
      <dgm:spPr/>
    </dgm:pt>
    <dgm:pt modelId="{41D2F39E-D11F-45DF-B1B4-E18681CFAB86}" type="pres">
      <dgm:prSet presAssocID="{C5B8282A-1417-4917-920B-7FA216360C8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234E30F-5317-4141-82D5-B24F3136736B}" type="presOf" srcId="{1D6BFC39-4DEE-4F77-BFFC-E94C0E873756}" destId="{44E35D03-2097-4915-8AE4-03A78BCC8DD7}" srcOrd="0" destOrd="0" presId="urn:microsoft.com/office/officeart/2018/2/layout/IconVerticalSolidList"/>
    <dgm:cxn modelId="{BDD70727-62F6-4F1E-B31D-844AF589E199}" type="presOf" srcId="{FBA627E3-3E95-4073-AE4D-CB675938A5E6}" destId="{6992A1C6-B3AC-4640-A7D7-48C14A38AB8F}" srcOrd="0" destOrd="0" presId="urn:microsoft.com/office/officeart/2018/2/layout/IconVerticalSolidList"/>
    <dgm:cxn modelId="{A48AE931-F175-48CB-A7DB-7665D003219D}" srcId="{FBA627E3-3E95-4073-AE4D-CB675938A5E6}" destId="{EC5C3DC4-458C-4C6A-A63D-A4CFEA8B61B2}" srcOrd="1" destOrd="0" parTransId="{7579562B-5B0F-46D1-9FD0-F7B1E7644CF7}" sibTransId="{4E41DD9C-8B98-4072-9499-0F8240AE7096}"/>
    <dgm:cxn modelId="{A77FF246-BC77-4DF5-95D2-6D8E502395EC}" type="presOf" srcId="{EC5C3DC4-458C-4C6A-A63D-A4CFEA8B61B2}" destId="{76D3CE49-29C0-469C-BC80-A73D2E204ADC}" srcOrd="0" destOrd="0" presId="urn:microsoft.com/office/officeart/2018/2/layout/IconVerticalSolidList"/>
    <dgm:cxn modelId="{DECDC054-4D98-4AC6-9B6A-309F76825F88}" srcId="{FBA627E3-3E95-4073-AE4D-CB675938A5E6}" destId="{1D6BFC39-4DEE-4F77-BFFC-E94C0E873756}" srcOrd="0" destOrd="0" parTransId="{7CF48FDA-94B4-498F-8260-3E1016611616}" sibTransId="{3DC632C4-B118-42D5-95CB-2E544D1DC739}"/>
    <dgm:cxn modelId="{E4D3C08E-6846-4667-BC41-04B8E3B2D850}" type="presOf" srcId="{C5B8282A-1417-4917-920B-7FA216360C8A}" destId="{41D2F39E-D11F-45DF-B1B4-E18681CFAB86}" srcOrd="0" destOrd="0" presId="urn:microsoft.com/office/officeart/2018/2/layout/IconVerticalSolidList"/>
    <dgm:cxn modelId="{97BA19C6-746E-4EF7-AC56-A9E98256CF22}" srcId="{FBA627E3-3E95-4073-AE4D-CB675938A5E6}" destId="{C5B8282A-1417-4917-920B-7FA216360C8A}" srcOrd="2" destOrd="0" parTransId="{4A189593-D852-4B8C-AC83-8E2C995AF6FD}" sibTransId="{835B358F-1BBB-4582-BEFD-18EAF7F4AF02}"/>
    <dgm:cxn modelId="{F36B8CA1-BBD9-43B5-BEBF-AD777D8C0C9E}" type="presParOf" srcId="{6992A1C6-B3AC-4640-A7D7-48C14A38AB8F}" destId="{D5FD968A-5A90-400A-8890-7BE5568E5120}" srcOrd="0" destOrd="0" presId="urn:microsoft.com/office/officeart/2018/2/layout/IconVerticalSolidList"/>
    <dgm:cxn modelId="{DF22E34C-A0AF-49F6-BB3B-F841D546E032}" type="presParOf" srcId="{D5FD968A-5A90-400A-8890-7BE5568E5120}" destId="{34C2AB77-E501-4A76-9CED-7C15E4BB8B4C}" srcOrd="0" destOrd="0" presId="urn:microsoft.com/office/officeart/2018/2/layout/IconVerticalSolidList"/>
    <dgm:cxn modelId="{ADD218A7-E476-4654-8103-8B7EF2D7A457}" type="presParOf" srcId="{D5FD968A-5A90-400A-8890-7BE5568E5120}" destId="{8F561EEB-8B7C-42C1-87A9-69E42CFAC614}" srcOrd="1" destOrd="0" presId="urn:microsoft.com/office/officeart/2018/2/layout/IconVerticalSolidList"/>
    <dgm:cxn modelId="{52E7C1BB-22A0-41A4-8313-77547454EBA5}" type="presParOf" srcId="{D5FD968A-5A90-400A-8890-7BE5568E5120}" destId="{E4B8A7FE-8E60-4BB7-BA3D-83DCC385EC0B}" srcOrd="2" destOrd="0" presId="urn:microsoft.com/office/officeart/2018/2/layout/IconVerticalSolidList"/>
    <dgm:cxn modelId="{CD04D48B-A14F-4367-8128-470172F2F03A}" type="presParOf" srcId="{D5FD968A-5A90-400A-8890-7BE5568E5120}" destId="{44E35D03-2097-4915-8AE4-03A78BCC8DD7}" srcOrd="3" destOrd="0" presId="urn:microsoft.com/office/officeart/2018/2/layout/IconVerticalSolidList"/>
    <dgm:cxn modelId="{FA0874F1-33B4-4629-B7DC-3E4114FBA178}" type="presParOf" srcId="{6992A1C6-B3AC-4640-A7D7-48C14A38AB8F}" destId="{28839140-09D0-414C-A14D-511F1F2DDE60}" srcOrd="1" destOrd="0" presId="urn:microsoft.com/office/officeart/2018/2/layout/IconVerticalSolidList"/>
    <dgm:cxn modelId="{A5E0D6B3-167F-43E6-B6F8-0FF766975B89}" type="presParOf" srcId="{6992A1C6-B3AC-4640-A7D7-48C14A38AB8F}" destId="{080AFD93-8872-4134-8FD4-5DDBE2684650}" srcOrd="2" destOrd="0" presId="urn:microsoft.com/office/officeart/2018/2/layout/IconVerticalSolidList"/>
    <dgm:cxn modelId="{2E1AC287-DC92-4B44-BC88-08DDD3937C6C}" type="presParOf" srcId="{080AFD93-8872-4134-8FD4-5DDBE2684650}" destId="{B6EA8ACE-F37A-45A3-88C8-09054050FC42}" srcOrd="0" destOrd="0" presId="urn:microsoft.com/office/officeart/2018/2/layout/IconVerticalSolidList"/>
    <dgm:cxn modelId="{D17648F8-7A59-48E3-9375-299741E72BD7}" type="presParOf" srcId="{080AFD93-8872-4134-8FD4-5DDBE2684650}" destId="{04ED7B6C-5AA2-4D06-87E4-B29D975623EB}" srcOrd="1" destOrd="0" presId="urn:microsoft.com/office/officeart/2018/2/layout/IconVerticalSolidList"/>
    <dgm:cxn modelId="{EEE91D8F-430D-40F3-B1AC-8EC9016F0077}" type="presParOf" srcId="{080AFD93-8872-4134-8FD4-5DDBE2684650}" destId="{D20B379E-701A-411A-94AD-DF9685604500}" srcOrd="2" destOrd="0" presId="urn:microsoft.com/office/officeart/2018/2/layout/IconVerticalSolidList"/>
    <dgm:cxn modelId="{8C2F2C93-E91C-4EE5-A728-8CEB6B840131}" type="presParOf" srcId="{080AFD93-8872-4134-8FD4-5DDBE2684650}" destId="{76D3CE49-29C0-469C-BC80-A73D2E204ADC}" srcOrd="3" destOrd="0" presId="urn:microsoft.com/office/officeart/2018/2/layout/IconVerticalSolidList"/>
    <dgm:cxn modelId="{915CC5C9-A01B-4296-8C8F-A092A3773866}" type="presParOf" srcId="{6992A1C6-B3AC-4640-A7D7-48C14A38AB8F}" destId="{2143DAE3-AB83-4FFD-86D0-DDD81CE32953}" srcOrd="3" destOrd="0" presId="urn:microsoft.com/office/officeart/2018/2/layout/IconVerticalSolidList"/>
    <dgm:cxn modelId="{315D50B6-5CB2-446C-8C73-157883E34842}" type="presParOf" srcId="{6992A1C6-B3AC-4640-A7D7-48C14A38AB8F}" destId="{7440D3A4-BF2E-4198-9958-CBC9DD5C4E39}" srcOrd="4" destOrd="0" presId="urn:microsoft.com/office/officeart/2018/2/layout/IconVerticalSolidList"/>
    <dgm:cxn modelId="{7858B792-E29F-4420-86CF-69D6250F0308}" type="presParOf" srcId="{7440D3A4-BF2E-4198-9958-CBC9DD5C4E39}" destId="{98C9C580-641B-4BAF-A5EC-FB43393C9744}" srcOrd="0" destOrd="0" presId="urn:microsoft.com/office/officeart/2018/2/layout/IconVerticalSolidList"/>
    <dgm:cxn modelId="{A04B7B56-50A2-4A40-BD21-40E837567D42}" type="presParOf" srcId="{7440D3A4-BF2E-4198-9958-CBC9DD5C4E39}" destId="{1B05A523-06E0-443C-814F-509F3C23963C}" srcOrd="1" destOrd="0" presId="urn:microsoft.com/office/officeart/2018/2/layout/IconVerticalSolidList"/>
    <dgm:cxn modelId="{2ECC28F3-72E2-4335-AC0F-45D4ED024408}" type="presParOf" srcId="{7440D3A4-BF2E-4198-9958-CBC9DD5C4E39}" destId="{A593A59C-425F-4B28-B00B-0B760E464792}" srcOrd="2" destOrd="0" presId="urn:microsoft.com/office/officeart/2018/2/layout/IconVerticalSolidList"/>
    <dgm:cxn modelId="{D78721A1-4E3B-4747-A373-35F3FB36DAEF}" type="presParOf" srcId="{7440D3A4-BF2E-4198-9958-CBC9DD5C4E39}" destId="{41D2F39E-D11F-45DF-B1B4-E18681CFAB8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7E8224-1938-4AE9-BA69-221DCA69186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EEC62D4-1BFC-4067-BBBA-E8C0822468D6}">
      <dgm:prSet/>
      <dgm:spPr/>
      <dgm:t>
        <a:bodyPr/>
        <a:lstStyle/>
        <a:p>
          <a:r>
            <a:rPr lang="fr-FR"/>
            <a:t>L’oralisation des questions est possible (Cantoo scribe est intégré à l’appli), mais pour le moment uniquement en anglais, en français et en portugais (autres langues certainement à venir)</a:t>
          </a:r>
          <a:endParaRPr lang="en-US"/>
        </a:p>
      </dgm:t>
    </dgm:pt>
    <dgm:pt modelId="{544B8ED0-04C5-424B-91DA-34755DE97D04}" type="parTrans" cxnId="{AD29BDDB-4FA0-4D1A-BF32-7892B587D285}">
      <dgm:prSet/>
      <dgm:spPr/>
      <dgm:t>
        <a:bodyPr/>
        <a:lstStyle/>
        <a:p>
          <a:endParaRPr lang="en-US"/>
        </a:p>
      </dgm:t>
    </dgm:pt>
    <dgm:pt modelId="{CA449077-1C4B-40AA-8E60-D3AA09004C50}" type="sibTrans" cxnId="{AD29BDDB-4FA0-4D1A-BF32-7892B587D285}">
      <dgm:prSet/>
      <dgm:spPr/>
      <dgm:t>
        <a:bodyPr/>
        <a:lstStyle/>
        <a:p>
          <a:endParaRPr lang="en-US"/>
        </a:p>
      </dgm:t>
    </dgm:pt>
    <dgm:pt modelId="{38CD2611-6214-49A8-A57F-FEF3506E5C9D}">
      <dgm:prSet/>
      <dgm:spPr/>
      <dgm:t>
        <a:bodyPr/>
        <a:lstStyle/>
        <a:p>
          <a:r>
            <a:rPr lang="fr-FR"/>
            <a:t>Prévoir une version papier du texte afin de faciliter la lecture, la prise de notes</a:t>
          </a:r>
          <a:endParaRPr lang="en-US"/>
        </a:p>
      </dgm:t>
    </dgm:pt>
    <dgm:pt modelId="{1A54FA94-8007-4EDF-B8D6-447F9906C5E3}" type="parTrans" cxnId="{B9B5F1D5-FDC4-4566-9B78-52991C3BB5C4}">
      <dgm:prSet/>
      <dgm:spPr/>
      <dgm:t>
        <a:bodyPr/>
        <a:lstStyle/>
        <a:p>
          <a:endParaRPr lang="en-US"/>
        </a:p>
      </dgm:t>
    </dgm:pt>
    <dgm:pt modelId="{A6D1B11A-FAB0-4289-B6EB-933CAD7A552A}" type="sibTrans" cxnId="{B9B5F1D5-FDC4-4566-9B78-52991C3BB5C4}">
      <dgm:prSet/>
      <dgm:spPr/>
      <dgm:t>
        <a:bodyPr/>
        <a:lstStyle/>
        <a:p>
          <a:endParaRPr lang="en-US"/>
        </a:p>
      </dgm:t>
    </dgm:pt>
    <dgm:pt modelId="{502053DE-A232-4A39-9A1D-7B01B6D0FB7E}" type="pres">
      <dgm:prSet presAssocID="{D27E8224-1938-4AE9-BA69-221DCA691863}" presName="root" presStyleCnt="0">
        <dgm:presLayoutVars>
          <dgm:dir/>
          <dgm:resizeHandles val="exact"/>
        </dgm:presLayoutVars>
      </dgm:prSet>
      <dgm:spPr/>
    </dgm:pt>
    <dgm:pt modelId="{E4C24110-322F-49F0-BEAE-C8AD8B198135}" type="pres">
      <dgm:prSet presAssocID="{2EEC62D4-1BFC-4067-BBBA-E8C0822468D6}" presName="compNode" presStyleCnt="0"/>
      <dgm:spPr/>
    </dgm:pt>
    <dgm:pt modelId="{61FCF65A-375E-4FCE-8568-80E844E1C02A}" type="pres">
      <dgm:prSet presAssocID="{2EEC62D4-1BFC-4067-BBBA-E8C0822468D6}" presName="bgRect" presStyleLbl="bgShp" presStyleIdx="0" presStyleCnt="2"/>
      <dgm:spPr/>
    </dgm:pt>
    <dgm:pt modelId="{D4D79C0A-A886-4F99-BC19-168B2A49DE7C}" type="pres">
      <dgm:prSet presAssocID="{2EEC62D4-1BFC-4067-BBBA-E8C0822468D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A6B43D4E-7266-4CCC-B93D-89998F1B46AE}" type="pres">
      <dgm:prSet presAssocID="{2EEC62D4-1BFC-4067-BBBA-E8C0822468D6}" presName="spaceRect" presStyleCnt="0"/>
      <dgm:spPr/>
    </dgm:pt>
    <dgm:pt modelId="{5CB41AC6-2B30-471A-AE9F-898B2B39954B}" type="pres">
      <dgm:prSet presAssocID="{2EEC62D4-1BFC-4067-BBBA-E8C0822468D6}" presName="parTx" presStyleLbl="revTx" presStyleIdx="0" presStyleCnt="2">
        <dgm:presLayoutVars>
          <dgm:chMax val="0"/>
          <dgm:chPref val="0"/>
        </dgm:presLayoutVars>
      </dgm:prSet>
      <dgm:spPr/>
    </dgm:pt>
    <dgm:pt modelId="{15364833-4596-41CA-8F31-AD7FDDD5B6FB}" type="pres">
      <dgm:prSet presAssocID="{CA449077-1C4B-40AA-8E60-D3AA09004C50}" presName="sibTrans" presStyleCnt="0"/>
      <dgm:spPr/>
    </dgm:pt>
    <dgm:pt modelId="{B68FFEA7-5763-4413-A4A4-0F04C04B51AA}" type="pres">
      <dgm:prSet presAssocID="{38CD2611-6214-49A8-A57F-FEF3506E5C9D}" presName="compNode" presStyleCnt="0"/>
      <dgm:spPr/>
    </dgm:pt>
    <dgm:pt modelId="{81ABD4F2-FC4D-4FCE-94E8-09C2B06CD4CE}" type="pres">
      <dgm:prSet presAssocID="{38CD2611-6214-49A8-A57F-FEF3506E5C9D}" presName="bgRect" presStyleLbl="bgShp" presStyleIdx="1" presStyleCnt="2"/>
      <dgm:spPr/>
    </dgm:pt>
    <dgm:pt modelId="{8C9C7630-90AD-4116-A9A0-7CCE93B7C11A}" type="pres">
      <dgm:prSet presAssocID="{38CD2611-6214-49A8-A57F-FEF3506E5C9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2C765D70-922C-44FC-A6C3-DCFB635A58F4}" type="pres">
      <dgm:prSet presAssocID="{38CD2611-6214-49A8-A57F-FEF3506E5C9D}" presName="spaceRect" presStyleCnt="0"/>
      <dgm:spPr/>
    </dgm:pt>
    <dgm:pt modelId="{90B7FCAC-1828-4E74-96A8-5345E54D7ED4}" type="pres">
      <dgm:prSet presAssocID="{38CD2611-6214-49A8-A57F-FEF3506E5C9D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1DBCF46-8362-43B0-A2B4-3D1B162A0D66}" type="presOf" srcId="{D27E8224-1938-4AE9-BA69-221DCA691863}" destId="{502053DE-A232-4A39-9A1D-7B01B6D0FB7E}" srcOrd="0" destOrd="0" presId="urn:microsoft.com/office/officeart/2018/2/layout/IconVerticalSolidList"/>
    <dgm:cxn modelId="{131B0547-BED1-4DAC-90DC-E2FE2F715305}" type="presOf" srcId="{38CD2611-6214-49A8-A57F-FEF3506E5C9D}" destId="{90B7FCAC-1828-4E74-96A8-5345E54D7ED4}" srcOrd="0" destOrd="0" presId="urn:microsoft.com/office/officeart/2018/2/layout/IconVerticalSolidList"/>
    <dgm:cxn modelId="{E81D908D-AB56-4188-8278-A328A001A846}" type="presOf" srcId="{2EEC62D4-1BFC-4067-BBBA-E8C0822468D6}" destId="{5CB41AC6-2B30-471A-AE9F-898B2B39954B}" srcOrd="0" destOrd="0" presId="urn:microsoft.com/office/officeart/2018/2/layout/IconVerticalSolidList"/>
    <dgm:cxn modelId="{B9B5F1D5-FDC4-4566-9B78-52991C3BB5C4}" srcId="{D27E8224-1938-4AE9-BA69-221DCA691863}" destId="{38CD2611-6214-49A8-A57F-FEF3506E5C9D}" srcOrd="1" destOrd="0" parTransId="{1A54FA94-8007-4EDF-B8D6-447F9906C5E3}" sibTransId="{A6D1B11A-FAB0-4289-B6EB-933CAD7A552A}"/>
    <dgm:cxn modelId="{AD29BDDB-4FA0-4D1A-BF32-7892B587D285}" srcId="{D27E8224-1938-4AE9-BA69-221DCA691863}" destId="{2EEC62D4-1BFC-4067-BBBA-E8C0822468D6}" srcOrd="0" destOrd="0" parTransId="{544B8ED0-04C5-424B-91DA-34755DE97D04}" sibTransId="{CA449077-1C4B-40AA-8E60-D3AA09004C50}"/>
    <dgm:cxn modelId="{F8821E7E-5EB5-446A-90E0-CB056794A5AB}" type="presParOf" srcId="{502053DE-A232-4A39-9A1D-7B01B6D0FB7E}" destId="{E4C24110-322F-49F0-BEAE-C8AD8B198135}" srcOrd="0" destOrd="0" presId="urn:microsoft.com/office/officeart/2018/2/layout/IconVerticalSolidList"/>
    <dgm:cxn modelId="{7E5D8426-7D84-4AC0-895A-6E9F7360D5C3}" type="presParOf" srcId="{E4C24110-322F-49F0-BEAE-C8AD8B198135}" destId="{61FCF65A-375E-4FCE-8568-80E844E1C02A}" srcOrd="0" destOrd="0" presId="urn:microsoft.com/office/officeart/2018/2/layout/IconVerticalSolidList"/>
    <dgm:cxn modelId="{EB1E1E6D-4D74-48DA-8FF5-F268D1CD781F}" type="presParOf" srcId="{E4C24110-322F-49F0-BEAE-C8AD8B198135}" destId="{D4D79C0A-A886-4F99-BC19-168B2A49DE7C}" srcOrd="1" destOrd="0" presId="urn:microsoft.com/office/officeart/2018/2/layout/IconVerticalSolidList"/>
    <dgm:cxn modelId="{D6B8B8AC-BD22-430C-87AC-50DFF14433C6}" type="presParOf" srcId="{E4C24110-322F-49F0-BEAE-C8AD8B198135}" destId="{A6B43D4E-7266-4CCC-B93D-89998F1B46AE}" srcOrd="2" destOrd="0" presId="urn:microsoft.com/office/officeart/2018/2/layout/IconVerticalSolidList"/>
    <dgm:cxn modelId="{12BC9873-5487-4891-A966-298850CCEFEB}" type="presParOf" srcId="{E4C24110-322F-49F0-BEAE-C8AD8B198135}" destId="{5CB41AC6-2B30-471A-AE9F-898B2B39954B}" srcOrd="3" destOrd="0" presId="urn:microsoft.com/office/officeart/2018/2/layout/IconVerticalSolidList"/>
    <dgm:cxn modelId="{B01C9194-2018-43AC-993B-A1CE00E4A158}" type="presParOf" srcId="{502053DE-A232-4A39-9A1D-7B01B6D0FB7E}" destId="{15364833-4596-41CA-8F31-AD7FDDD5B6FB}" srcOrd="1" destOrd="0" presId="urn:microsoft.com/office/officeart/2018/2/layout/IconVerticalSolidList"/>
    <dgm:cxn modelId="{C13AF6C1-1FA0-4C30-8E1A-C6CEA5E05E90}" type="presParOf" srcId="{502053DE-A232-4A39-9A1D-7B01B6D0FB7E}" destId="{B68FFEA7-5763-4413-A4A4-0F04C04B51AA}" srcOrd="2" destOrd="0" presId="urn:microsoft.com/office/officeart/2018/2/layout/IconVerticalSolidList"/>
    <dgm:cxn modelId="{7ABDEA41-16DE-4E3D-8311-0B5647A7DCF1}" type="presParOf" srcId="{B68FFEA7-5763-4413-A4A4-0F04C04B51AA}" destId="{81ABD4F2-FC4D-4FCE-94E8-09C2B06CD4CE}" srcOrd="0" destOrd="0" presId="urn:microsoft.com/office/officeart/2018/2/layout/IconVerticalSolidList"/>
    <dgm:cxn modelId="{08A2A6C6-2B0D-4557-8374-34FC68481FF0}" type="presParOf" srcId="{B68FFEA7-5763-4413-A4A4-0F04C04B51AA}" destId="{8C9C7630-90AD-4116-A9A0-7CCE93B7C11A}" srcOrd="1" destOrd="0" presId="urn:microsoft.com/office/officeart/2018/2/layout/IconVerticalSolidList"/>
    <dgm:cxn modelId="{C46F978A-8773-42F5-91FB-91B4E4E00CD6}" type="presParOf" srcId="{B68FFEA7-5763-4413-A4A4-0F04C04B51AA}" destId="{2C765D70-922C-44FC-A6C3-DCFB635A58F4}" srcOrd="2" destOrd="0" presId="urn:microsoft.com/office/officeart/2018/2/layout/IconVerticalSolidList"/>
    <dgm:cxn modelId="{9509DE82-B7C2-4418-A72A-6F3658327F7F}" type="presParOf" srcId="{B68FFEA7-5763-4413-A4A4-0F04C04B51AA}" destId="{90B7FCAC-1828-4E74-96A8-5345E54D7E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2AB77-E501-4A76-9CED-7C15E4BB8B4C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561EEB-8B7C-42C1-87A9-69E42CFAC614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E35D03-2097-4915-8AE4-03A78BCC8DD7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Gain de temps pour l’enseignant</a:t>
          </a:r>
          <a:endParaRPr lang="en-US" sz="2500" kern="1200"/>
        </a:p>
      </dsp:txBody>
      <dsp:txXfrm>
        <a:off x="1844034" y="682"/>
        <a:ext cx="4401230" cy="1596566"/>
      </dsp:txXfrm>
    </dsp:sp>
    <dsp:sp modelId="{B6EA8ACE-F37A-45A3-88C8-09054050FC42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D7B6C-5AA2-4D06-87E4-B29D975623EB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D3CE49-29C0-469C-BC80-A73D2E204ADC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Développement de l’autonomie de l’élève</a:t>
          </a:r>
          <a:endParaRPr lang="en-US" sz="2500" kern="1200"/>
        </a:p>
      </dsp:txBody>
      <dsp:txXfrm>
        <a:off x="1844034" y="1996390"/>
        <a:ext cx="4401230" cy="1596566"/>
      </dsp:txXfrm>
    </dsp:sp>
    <dsp:sp modelId="{98C9C580-641B-4BAF-A5EC-FB43393C9744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5A523-06E0-443C-814F-509F3C23963C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2F39E-D11F-45DF-B1B4-E18681CFAB86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/>
            <a:t>Possibilité de faire plusieurs tentatives pour réussir / affiner la compréhension</a:t>
          </a:r>
          <a:endParaRPr lang="en-US" sz="2500" kern="1200"/>
        </a:p>
      </dsp:txBody>
      <dsp:txXfrm>
        <a:off x="1844034" y="3992098"/>
        <a:ext cx="4401230" cy="1596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CF65A-375E-4FCE-8568-80E844E1C02A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D79C0A-A886-4F99-BC19-168B2A49DE7C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B41AC6-2B30-471A-AE9F-898B2B39954B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L’oralisation des questions est possible (Cantoo scribe est intégré à l’appli), mais pour le moment uniquement en anglais, en français et en portugais (autres langues certainement à venir)</a:t>
          </a:r>
          <a:endParaRPr lang="en-US" sz="2400" kern="1200"/>
        </a:p>
      </dsp:txBody>
      <dsp:txXfrm>
        <a:off x="1507738" y="707092"/>
        <a:ext cx="9007861" cy="1305401"/>
      </dsp:txXfrm>
    </dsp:sp>
    <dsp:sp modelId="{81ABD4F2-FC4D-4FCE-94E8-09C2B06CD4CE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9C7630-90AD-4116-A9A0-7CCE93B7C11A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7FCAC-1828-4E74-96A8-5345E54D7ED4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Prévoir une version papier du texte afin de faciliter la lecture, la prise de notes</a:t>
          </a:r>
          <a:endParaRPr lang="en-US" sz="2400" kern="1200"/>
        </a:p>
      </dsp:txBody>
      <dsp:txXfrm>
        <a:off x="1507738" y="2338844"/>
        <a:ext cx="9007861" cy="1305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498746-EA2D-9DF4-4A69-EF374DE15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73ACCA-DADF-7A6E-C962-379F23998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49973E-903D-11E6-00E0-ED13F7915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4DA8D8-84A1-9621-9AB5-384CA2576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2BDFC-81F6-9FDF-0EF5-F6073A5FF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47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245FA-A68F-A699-DA7D-5400C2347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B4E637B-263C-6FA8-8571-585C9B53C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5BBD6A-FF83-73FD-BB90-E200204F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FBFD2B-7606-AFCE-7648-7EA624FC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DDBC6B-5C88-CDE7-C509-D1D63759E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96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2FCD07B-6C64-0A3E-3528-12A9273ED6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3D7CFE-1EDF-96DB-8569-782D0FF44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5258ED-A872-C5C1-3324-21B343A9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13CD89-23C6-C298-165D-6F72375CD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C678E9-C9F1-7DE9-D6C0-A90128373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70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327C8F-FEEC-F40C-A841-B5C6A862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837FB5-6C32-0BFB-EEAB-9F63A3809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570041-3B79-57F1-572B-783969762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575F62-6472-E3C0-5F67-8D1A08B9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67600F-7308-C121-1464-261546719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45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B3718-3AF7-2861-FA2D-C94D65761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B9623A-1FA1-1B84-03E2-2706DD3B5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6FF5FF-29E7-8971-FEF3-527A731D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4F4617-B06D-8CDD-E451-F29D8FF18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3B4E0A-11A4-03B2-C3A4-7EBBBED7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902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31737-9726-6187-076B-CCF878F4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6CB1B7-F598-85C0-9A29-71B0350F6B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26427A-55D2-7347-48B4-98007D58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F774FC-C47A-506E-04FE-FA18CF16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797312-73E1-1384-6CCE-1DF7D729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0BB69E-E6CA-A325-BB05-B690FB0A5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28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3EC459-BA8F-5ADD-7189-46E6C21A0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99F986-FD4C-F016-05B4-07897A58A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51F44D-0577-CA8B-BA53-B4754EF37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BB962CD-8D01-6324-5B4D-474ADEF22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665AED9-B159-6940-5912-E58E1755AA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F009662-7AF5-5A71-030F-F01C28719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C95B655-F660-5599-AFE9-F24817CFE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2B0251C-92AA-31AD-387C-3CB484E90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58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3F684-B472-719E-8A5B-39A8AB06C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7C1C916-EAE3-31EB-A8BF-937AA708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EE69131-2137-71CA-15D4-1EC52DB15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FD6C57-9DB8-A7F1-5DCE-471176A3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41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1106ECD-DA68-5310-3CAF-4F7362704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D8953B4-6A29-2409-402C-038F6A015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A6D805E-4BD9-22AE-A17A-B6BECF0B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49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7E2E1D-F5F0-D271-1577-3A09525A6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7EBCE6-7E73-7108-A827-9A12C3079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F0DBE4-122C-F3E8-8424-4EDBBB74E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64A4EB-A4A6-2E73-2453-499A3CE4D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32E14A-1E71-3F37-AA0B-13803EFAD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938E39-091E-22CD-8A3A-89559B292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04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CD6D9-1B00-3614-C7C2-EC9DEB874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224F4C1-AC08-6B30-5931-F0E437444D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DB9B25C-B5BE-4258-62D6-5CF5BE4E7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8C7AF4-14CC-04F6-7E20-CA755A5B5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07DAF9-962E-53CD-69C0-8C39EE57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209204-9EEC-DB49-8139-D74F0A4E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9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23F39DC-4529-4796-E89B-318FA8106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157786-8AFA-6171-588F-99C362976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2BCA76-7068-8128-E70A-0024F0594F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6BEA3-6E7E-4E00-B8D2-33C78B993061}" type="datetimeFigureOut">
              <a:rPr lang="fr-FR" smtClean="0"/>
              <a:t>14/06/2025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261069-B80F-15BB-0929-905EBFA24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63289F-A3A7-820D-EC54-9D20F5C14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73E00-BDA4-458E-91F0-FCD9E89869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05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13582F7-079E-7A4F-8DF9-83EF942F6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anchor="b">
            <a:normAutofit/>
          </a:bodyPr>
          <a:lstStyle/>
          <a:p>
            <a:r>
              <a:rPr lang="fr-FR" sz="7400"/>
              <a:t>IA et entraînement à la CE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E8B918B-972C-687A-EC76-DA1A8C647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1" y="4582814"/>
            <a:ext cx="5925987" cy="1312657"/>
          </a:xfrm>
        </p:spPr>
        <p:txBody>
          <a:bodyPr anchor="t">
            <a:normAutofit/>
          </a:bodyPr>
          <a:lstStyle/>
          <a:p>
            <a:r>
              <a:rPr lang="fr-FR" dirty="0"/>
              <a:t>Avec la ressource </a:t>
            </a:r>
            <a:r>
              <a:rPr lang="fr-FR" err="1"/>
              <a:t>Nolej</a:t>
            </a:r>
            <a:r>
              <a:rPr lang="fr-FR" dirty="0"/>
              <a:t> V2</a:t>
            </a:r>
            <a:endParaRPr lang="fr-FR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42A0A84-9316-B78B-E6F9-9A9C60A15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297" b="88364"/>
          <a:stretch>
            <a:fillRect/>
          </a:stretch>
        </p:blipFill>
        <p:spPr bwMode="auto">
          <a:xfrm>
            <a:off x="7867498" y="2963087"/>
            <a:ext cx="2287236" cy="11680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3061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4E3C0A-94EF-31F0-E4C7-68F4A5B5B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5260" y="1188637"/>
            <a:ext cx="5852711" cy="1597228"/>
          </a:xfrm>
        </p:spPr>
        <p:txBody>
          <a:bodyPr>
            <a:normAutofit/>
          </a:bodyPr>
          <a:lstStyle/>
          <a:p>
            <a:r>
              <a:rPr lang="fr-FR" sz="5100"/>
              <a:t>Ouvertures possibles</a:t>
            </a:r>
          </a:p>
        </p:txBody>
      </p:sp>
      <p:pic>
        <p:nvPicPr>
          <p:cNvPr id="18" name="Picture 4" descr="Des lettres de l’alphabet blanches placées à plat et empilées">
            <a:extLst>
              <a:ext uri="{FF2B5EF4-FFF2-40B4-BE49-F238E27FC236}">
                <a16:creationId xmlns:a16="http://schemas.microsoft.com/office/drawing/2014/main" id="{01EE2934-CB99-7920-FEED-E868B43DC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357" y="2289874"/>
            <a:ext cx="3533985" cy="2355414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4E3246-B1E2-1600-CC8C-35D490A09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5119116" cy="2728198"/>
          </a:xfrm>
        </p:spPr>
        <p:txBody>
          <a:bodyPr anchor="t">
            <a:normAutofit/>
          </a:bodyPr>
          <a:lstStyle/>
          <a:p>
            <a:r>
              <a:rPr lang="fr-FR" sz="2000"/>
              <a:t>Nolej peut agréger le contenu de plusieurs documents (4 maximum) pour générer des activités</a:t>
            </a:r>
          </a:p>
          <a:p>
            <a:r>
              <a:rPr lang="fr-FR" sz="2000"/>
              <a:t>La ressource peut travailler avec les 4 langues représentées dans le groupe TraAM </a:t>
            </a:r>
          </a:p>
        </p:txBody>
      </p:sp>
    </p:spTree>
    <p:extLst>
      <p:ext uri="{BB962C8B-B14F-4D97-AF65-F5344CB8AC3E}">
        <p14:creationId xmlns:p14="http://schemas.microsoft.com/office/powerpoint/2010/main" val="2830671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5EBABFC-F842-3E32-F387-5367D5B07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fr-FR" sz="6100"/>
              <a:t>Contexte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AD28A9-DCC0-A5D9-A87C-C027D8593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fr-FR" sz="1700" dirty="0"/>
              <a:t>Séquence « L’Italie dans la culture pop »</a:t>
            </a:r>
          </a:p>
          <a:p>
            <a:r>
              <a:rPr lang="fr-FR" sz="1700" dirty="0"/>
              <a:t>Niveau : 4</a:t>
            </a:r>
            <a:r>
              <a:rPr lang="fr-FR" sz="1700" baseline="30000" dirty="0"/>
              <a:t>ème</a:t>
            </a:r>
            <a:r>
              <a:rPr lang="fr-FR" sz="1700" dirty="0"/>
              <a:t> LV2</a:t>
            </a:r>
            <a:endParaRPr lang="fr-FR" sz="1700" dirty="0">
              <a:ea typeface="Calibri"/>
              <a:cs typeface="Calibri"/>
            </a:endParaRPr>
          </a:p>
          <a:p>
            <a:r>
              <a:rPr lang="fr-FR" sz="1700" dirty="0"/>
              <a:t>Thématique : La figure de Mario Bros</a:t>
            </a:r>
            <a:endParaRPr lang="fr-FR" sz="1700" dirty="0">
              <a:ea typeface="Calibri"/>
              <a:cs typeface="Calibri"/>
            </a:endParaRPr>
          </a:p>
          <a:p>
            <a:r>
              <a:rPr lang="fr-FR" sz="1700" dirty="0"/>
              <a:t>Les élèves disposent du texte version papier pour faciliter la lecture et la prise de notes </a:t>
            </a:r>
            <a:endParaRPr lang="fr-FR" sz="1700" dirty="0">
              <a:ea typeface="Calibri"/>
              <a:cs typeface="Calibri"/>
            </a:endParaRPr>
          </a:p>
          <a:p>
            <a:r>
              <a:rPr lang="fr-FR" sz="1700" dirty="0"/>
              <a:t>Accès à la ressource via Moodle (depuis MBN)</a:t>
            </a:r>
            <a:endParaRPr lang="fr-FR" sz="1700" dirty="0">
              <a:ea typeface="Calibri"/>
              <a:cs typeface="Calibri"/>
            </a:endParaRPr>
          </a:p>
          <a:p>
            <a:r>
              <a:rPr lang="fr-FR" sz="1700" dirty="0"/>
              <a:t>Phase de découverte du texte en autonomie, approfondissement effectué dans un second temps</a:t>
            </a:r>
            <a:endParaRPr lang="fr-FR" sz="17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0593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474090D-CD95-4B41-BE3D-6596953D3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4662" y="323519"/>
            <a:ext cx="4323899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8F3E811-B104-4DFF-951A-008C860F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1D6706F-67D9-64CA-C7B8-AE204F9D4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6203" y="1443390"/>
            <a:ext cx="3268216" cy="3405880"/>
          </a:xfrm>
        </p:spPr>
        <p:txBody>
          <a:bodyPr>
            <a:normAutofit/>
          </a:bodyPr>
          <a:lstStyle/>
          <a:p>
            <a:r>
              <a:rPr lang="fr-FR" sz="6000"/>
              <a:t>Mise en œuvre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D779C6-D44C-3324-DDEA-BD892E44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304" y="1266614"/>
            <a:ext cx="5769224" cy="3759434"/>
          </a:xfrm>
        </p:spPr>
        <p:txBody>
          <a:bodyPr anchor="ctr">
            <a:normAutofit/>
          </a:bodyPr>
          <a:lstStyle/>
          <a:p>
            <a:r>
              <a:rPr lang="fr-FR" sz="2400" dirty="0" err="1"/>
              <a:t>Nolej</a:t>
            </a:r>
            <a:r>
              <a:rPr lang="fr-FR" sz="2400" dirty="0"/>
              <a:t> analyse le texte et propose des activités de CE</a:t>
            </a:r>
          </a:p>
          <a:p>
            <a:r>
              <a:rPr lang="fr-FR" sz="2400" dirty="0"/>
              <a:t>Activités de natures différentes (quizz, qcm, glossaire…)</a:t>
            </a:r>
            <a:endParaRPr lang="fr-FR" sz="2400" dirty="0">
              <a:ea typeface="Calibri"/>
              <a:cs typeface="Calibri"/>
            </a:endParaRPr>
          </a:p>
          <a:p>
            <a:r>
              <a:rPr lang="fr-FR" sz="2400" dirty="0"/>
              <a:t>Les types d’activités et le niveau d’analyse sont choisis par le professeur </a:t>
            </a:r>
            <a:endParaRPr lang="fr-FR" sz="2400" dirty="0">
              <a:ea typeface="Calibri"/>
              <a:cs typeface="Calibri"/>
            </a:endParaRPr>
          </a:p>
          <a:p>
            <a:r>
              <a:rPr lang="fr-FR" sz="2400" dirty="0"/>
              <a:t>Téléchargement du fichier H5P et insertion dans Moodle (ou </a:t>
            </a:r>
            <a:r>
              <a:rPr lang="fr-FR" sz="2400"/>
              <a:t>Digiquizz</a:t>
            </a:r>
            <a:r>
              <a:rPr lang="fr-FR" sz="2400" dirty="0"/>
              <a:t>) pour diffusion aux élèves</a:t>
            </a:r>
            <a:endParaRPr lang="fr-FR" sz="2400" dirty="0">
              <a:ea typeface="Calibri"/>
              <a:cs typeface="Calibri"/>
            </a:endParaRPr>
          </a:p>
          <a:p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8583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F86772-E24B-5872-1640-590E5E422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fr-FR" sz="4800"/>
              <a:t>Ecran d’accueil pour la création d’activités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5D2EB5A-40CC-6041-A35D-20A2FAA2F0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60109" y="1845426"/>
            <a:ext cx="9468729" cy="44503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3752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A4E476E-ECD1-883B-FDE9-68D586973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fr-FR" sz="5200"/>
              <a:t>Exemple de question à choix unique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8E29515-F2AB-0A0B-307D-479A722E6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09945" y="1845426"/>
            <a:ext cx="9369057" cy="44503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6206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3D39E40-7358-47F4-7623-618A9A333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fr-FR" sz="5200"/>
              <a:t>Suivi par le professeur (Moodle)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2D31070-5772-2AE2-E681-B62557E8A1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7188" y="1845426"/>
            <a:ext cx="9674570" cy="44503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819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A263101-7723-4C8F-7868-4294BE1A0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9886" y="1070800"/>
            <a:ext cx="4833768" cy="5593286"/>
          </a:xfrm>
        </p:spPr>
        <p:txBody>
          <a:bodyPr>
            <a:normAutofit/>
          </a:bodyPr>
          <a:lstStyle/>
          <a:p>
            <a:pPr algn="r"/>
            <a:r>
              <a:rPr lang="fr-FR" sz="6000" dirty="0"/>
              <a:t>Les plus-values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5562DCCA-F31E-EFF0-DD06-B00642DC18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13401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7530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EE51B6-53FF-8766-3AC6-8FFFC5AE0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/>
            <a:r>
              <a:rPr lang="fr-FR" sz="6600"/>
              <a:t>Les constats</a:t>
            </a:r>
            <a:endParaRPr lang="fr-FR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DBD1D2-9B66-ED78-9670-D277C280D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fr-FR" sz="2400"/>
              <a:t>Activités globalement pertinentes, mais à revoir pour contrôler toutes les questions</a:t>
            </a:r>
          </a:p>
          <a:p>
            <a:r>
              <a:rPr lang="fr-FR" sz="2400"/>
              <a:t>Les élèves se sont investis dans l’activité</a:t>
            </a:r>
          </a:p>
          <a:p>
            <a:pPr lvl="0" fontAlgn="base"/>
            <a:r>
              <a:rPr lang="fr-FR" sz="2400"/>
              <a:t>Le suivi pour le professeur est partiel : on dispose du nombre de tentatives, du score obtenu par l’élève et du temps passé sur l’activité</a:t>
            </a:r>
          </a:p>
        </p:txBody>
      </p:sp>
    </p:spTree>
    <p:extLst>
      <p:ext uri="{BB962C8B-B14F-4D97-AF65-F5344CB8AC3E}">
        <p14:creationId xmlns:p14="http://schemas.microsoft.com/office/powerpoint/2010/main" val="156274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11ACBE6-3D95-915E-2244-EE3D77352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2237" cy="1325563"/>
          </a:xfrm>
        </p:spPr>
        <p:txBody>
          <a:bodyPr>
            <a:normAutofit/>
          </a:bodyPr>
          <a:lstStyle/>
          <a:p>
            <a:r>
              <a:rPr lang="fr-FR" sz="5600"/>
              <a:t>Les points de vigilance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2886E7A-D74A-32F8-F464-6907BE8A9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7062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26289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Thème Office</vt:lpstr>
      <vt:lpstr>IA et entraînement à la CE</vt:lpstr>
      <vt:lpstr>Contexte</vt:lpstr>
      <vt:lpstr>Mise en œuvre</vt:lpstr>
      <vt:lpstr>Ecran d’accueil pour la création d’activités</vt:lpstr>
      <vt:lpstr>Exemple de question à choix unique</vt:lpstr>
      <vt:lpstr>Suivi par le professeur (Moodle)</vt:lpstr>
      <vt:lpstr>Les plus-values</vt:lpstr>
      <vt:lpstr>Les constats</vt:lpstr>
      <vt:lpstr>Les points de vigilance</vt:lpstr>
      <vt:lpstr>Ouvertures possibles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chagi</dc:creator>
  <cp:lastModifiedBy>chagi</cp:lastModifiedBy>
  <cp:revision>29</cp:revision>
  <dcterms:created xsi:type="dcterms:W3CDTF">2025-06-14T12:13:16Z</dcterms:created>
  <dcterms:modified xsi:type="dcterms:W3CDTF">2025-06-14T13:43:34Z</dcterms:modified>
</cp:coreProperties>
</file>