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78373" y="1274826"/>
            <a:ext cx="5818505" cy="2842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4205" y="605155"/>
            <a:ext cx="677862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09902"/>
            <a:ext cx="10226675" cy="3870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6364" rIns="0" bIns="0" rtlCol="0" vert="horz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994"/>
              </a:spcBef>
            </a:pPr>
            <a:r>
              <a:rPr dirty="0" sz="6600" spc="-285"/>
              <a:t>TraAM</a:t>
            </a:r>
            <a:r>
              <a:rPr dirty="0" sz="6600" spc="-200"/>
              <a:t> </a:t>
            </a:r>
            <a:r>
              <a:rPr dirty="0" sz="6600" spc="250"/>
              <a:t>LANGUES </a:t>
            </a:r>
            <a:r>
              <a:rPr dirty="0" sz="6600" spc="65"/>
              <a:t>VIVANTES</a:t>
            </a:r>
            <a:endParaRPr sz="6600"/>
          </a:p>
          <a:p>
            <a:pPr marL="12700">
              <a:lnSpc>
                <a:spcPts val="7020"/>
              </a:lnSpc>
            </a:pPr>
            <a:r>
              <a:rPr dirty="0" sz="6600" spc="130"/>
              <a:t>2025-</a:t>
            </a:r>
            <a:r>
              <a:rPr dirty="0" sz="6600" spc="80"/>
              <a:t>2026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5278373" y="4517516"/>
            <a:ext cx="3291204" cy="13944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90"/>
              </a:spcBef>
            </a:pPr>
            <a:r>
              <a:rPr dirty="0" sz="2400" spc="90" b="1">
                <a:latin typeface="Calibri"/>
                <a:cs typeface="Calibri"/>
              </a:rPr>
              <a:t>Citoyenneté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80" b="1">
                <a:latin typeface="Calibri"/>
                <a:cs typeface="Calibri"/>
              </a:rPr>
              <a:t>numérique </a:t>
            </a:r>
            <a:r>
              <a:rPr dirty="0" sz="2400" spc="45">
                <a:latin typeface="Calibri"/>
                <a:cs typeface="Calibri"/>
              </a:rPr>
              <a:t>Informarse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35">
                <a:latin typeface="Calibri"/>
                <a:cs typeface="Calibri"/>
              </a:rPr>
              <a:t>día </a:t>
            </a:r>
            <a:r>
              <a:rPr dirty="0" sz="2400">
                <a:solidFill>
                  <a:srgbClr val="747474"/>
                </a:solidFill>
                <a:latin typeface="Calibri"/>
                <a:cs typeface="Calibri"/>
              </a:rPr>
              <a:t>S’informer</a:t>
            </a:r>
            <a:r>
              <a:rPr dirty="0" sz="2400" spc="105">
                <a:solidFill>
                  <a:srgbClr val="747474"/>
                </a:solidFill>
                <a:latin typeface="Calibri"/>
                <a:cs typeface="Calibri"/>
              </a:rPr>
              <a:t> </a:t>
            </a:r>
            <a:r>
              <a:rPr dirty="0" sz="2400" spc="70">
                <a:solidFill>
                  <a:srgbClr val="747474"/>
                </a:solidFill>
                <a:latin typeface="Calibri"/>
                <a:cs typeface="Calibri"/>
              </a:rPr>
              <a:t>de</a:t>
            </a:r>
            <a:r>
              <a:rPr dirty="0" sz="2400" spc="95">
                <a:solidFill>
                  <a:srgbClr val="747474"/>
                </a:solidFill>
                <a:latin typeface="Calibri"/>
                <a:cs typeface="Calibri"/>
              </a:rPr>
              <a:t> </a:t>
            </a:r>
            <a:r>
              <a:rPr dirty="0" sz="2400" spc="105">
                <a:solidFill>
                  <a:srgbClr val="747474"/>
                </a:solidFill>
                <a:latin typeface="Calibri"/>
                <a:cs typeface="Calibri"/>
              </a:rPr>
              <a:t>nos</a:t>
            </a:r>
            <a:r>
              <a:rPr dirty="0" sz="2400" spc="90">
                <a:solidFill>
                  <a:srgbClr val="747474"/>
                </a:solidFill>
                <a:latin typeface="Calibri"/>
                <a:cs typeface="Calibri"/>
              </a:rPr>
              <a:t> </a:t>
            </a:r>
            <a:r>
              <a:rPr dirty="0" sz="2400" spc="40">
                <a:solidFill>
                  <a:srgbClr val="747474"/>
                </a:solidFill>
                <a:latin typeface="Calibri"/>
                <a:cs typeface="Calibri"/>
              </a:rPr>
              <a:t>jours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040" y="1822323"/>
            <a:ext cx="8798560" cy="3211830"/>
            <a:chOff x="320040" y="1822323"/>
            <a:chExt cx="8798560" cy="3211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" y="1822323"/>
              <a:ext cx="4533900" cy="32115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53940" y="4388072"/>
              <a:ext cx="4244340" cy="59055"/>
            </a:xfrm>
            <a:custGeom>
              <a:avLst/>
              <a:gdLst/>
              <a:ahLst/>
              <a:cxnLst/>
              <a:rect l="l" t="t" r="r" b="b"/>
              <a:pathLst>
                <a:path w="4244340" h="59054">
                  <a:moveTo>
                    <a:pt x="3899628" y="113"/>
                  </a:moveTo>
                  <a:lnTo>
                    <a:pt x="3848973" y="0"/>
                  </a:lnTo>
                  <a:lnTo>
                    <a:pt x="3800322" y="753"/>
                  </a:lnTo>
                  <a:lnTo>
                    <a:pt x="3753712" y="2333"/>
                  </a:lnTo>
                  <a:lnTo>
                    <a:pt x="3709180" y="4701"/>
                  </a:lnTo>
                  <a:lnTo>
                    <a:pt x="3666763" y="7815"/>
                  </a:lnTo>
                  <a:lnTo>
                    <a:pt x="3626497" y="11636"/>
                  </a:lnTo>
                  <a:lnTo>
                    <a:pt x="3588421" y="16125"/>
                  </a:lnTo>
                  <a:lnTo>
                    <a:pt x="3552570" y="21240"/>
                  </a:lnTo>
                  <a:lnTo>
                    <a:pt x="3514848" y="26244"/>
                  </a:lnTo>
                  <a:lnTo>
                    <a:pt x="3471732" y="30431"/>
                  </a:lnTo>
                  <a:lnTo>
                    <a:pt x="3424123" y="33813"/>
                  </a:lnTo>
                  <a:lnTo>
                    <a:pt x="3372921" y="36402"/>
                  </a:lnTo>
                  <a:lnTo>
                    <a:pt x="3319027" y="38210"/>
                  </a:lnTo>
                  <a:lnTo>
                    <a:pt x="3263342" y="39248"/>
                  </a:lnTo>
                  <a:lnTo>
                    <a:pt x="3206765" y="39528"/>
                  </a:lnTo>
                  <a:lnTo>
                    <a:pt x="3150199" y="39062"/>
                  </a:lnTo>
                  <a:lnTo>
                    <a:pt x="3094543" y="37860"/>
                  </a:lnTo>
                  <a:lnTo>
                    <a:pt x="3040698" y="35936"/>
                  </a:lnTo>
                  <a:lnTo>
                    <a:pt x="2989564" y="33300"/>
                  </a:lnTo>
                  <a:lnTo>
                    <a:pt x="2942042" y="29964"/>
                  </a:lnTo>
                  <a:lnTo>
                    <a:pt x="2899033" y="25941"/>
                  </a:lnTo>
                  <a:lnTo>
                    <a:pt x="2817440" y="15781"/>
                  </a:lnTo>
                  <a:lnTo>
                    <a:pt x="2773222" y="12131"/>
                  </a:lnTo>
                  <a:lnTo>
                    <a:pt x="2728374" y="10049"/>
                  </a:lnTo>
                  <a:lnTo>
                    <a:pt x="2682484" y="9298"/>
                  </a:lnTo>
                  <a:lnTo>
                    <a:pt x="2635144" y="9638"/>
                  </a:lnTo>
                  <a:lnTo>
                    <a:pt x="2585943" y="10832"/>
                  </a:lnTo>
                  <a:lnTo>
                    <a:pt x="2534472" y="12640"/>
                  </a:lnTo>
                  <a:lnTo>
                    <a:pt x="2362336" y="19362"/>
                  </a:lnTo>
                  <a:lnTo>
                    <a:pt x="2232639" y="23235"/>
                  </a:lnTo>
                  <a:lnTo>
                    <a:pt x="2170933" y="25759"/>
                  </a:lnTo>
                  <a:lnTo>
                    <a:pt x="2056761" y="31155"/>
                  </a:lnTo>
                  <a:lnTo>
                    <a:pt x="2003907" y="33409"/>
                  </a:lnTo>
                  <a:lnTo>
                    <a:pt x="1953616" y="34955"/>
                  </a:lnTo>
                  <a:lnTo>
                    <a:pt x="1905693" y="35483"/>
                  </a:lnTo>
                  <a:lnTo>
                    <a:pt x="1859944" y="34685"/>
                  </a:lnTo>
                  <a:lnTo>
                    <a:pt x="1816176" y="32251"/>
                  </a:lnTo>
                  <a:lnTo>
                    <a:pt x="1774194" y="27873"/>
                  </a:lnTo>
                  <a:lnTo>
                    <a:pt x="1699805" y="15769"/>
                  </a:lnTo>
                  <a:lnTo>
                    <a:pt x="1660556" y="11676"/>
                  </a:lnTo>
                  <a:lnTo>
                    <a:pt x="1616780" y="8828"/>
                  </a:lnTo>
                  <a:lnTo>
                    <a:pt x="1569197" y="7089"/>
                  </a:lnTo>
                  <a:lnTo>
                    <a:pt x="1518529" y="6326"/>
                  </a:lnTo>
                  <a:lnTo>
                    <a:pt x="1465498" y="6405"/>
                  </a:lnTo>
                  <a:lnTo>
                    <a:pt x="1410827" y="7191"/>
                  </a:lnTo>
                  <a:lnTo>
                    <a:pt x="1355235" y="8551"/>
                  </a:lnTo>
                  <a:lnTo>
                    <a:pt x="1299446" y="10350"/>
                  </a:lnTo>
                  <a:lnTo>
                    <a:pt x="1244181" y="12454"/>
                  </a:lnTo>
                  <a:lnTo>
                    <a:pt x="1042797" y="21240"/>
                  </a:lnTo>
                  <a:lnTo>
                    <a:pt x="980519" y="23444"/>
                  </a:lnTo>
                  <a:lnTo>
                    <a:pt x="928417" y="24540"/>
                  </a:lnTo>
                  <a:lnTo>
                    <a:pt x="883101" y="24768"/>
                  </a:lnTo>
                  <a:lnTo>
                    <a:pt x="841181" y="24366"/>
                  </a:lnTo>
                  <a:lnTo>
                    <a:pt x="701900" y="21760"/>
                  </a:lnTo>
                  <a:lnTo>
                    <a:pt x="639666" y="21219"/>
                  </a:lnTo>
                  <a:lnTo>
                    <a:pt x="563880" y="21240"/>
                  </a:lnTo>
                  <a:lnTo>
                    <a:pt x="497017" y="21884"/>
                  </a:lnTo>
                  <a:lnTo>
                    <a:pt x="433419" y="23049"/>
                  </a:lnTo>
                  <a:lnTo>
                    <a:pt x="261730" y="27501"/>
                  </a:lnTo>
                  <a:lnTo>
                    <a:pt x="210709" y="28583"/>
                  </a:lnTo>
                  <a:lnTo>
                    <a:pt x="162711" y="29103"/>
                  </a:lnTo>
                  <a:lnTo>
                    <a:pt x="117690" y="28845"/>
                  </a:lnTo>
                  <a:lnTo>
                    <a:pt x="75596" y="27593"/>
                  </a:lnTo>
                  <a:lnTo>
                    <a:pt x="36382" y="25130"/>
                  </a:lnTo>
                  <a:lnTo>
                    <a:pt x="0" y="21240"/>
                  </a:lnTo>
                  <a:lnTo>
                    <a:pt x="0" y="48672"/>
                  </a:lnTo>
                  <a:lnTo>
                    <a:pt x="75400" y="43499"/>
                  </a:lnTo>
                  <a:lnTo>
                    <a:pt x="115938" y="41651"/>
                  </a:lnTo>
                  <a:lnTo>
                    <a:pt x="158928" y="40337"/>
                  </a:lnTo>
                  <a:lnTo>
                    <a:pt x="204792" y="39587"/>
                  </a:lnTo>
                  <a:lnTo>
                    <a:pt x="253950" y="39432"/>
                  </a:lnTo>
                  <a:lnTo>
                    <a:pt x="306823" y="39904"/>
                  </a:lnTo>
                  <a:lnTo>
                    <a:pt x="363831" y="41033"/>
                  </a:lnTo>
                  <a:lnTo>
                    <a:pt x="425396" y="42850"/>
                  </a:lnTo>
                  <a:lnTo>
                    <a:pt x="491939" y="45386"/>
                  </a:lnTo>
                  <a:lnTo>
                    <a:pt x="622425" y="51216"/>
                  </a:lnTo>
                  <a:lnTo>
                    <a:pt x="680454" y="53164"/>
                  </a:lnTo>
                  <a:lnTo>
                    <a:pt x="737743" y="54569"/>
                  </a:lnTo>
                  <a:lnTo>
                    <a:pt x="794067" y="55481"/>
                  </a:lnTo>
                  <a:lnTo>
                    <a:pt x="849202" y="55951"/>
                  </a:lnTo>
                  <a:lnTo>
                    <a:pt x="902924" y="56030"/>
                  </a:lnTo>
                  <a:lnTo>
                    <a:pt x="955008" y="55768"/>
                  </a:lnTo>
                  <a:lnTo>
                    <a:pt x="1005229" y="55217"/>
                  </a:lnTo>
                  <a:lnTo>
                    <a:pt x="1053364" y="54427"/>
                  </a:lnTo>
                  <a:lnTo>
                    <a:pt x="1142477" y="52333"/>
                  </a:lnTo>
                  <a:lnTo>
                    <a:pt x="1220550" y="49894"/>
                  </a:lnTo>
                  <a:lnTo>
                    <a:pt x="1384036" y="43655"/>
                  </a:lnTo>
                  <a:lnTo>
                    <a:pt x="1494397" y="39894"/>
                  </a:lnTo>
                  <a:lnTo>
                    <a:pt x="1553153" y="38275"/>
                  </a:lnTo>
                  <a:lnTo>
                    <a:pt x="1612645" y="37004"/>
                  </a:lnTo>
                  <a:lnTo>
                    <a:pt x="1671641" y="36209"/>
                  </a:lnTo>
                  <a:lnTo>
                    <a:pt x="1728903" y="36020"/>
                  </a:lnTo>
                  <a:lnTo>
                    <a:pt x="1783199" y="36565"/>
                  </a:lnTo>
                  <a:lnTo>
                    <a:pt x="1833293" y="37973"/>
                  </a:lnTo>
                  <a:lnTo>
                    <a:pt x="1877951" y="40375"/>
                  </a:lnTo>
                  <a:lnTo>
                    <a:pt x="1915939" y="43898"/>
                  </a:lnTo>
                  <a:lnTo>
                    <a:pt x="1980946" y="54257"/>
                  </a:lnTo>
                  <a:lnTo>
                    <a:pt x="2019998" y="57499"/>
                  </a:lnTo>
                  <a:lnTo>
                    <a:pt x="2062891" y="58806"/>
                  </a:lnTo>
                  <a:lnTo>
                    <a:pt x="2109335" y="58587"/>
                  </a:lnTo>
                  <a:lnTo>
                    <a:pt x="2159045" y="57251"/>
                  </a:lnTo>
                  <a:lnTo>
                    <a:pt x="2324890" y="50630"/>
                  </a:lnTo>
                  <a:lnTo>
                    <a:pt x="2384786" y="48914"/>
                  </a:lnTo>
                  <a:lnTo>
                    <a:pt x="2446509" y="48126"/>
                  </a:lnTo>
                  <a:lnTo>
                    <a:pt x="2568039" y="49182"/>
                  </a:lnTo>
                  <a:lnTo>
                    <a:pt x="2625443" y="48461"/>
                  </a:lnTo>
                  <a:lnTo>
                    <a:pt x="2681821" y="46851"/>
                  </a:lnTo>
                  <a:lnTo>
                    <a:pt x="2737009" y="44693"/>
                  </a:lnTo>
                  <a:lnTo>
                    <a:pt x="2843164" y="40100"/>
                  </a:lnTo>
                  <a:lnTo>
                    <a:pt x="2893803" y="38347"/>
                  </a:lnTo>
                  <a:lnTo>
                    <a:pt x="2942599" y="37412"/>
                  </a:lnTo>
                  <a:lnTo>
                    <a:pt x="2989387" y="37635"/>
                  </a:lnTo>
                  <a:lnTo>
                    <a:pt x="3034004" y="39359"/>
                  </a:lnTo>
                  <a:lnTo>
                    <a:pt x="3076287" y="42924"/>
                  </a:lnTo>
                  <a:lnTo>
                    <a:pt x="3116071" y="48672"/>
                  </a:lnTo>
                  <a:lnTo>
                    <a:pt x="3156312" y="54030"/>
                  </a:lnTo>
                  <a:lnTo>
                    <a:pt x="3199796" y="56619"/>
                  </a:lnTo>
                  <a:lnTo>
                    <a:pt x="3246112" y="56977"/>
                  </a:lnTo>
                  <a:lnTo>
                    <a:pt x="3294845" y="55643"/>
                  </a:lnTo>
                  <a:lnTo>
                    <a:pt x="3345584" y="53156"/>
                  </a:lnTo>
                  <a:lnTo>
                    <a:pt x="3451428" y="46874"/>
                  </a:lnTo>
                  <a:lnTo>
                    <a:pt x="3505708" y="44157"/>
                  </a:lnTo>
                  <a:lnTo>
                    <a:pt x="3560341" y="42439"/>
                  </a:lnTo>
                  <a:lnTo>
                    <a:pt x="3614917" y="42261"/>
                  </a:lnTo>
                  <a:lnTo>
                    <a:pt x="3669022" y="44159"/>
                  </a:lnTo>
                  <a:lnTo>
                    <a:pt x="3784952" y="53946"/>
                  </a:lnTo>
                  <a:lnTo>
                    <a:pt x="3846456" y="55963"/>
                  </a:lnTo>
                  <a:lnTo>
                    <a:pt x="3906324" y="55505"/>
                  </a:lnTo>
                  <a:lnTo>
                    <a:pt x="3964128" y="53354"/>
                  </a:lnTo>
                  <a:lnTo>
                    <a:pt x="4019438" y="50291"/>
                  </a:lnTo>
                  <a:lnTo>
                    <a:pt x="4071827" y="47099"/>
                  </a:lnTo>
                  <a:lnTo>
                    <a:pt x="4120864" y="44560"/>
                  </a:lnTo>
                  <a:lnTo>
                    <a:pt x="4166121" y="43454"/>
                  </a:lnTo>
                  <a:lnTo>
                    <a:pt x="4207168" y="44564"/>
                  </a:lnTo>
                  <a:lnTo>
                    <a:pt x="4243578" y="48672"/>
                  </a:lnTo>
                  <a:lnTo>
                    <a:pt x="4244238" y="42421"/>
                  </a:lnTo>
                  <a:lnTo>
                    <a:pt x="4181673" y="15085"/>
                  </a:lnTo>
                  <a:lnTo>
                    <a:pt x="4121551" y="10037"/>
                  </a:lnTo>
                  <a:lnTo>
                    <a:pt x="4063249" y="6056"/>
                  </a:lnTo>
                  <a:lnTo>
                    <a:pt x="4006803" y="3101"/>
                  </a:lnTo>
                  <a:lnTo>
                    <a:pt x="3952250" y="1134"/>
                  </a:lnTo>
                  <a:lnTo>
                    <a:pt x="3899628" y="113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53178" y="4386407"/>
              <a:ext cx="4244340" cy="61594"/>
            </a:xfrm>
            <a:custGeom>
              <a:avLst/>
              <a:gdLst/>
              <a:ahLst/>
              <a:cxnLst/>
              <a:rect l="l" t="t" r="r" b="b"/>
              <a:pathLst>
                <a:path w="4244340" h="61595">
                  <a:moveTo>
                    <a:pt x="762" y="22905"/>
                  </a:moveTo>
                  <a:lnTo>
                    <a:pt x="45193" y="19224"/>
                  </a:lnTo>
                  <a:lnTo>
                    <a:pt x="92357" y="16681"/>
                  </a:lnTo>
                  <a:lnTo>
                    <a:pt x="141796" y="15142"/>
                  </a:lnTo>
                  <a:lnTo>
                    <a:pt x="193057" y="14474"/>
                  </a:lnTo>
                  <a:lnTo>
                    <a:pt x="245684" y="14541"/>
                  </a:lnTo>
                  <a:lnTo>
                    <a:pt x="299221" y="15211"/>
                  </a:lnTo>
                  <a:lnTo>
                    <a:pt x="353214" y="16349"/>
                  </a:lnTo>
                  <a:lnTo>
                    <a:pt x="407208" y="17822"/>
                  </a:lnTo>
                  <a:lnTo>
                    <a:pt x="460747" y="19495"/>
                  </a:lnTo>
                  <a:lnTo>
                    <a:pt x="513377" y="21234"/>
                  </a:lnTo>
                  <a:lnTo>
                    <a:pt x="564642" y="22905"/>
                  </a:lnTo>
                  <a:lnTo>
                    <a:pt x="625255" y="24260"/>
                  </a:lnTo>
                  <a:lnTo>
                    <a:pt x="683865" y="24618"/>
                  </a:lnTo>
                  <a:lnTo>
                    <a:pt x="740537" y="24260"/>
                  </a:lnTo>
                  <a:lnTo>
                    <a:pt x="795336" y="23470"/>
                  </a:lnTo>
                  <a:lnTo>
                    <a:pt x="848330" y="22529"/>
                  </a:lnTo>
                  <a:lnTo>
                    <a:pt x="899583" y="21720"/>
                  </a:lnTo>
                  <a:lnTo>
                    <a:pt x="949161" y="21325"/>
                  </a:lnTo>
                  <a:lnTo>
                    <a:pt x="997131" y="21626"/>
                  </a:lnTo>
                  <a:lnTo>
                    <a:pt x="1043559" y="22905"/>
                  </a:lnTo>
                  <a:lnTo>
                    <a:pt x="1085859" y="23656"/>
                  </a:lnTo>
                  <a:lnTo>
                    <a:pt x="1130501" y="22954"/>
                  </a:lnTo>
                  <a:lnTo>
                    <a:pt x="1177426" y="21281"/>
                  </a:lnTo>
                  <a:lnTo>
                    <a:pt x="1226575" y="19120"/>
                  </a:lnTo>
                  <a:lnTo>
                    <a:pt x="1277889" y="16952"/>
                  </a:lnTo>
                  <a:lnTo>
                    <a:pt x="1331311" y="15261"/>
                  </a:lnTo>
                  <a:lnTo>
                    <a:pt x="1386781" y="14528"/>
                  </a:lnTo>
                  <a:lnTo>
                    <a:pt x="1444240" y="15237"/>
                  </a:lnTo>
                  <a:lnTo>
                    <a:pt x="1503631" y="17868"/>
                  </a:lnTo>
                  <a:lnTo>
                    <a:pt x="1564894" y="22905"/>
                  </a:lnTo>
                  <a:lnTo>
                    <a:pt x="1611645" y="27488"/>
                  </a:lnTo>
                  <a:lnTo>
                    <a:pt x="1656653" y="31425"/>
                  </a:lnTo>
                  <a:lnTo>
                    <a:pt x="1700535" y="34684"/>
                  </a:lnTo>
                  <a:lnTo>
                    <a:pt x="1743909" y="37233"/>
                  </a:lnTo>
                  <a:lnTo>
                    <a:pt x="1787395" y="39040"/>
                  </a:lnTo>
                  <a:lnTo>
                    <a:pt x="1831609" y="40073"/>
                  </a:lnTo>
                  <a:lnTo>
                    <a:pt x="1877172" y="40299"/>
                  </a:lnTo>
                  <a:lnTo>
                    <a:pt x="1924701" y="39685"/>
                  </a:lnTo>
                  <a:lnTo>
                    <a:pt x="1974814" y="38201"/>
                  </a:lnTo>
                  <a:lnTo>
                    <a:pt x="2028131" y="35813"/>
                  </a:lnTo>
                  <a:lnTo>
                    <a:pt x="2085269" y="32489"/>
                  </a:lnTo>
                  <a:lnTo>
                    <a:pt x="2146846" y="28198"/>
                  </a:lnTo>
                  <a:lnTo>
                    <a:pt x="2213482" y="22905"/>
                  </a:lnTo>
                  <a:lnTo>
                    <a:pt x="2288503" y="16625"/>
                  </a:lnTo>
                  <a:lnTo>
                    <a:pt x="2351208" y="11518"/>
                  </a:lnTo>
                  <a:lnTo>
                    <a:pt x="2404119" y="7613"/>
                  </a:lnTo>
                  <a:lnTo>
                    <a:pt x="2449756" y="4936"/>
                  </a:lnTo>
                  <a:lnTo>
                    <a:pt x="2490642" y="3515"/>
                  </a:lnTo>
                  <a:lnTo>
                    <a:pt x="2529297" y="3377"/>
                  </a:lnTo>
                  <a:lnTo>
                    <a:pt x="2568244" y="4551"/>
                  </a:lnTo>
                  <a:lnTo>
                    <a:pt x="2610002" y="7063"/>
                  </a:lnTo>
                  <a:lnTo>
                    <a:pt x="2657094" y="10941"/>
                  </a:lnTo>
                  <a:lnTo>
                    <a:pt x="2712040" y="16213"/>
                  </a:lnTo>
                  <a:lnTo>
                    <a:pt x="2777363" y="22905"/>
                  </a:lnTo>
                  <a:lnTo>
                    <a:pt x="2852317" y="29966"/>
                  </a:lnTo>
                  <a:lnTo>
                    <a:pt x="2920607" y="35024"/>
                  </a:lnTo>
                  <a:lnTo>
                    <a:pt x="2982830" y="38243"/>
                  </a:lnTo>
                  <a:lnTo>
                    <a:pt x="3039584" y="39785"/>
                  </a:lnTo>
                  <a:lnTo>
                    <a:pt x="3091465" y="39812"/>
                  </a:lnTo>
                  <a:lnTo>
                    <a:pt x="3139072" y="38487"/>
                  </a:lnTo>
                  <a:lnTo>
                    <a:pt x="3183001" y="35971"/>
                  </a:lnTo>
                  <a:lnTo>
                    <a:pt x="3223850" y="32427"/>
                  </a:lnTo>
                  <a:lnTo>
                    <a:pt x="3262216" y="28018"/>
                  </a:lnTo>
                  <a:lnTo>
                    <a:pt x="3298698" y="22905"/>
                  </a:lnTo>
                  <a:lnTo>
                    <a:pt x="3321341" y="20010"/>
                  </a:lnTo>
                  <a:lnTo>
                    <a:pt x="3387429" y="14229"/>
                  </a:lnTo>
                  <a:lnTo>
                    <a:pt x="3429403" y="11464"/>
                  </a:lnTo>
                  <a:lnTo>
                    <a:pt x="3476352" y="8861"/>
                  </a:lnTo>
                  <a:lnTo>
                    <a:pt x="3527539" y="6480"/>
                  </a:lnTo>
                  <a:lnTo>
                    <a:pt x="3582230" y="4382"/>
                  </a:lnTo>
                  <a:lnTo>
                    <a:pt x="3639690" y="2624"/>
                  </a:lnTo>
                  <a:lnTo>
                    <a:pt x="3699185" y="1269"/>
                  </a:lnTo>
                  <a:lnTo>
                    <a:pt x="3759979" y="374"/>
                  </a:lnTo>
                  <a:lnTo>
                    <a:pt x="3821338" y="0"/>
                  </a:lnTo>
                  <a:lnTo>
                    <a:pt x="3882526" y="205"/>
                  </a:lnTo>
                  <a:lnTo>
                    <a:pt x="3942808" y="1051"/>
                  </a:lnTo>
                  <a:lnTo>
                    <a:pt x="4001451" y="2597"/>
                  </a:lnTo>
                  <a:lnTo>
                    <a:pt x="4057718" y="4901"/>
                  </a:lnTo>
                  <a:lnTo>
                    <a:pt x="4110876" y="8025"/>
                  </a:lnTo>
                  <a:lnTo>
                    <a:pt x="4160189" y="12027"/>
                  </a:lnTo>
                  <a:lnTo>
                    <a:pt x="4204921" y="16967"/>
                  </a:lnTo>
                  <a:lnTo>
                    <a:pt x="4244340" y="22905"/>
                  </a:lnTo>
                  <a:lnTo>
                    <a:pt x="4243911" y="29835"/>
                  </a:lnTo>
                  <a:lnTo>
                    <a:pt x="4243863" y="37479"/>
                  </a:lnTo>
                  <a:lnTo>
                    <a:pt x="4244054" y="44694"/>
                  </a:lnTo>
                  <a:lnTo>
                    <a:pt x="4244340" y="50337"/>
                  </a:lnTo>
                  <a:lnTo>
                    <a:pt x="4210538" y="45567"/>
                  </a:lnTo>
                  <a:lnTo>
                    <a:pt x="4135427" y="39068"/>
                  </a:lnTo>
                  <a:lnTo>
                    <a:pt x="4093760" y="37242"/>
                  </a:lnTo>
                  <a:lnTo>
                    <a:pt x="4049113" y="36300"/>
                  </a:lnTo>
                  <a:lnTo>
                    <a:pt x="4001309" y="36193"/>
                  </a:lnTo>
                  <a:lnTo>
                    <a:pt x="3950168" y="36871"/>
                  </a:lnTo>
                  <a:lnTo>
                    <a:pt x="3895513" y="38287"/>
                  </a:lnTo>
                  <a:lnTo>
                    <a:pt x="3837164" y="40390"/>
                  </a:lnTo>
                  <a:lnTo>
                    <a:pt x="3774942" y="43132"/>
                  </a:lnTo>
                  <a:lnTo>
                    <a:pt x="3708670" y="46464"/>
                  </a:lnTo>
                  <a:lnTo>
                    <a:pt x="3638169" y="50337"/>
                  </a:lnTo>
                  <a:lnTo>
                    <a:pt x="3556668" y="54545"/>
                  </a:lnTo>
                  <a:lnTo>
                    <a:pt x="3485609" y="57433"/>
                  </a:lnTo>
                  <a:lnTo>
                    <a:pt x="3423523" y="59147"/>
                  </a:lnTo>
                  <a:lnTo>
                    <a:pt x="3368943" y="59829"/>
                  </a:lnTo>
                  <a:lnTo>
                    <a:pt x="3320399" y="59624"/>
                  </a:lnTo>
                  <a:lnTo>
                    <a:pt x="3276423" y="58677"/>
                  </a:lnTo>
                  <a:lnTo>
                    <a:pt x="3235547" y="57130"/>
                  </a:lnTo>
                  <a:lnTo>
                    <a:pt x="3196302" y="55129"/>
                  </a:lnTo>
                  <a:lnTo>
                    <a:pt x="3157220" y="52817"/>
                  </a:lnTo>
                  <a:lnTo>
                    <a:pt x="3116833" y="50337"/>
                  </a:lnTo>
                  <a:lnTo>
                    <a:pt x="3083958" y="48939"/>
                  </a:lnTo>
                  <a:lnTo>
                    <a:pt x="3045212" y="48251"/>
                  </a:lnTo>
                  <a:lnTo>
                    <a:pt x="3001430" y="48152"/>
                  </a:lnTo>
                  <a:lnTo>
                    <a:pt x="2953446" y="48516"/>
                  </a:lnTo>
                  <a:lnTo>
                    <a:pt x="2902091" y="49219"/>
                  </a:lnTo>
                  <a:lnTo>
                    <a:pt x="2848199" y="50138"/>
                  </a:lnTo>
                  <a:lnTo>
                    <a:pt x="2792603" y="51147"/>
                  </a:lnTo>
                  <a:lnTo>
                    <a:pt x="2736136" y="52124"/>
                  </a:lnTo>
                  <a:lnTo>
                    <a:pt x="2679631" y="52943"/>
                  </a:lnTo>
                  <a:lnTo>
                    <a:pt x="2623922" y="53481"/>
                  </a:lnTo>
                  <a:lnTo>
                    <a:pt x="2569841" y="53614"/>
                  </a:lnTo>
                  <a:lnTo>
                    <a:pt x="2518221" y="53217"/>
                  </a:lnTo>
                  <a:lnTo>
                    <a:pt x="2469897" y="52166"/>
                  </a:lnTo>
                  <a:lnTo>
                    <a:pt x="2425700" y="50337"/>
                  </a:lnTo>
                  <a:lnTo>
                    <a:pt x="2373665" y="47432"/>
                  </a:lnTo>
                  <a:lnTo>
                    <a:pt x="2323682" y="44639"/>
                  </a:lnTo>
                  <a:lnTo>
                    <a:pt x="2275118" y="42114"/>
                  </a:lnTo>
                  <a:lnTo>
                    <a:pt x="2227343" y="40014"/>
                  </a:lnTo>
                  <a:lnTo>
                    <a:pt x="2179725" y="38495"/>
                  </a:lnTo>
                  <a:lnTo>
                    <a:pt x="2131632" y="37714"/>
                  </a:lnTo>
                  <a:lnTo>
                    <a:pt x="2082433" y="37826"/>
                  </a:lnTo>
                  <a:lnTo>
                    <a:pt x="2031496" y="38988"/>
                  </a:lnTo>
                  <a:lnTo>
                    <a:pt x="1978191" y="41357"/>
                  </a:lnTo>
                  <a:lnTo>
                    <a:pt x="1921884" y="45088"/>
                  </a:lnTo>
                  <a:lnTo>
                    <a:pt x="1861947" y="50337"/>
                  </a:lnTo>
                  <a:lnTo>
                    <a:pt x="1796574" y="55190"/>
                  </a:lnTo>
                  <a:lnTo>
                    <a:pt x="1736439" y="56982"/>
                  </a:lnTo>
                  <a:lnTo>
                    <a:pt x="1681035" y="56458"/>
                  </a:lnTo>
                  <a:lnTo>
                    <a:pt x="1629853" y="54361"/>
                  </a:lnTo>
                  <a:lnTo>
                    <a:pt x="1582388" y="51433"/>
                  </a:lnTo>
                  <a:lnTo>
                    <a:pt x="1538130" y="48417"/>
                  </a:lnTo>
                  <a:lnTo>
                    <a:pt x="1496573" y="46057"/>
                  </a:lnTo>
                  <a:lnTo>
                    <a:pt x="1457209" y="45095"/>
                  </a:lnTo>
                  <a:lnTo>
                    <a:pt x="1419530" y="46274"/>
                  </a:lnTo>
                  <a:lnTo>
                    <a:pt x="1383030" y="50337"/>
                  </a:lnTo>
                  <a:lnTo>
                    <a:pt x="1353567" y="54248"/>
                  </a:lnTo>
                  <a:lnTo>
                    <a:pt x="1320689" y="57235"/>
                  </a:lnTo>
                  <a:lnTo>
                    <a:pt x="1284397" y="59374"/>
                  </a:lnTo>
                  <a:lnTo>
                    <a:pt x="1244696" y="60738"/>
                  </a:lnTo>
                  <a:lnTo>
                    <a:pt x="1201587" y="61402"/>
                  </a:lnTo>
                  <a:lnTo>
                    <a:pt x="1155071" y="61438"/>
                  </a:lnTo>
                  <a:lnTo>
                    <a:pt x="1105153" y="60921"/>
                  </a:lnTo>
                  <a:lnTo>
                    <a:pt x="1051834" y="59924"/>
                  </a:lnTo>
                  <a:lnTo>
                    <a:pt x="995117" y="58522"/>
                  </a:lnTo>
                  <a:lnTo>
                    <a:pt x="935004" y="56789"/>
                  </a:lnTo>
                  <a:lnTo>
                    <a:pt x="871497" y="54797"/>
                  </a:lnTo>
                  <a:lnTo>
                    <a:pt x="804600" y="52622"/>
                  </a:lnTo>
                  <a:lnTo>
                    <a:pt x="734313" y="50337"/>
                  </a:lnTo>
                  <a:lnTo>
                    <a:pt x="674872" y="48111"/>
                  </a:lnTo>
                  <a:lnTo>
                    <a:pt x="620729" y="45588"/>
                  </a:lnTo>
                  <a:lnTo>
                    <a:pt x="571010" y="42913"/>
                  </a:lnTo>
                  <a:lnTo>
                    <a:pt x="524838" y="40224"/>
                  </a:lnTo>
                  <a:lnTo>
                    <a:pt x="481339" y="37666"/>
                  </a:lnTo>
                  <a:lnTo>
                    <a:pt x="439637" y="35378"/>
                  </a:lnTo>
                  <a:lnTo>
                    <a:pt x="398857" y="33503"/>
                  </a:lnTo>
                  <a:lnTo>
                    <a:pt x="358123" y="32181"/>
                  </a:lnTo>
                  <a:lnTo>
                    <a:pt x="316561" y="31556"/>
                  </a:lnTo>
                  <a:lnTo>
                    <a:pt x="273294" y="31767"/>
                  </a:lnTo>
                  <a:lnTo>
                    <a:pt x="227448" y="32958"/>
                  </a:lnTo>
                  <a:lnTo>
                    <a:pt x="178147" y="35268"/>
                  </a:lnTo>
                  <a:lnTo>
                    <a:pt x="124516" y="38841"/>
                  </a:lnTo>
                  <a:lnTo>
                    <a:pt x="65679" y="43817"/>
                  </a:lnTo>
                  <a:lnTo>
                    <a:pt x="762" y="50337"/>
                  </a:lnTo>
                  <a:lnTo>
                    <a:pt x="190" y="41836"/>
                  </a:lnTo>
                  <a:lnTo>
                    <a:pt x="0" y="34716"/>
                  </a:lnTo>
                  <a:lnTo>
                    <a:pt x="190" y="28549"/>
                  </a:lnTo>
                  <a:lnTo>
                    <a:pt x="762" y="22905"/>
                  </a:lnTo>
                  <a:close/>
                </a:path>
              </a:pathLst>
            </a:custGeom>
            <a:ln w="41275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9676" y="804163"/>
            <a:ext cx="3180715" cy="147447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dirty="0" sz="5000"/>
              <a:t>3.</a:t>
            </a:r>
            <a:r>
              <a:rPr dirty="0" sz="5000" spc="-145"/>
              <a:t> </a:t>
            </a:r>
            <a:r>
              <a:rPr dirty="0" sz="5000" spc="50"/>
              <a:t>Etapes</a:t>
            </a:r>
            <a:r>
              <a:rPr dirty="0" sz="5000" spc="-165"/>
              <a:t> </a:t>
            </a:r>
            <a:r>
              <a:rPr dirty="0" sz="5000" spc="-25"/>
              <a:t>de </a:t>
            </a:r>
            <a:r>
              <a:rPr dirty="0" sz="5000" spc="50"/>
              <a:t>la</a:t>
            </a:r>
            <a:r>
              <a:rPr dirty="0" sz="5000" spc="-185"/>
              <a:t> </a:t>
            </a:r>
            <a:r>
              <a:rPr dirty="0" sz="5000" spc="-10"/>
              <a:t>séquence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4027" y="2539063"/>
            <a:ext cx="3293745" cy="85090"/>
            <a:chOff x="624027" y="2539063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280" y="2562927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850" y="34"/>
                  </a:moveTo>
                  <a:lnTo>
                    <a:pt x="910602" y="0"/>
                  </a:lnTo>
                  <a:lnTo>
                    <a:pt x="870692" y="738"/>
                  </a:lnTo>
                  <a:lnTo>
                    <a:pt x="830042" y="2102"/>
                  </a:lnTo>
                  <a:lnTo>
                    <a:pt x="682863" y="8467"/>
                  </a:lnTo>
                  <a:lnTo>
                    <a:pt x="558238" y="13013"/>
                  </a:lnTo>
                  <a:lnTo>
                    <a:pt x="409531" y="18954"/>
                  </a:lnTo>
                  <a:lnTo>
                    <a:pt x="365933" y="20377"/>
                  </a:lnTo>
                  <a:lnTo>
                    <a:pt x="322976" y="21332"/>
                  </a:lnTo>
                  <a:lnTo>
                    <a:pt x="279256" y="21704"/>
                  </a:lnTo>
                  <a:lnTo>
                    <a:pt x="233367" y="21381"/>
                  </a:lnTo>
                  <a:lnTo>
                    <a:pt x="183903" y="20248"/>
                  </a:lnTo>
                  <a:lnTo>
                    <a:pt x="129457" y="18192"/>
                  </a:lnTo>
                  <a:lnTo>
                    <a:pt x="68625" y="15098"/>
                  </a:lnTo>
                  <a:lnTo>
                    <a:pt x="0" y="10854"/>
                  </a:lnTo>
                  <a:lnTo>
                    <a:pt x="368" y="17712"/>
                  </a:lnTo>
                  <a:lnTo>
                    <a:pt x="838" y="20379"/>
                  </a:lnTo>
                  <a:lnTo>
                    <a:pt x="0" y="29142"/>
                  </a:lnTo>
                  <a:lnTo>
                    <a:pt x="45458" y="28859"/>
                  </a:lnTo>
                  <a:lnTo>
                    <a:pt x="90440" y="28948"/>
                  </a:lnTo>
                  <a:lnTo>
                    <a:pt x="135398" y="29319"/>
                  </a:lnTo>
                  <a:lnTo>
                    <a:pt x="375736" y="32326"/>
                  </a:lnTo>
                  <a:lnTo>
                    <a:pt x="430092" y="32538"/>
                  </a:lnTo>
                  <a:lnTo>
                    <a:pt x="487604" y="32415"/>
                  </a:lnTo>
                  <a:lnTo>
                    <a:pt x="548725" y="31866"/>
                  </a:lnTo>
                  <a:lnTo>
                    <a:pt x="613911" y="30805"/>
                  </a:lnTo>
                  <a:lnTo>
                    <a:pt x="752500" y="27631"/>
                  </a:lnTo>
                  <a:lnTo>
                    <a:pt x="815466" y="26975"/>
                  </a:lnTo>
                  <a:lnTo>
                    <a:pt x="873273" y="27009"/>
                  </a:lnTo>
                  <a:lnTo>
                    <a:pt x="926680" y="27569"/>
                  </a:lnTo>
                  <a:lnTo>
                    <a:pt x="976446" y="28490"/>
                  </a:lnTo>
                  <a:lnTo>
                    <a:pt x="1111493" y="31778"/>
                  </a:lnTo>
                  <a:lnTo>
                    <a:pt x="1154289" y="32501"/>
                  </a:lnTo>
                  <a:lnTo>
                    <a:pt x="1197240" y="32763"/>
                  </a:lnTo>
                  <a:lnTo>
                    <a:pt x="1241105" y="32400"/>
                  </a:lnTo>
                  <a:lnTo>
                    <a:pt x="1286645" y="31248"/>
                  </a:lnTo>
                  <a:lnTo>
                    <a:pt x="1389114" y="26534"/>
                  </a:lnTo>
                  <a:lnTo>
                    <a:pt x="1437021" y="24855"/>
                  </a:lnTo>
                  <a:lnTo>
                    <a:pt x="1480254" y="23969"/>
                  </a:lnTo>
                  <a:lnTo>
                    <a:pt x="1520731" y="23740"/>
                  </a:lnTo>
                  <a:lnTo>
                    <a:pt x="1560369" y="24033"/>
                  </a:lnTo>
                  <a:lnTo>
                    <a:pt x="1748882" y="27705"/>
                  </a:lnTo>
                  <a:lnTo>
                    <a:pt x="1813086" y="28570"/>
                  </a:lnTo>
                  <a:lnTo>
                    <a:pt x="1887956" y="29142"/>
                  </a:lnTo>
                  <a:lnTo>
                    <a:pt x="1950953" y="29032"/>
                  </a:lnTo>
                  <a:lnTo>
                    <a:pt x="2012795" y="28269"/>
                  </a:lnTo>
                  <a:lnTo>
                    <a:pt x="2073316" y="27021"/>
                  </a:lnTo>
                  <a:lnTo>
                    <a:pt x="2132349" y="25454"/>
                  </a:lnTo>
                  <a:lnTo>
                    <a:pt x="2298849" y="20522"/>
                  </a:lnTo>
                  <a:lnTo>
                    <a:pt x="2350260" y="19358"/>
                  </a:lnTo>
                  <a:lnTo>
                    <a:pt x="2399348" y="18714"/>
                  </a:lnTo>
                  <a:lnTo>
                    <a:pt x="2445947" y="18756"/>
                  </a:lnTo>
                  <a:lnTo>
                    <a:pt x="2489889" y="19653"/>
                  </a:lnTo>
                  <a:lnTo>
                    <a:pt x="2531009" y="21571"/>
                  </a:lnTo>
                  <a:lnTo>
                    <a:pt x="2569137" y="24678"/>
                  </a:lnTo>
                  <a:lnTo>
                    <a:pt x="2604109" y="29142"/>
                  </a:lnTo>
                  <a:lnTo>
                    <a:pt x="2643462" y="33860"/>
                  </a:lnTo>
                  <a:lnTo>
                    <a:pt x="2688930" y="37017"/>
                  </a:lnTo>
                  <a:lnTo>
                    <a:pt x="2739333" y="38824"/>
                  </a:lnTo>
                  <a:lnTo>
                    <a:pt x="2793490" y="39493"/>
                  </a:lnTo>
                  <a:lnTo>
                    <a:pt x="2850221" y="39235"/>
                  </a:lnTo>
                  <a:lnTo>
                    <a:pt x="2908347" y="38261"/>
                  </a:lnTo>
                  <a:lnTo>
                    <a:pt x="2966686" y="36783"/>
                  </a:lnTo>
                  <a:lnTo>
                    <a:pt x="3178573" y="30046"/>
                  </a:lnTo>
                  <a:lnTo>
                    <a:pt x="3220276" y="29213"/>
                  </a:lnTo>
                  <a:lnTo>
                    <a:pt x="3255111" y="29142"/>
                  </a:lnTo>
                  <a:lnTo>
                    <a:pt x="3255492" y="20252"/>
                  </a:lnTo>
                  <a:lnTo>
                    <a:pt x="3254857" y="15299"/>
                  </a:lnTo>
                  <a:lnTo>
                    <a:pt x="3255111" y="10854"/>
                  </a:lnTo>
                  <a:lnTo>
                    <a:pt x="3201431" y="15878"/>
                  </a:lnTo>
                  <a:lnTo>
                    <a:pt x="3146572" y="18993"/>
                  </a:lnTo>
                  <a:lnTo>
                    <a:pt x="3090931" y="20474"/>
                  </a:lnTo>
                  <a:lnTo>
                    <a:pt x="3034903" y="20595"/>
                  </a:lnTo>
                  <a:lnTo>
                    <a:pt x="2978886" y="19631"/>
                  </a:lnTo>
                  <a:lnTo>
                    <a:pt x="2923275" y="17858"/>
                  </a:lnTo>
                  <a:lnTo>
                    <a:pt x="2868467" y="15551"/>
                  </a:lnTo>
                  <a:lnTo>
                    <a:pt x="2712821" y="8173"/>
                  </a:lnTo>
                  <a:lnTo>
                    <a:pt x="2665186" y="6478"/>
                  </a:lnTo>
                  <a:lnTo>
                    <a:pt x="2620335" y="5624"/>
                  </a:lnTo>
                  <a:lnTo>
                    <a:pt x="2578663" y="5885"/>
                  </a:lnTo>
                  <a:lnTo>
                    <a:pt x="2540568" y="7537"/>
                  </a:lnTo>
                  <a:lnTo>
                    <a:pt x="2463404" y="15123"/>
                  </a:lnTo>
                  <a:lnTo>
                    <a:pt x="2415044" y="17539"/>
                  </a:lnTo>
                  <a:lnTo>
                    <a:pt x="2362498" y="18427"/>
                  </a:lnTo>
                  <a:lnTo>
                    <a:pt x="2306896" y="18107"/>
                  </a:lnTo>
                  <a:lnTo>
                    <a:pt x="2249372" y="16904"/>
                  </a:lnTo>
                  <a:lnTo>
                    <a:pt x="2191057" y="15140"/>
                  </a:lnTo>
                  <a:lnTo>
                    <a:pt x="2076584" y="11221"/>
                  </a:lnTo>
                  <a:lnTo>
                    <a:pt x="2022689" y="9711"/>
                  </a:lnTo>
                  <a:lnTo>
                    <a:pt x="1972532" y="8931"/>
                  </a:lnTo>
                  <a:lnTo>
                    <a:pt x="1927243" y="9205"/>
                  </a:lnTo>
                  <a:lnTo>
                    <a:pt x="1887956" y="10854"/>
                  </a:lnTo>
                  <a:lnTo>
                    <a:pt x="1854779" y="12937"/>
                  </a:lnTo>
                  <a:lnTo>
                    <a:pt x="1817095" y="14953"/>
                  </a:lnTo>
                  <a:lnTo>
                    <a:pt x="1775340" y="16838"/>
                  </a:lnTo>
                  <a:lnTo>
                    <a:pt x="1729950" y="18530"/>
                  </a:lnTo>
                  <a:lnTo>
                    <a:pt x="1681358" y="19964"/>
                  </a:lnTo>
                  <a:lnTo>
                    <a:pt x="1630001" y="21078"/>
                  </a:lnTo>
                  <a:lnTo>
                    <a:pt x="1576314" y="21808"/>
                  </a:lnTo>
                  <a:lnTo>
                    <a:pt x="1520731" y="22091"/>
                  </a:lnTo>
                  <a:lnTo>
                    <a:pt x="1463689" y="21863"/>
                  </a:lnTo>
                  <a:lnTo>
                    <a:pt x="1405621" y="21062"/>
                  </a:lnTo>
                  <a:lnTo>
                    <a:pt x="1346963" y="19624"/>
                  </a:lnTo>
                  <a:lnTo>
                    <a:pt x="1288151" y="17486"/>
                  </a:lnTo>
                  <a:lnTo>
                    <a:pt x="1229619" y="14583"/>
                  </a:lnTo>
                  <a:lnTo>
                    <a:pt x="1104413" y="6251"/>
                  </a:lnTo>
                  <a:lnTo>
                    <a:pt x="1046677" y="3012"/>
                  </a:lnTo>
                  <a:lnTo>
                    <a:pt x="996515" y="989"/>
                  </a:lnTo>
                  <a:lnTo>
                    <a:pt x="951850" y="3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3077" y="2558113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1" y="10650"/>
                  </a:lnTo>
                  <a:lnTo>
                    <a:pt x="118551" y="6628"/>
                  </a:lnTo>
                  <a:lnTo>
                    <a:pt x="176169" y="3577"/>
                  </a:lnTo>
                  <a:lnTo>
                    <a:pt x="232532" y="1472"/>
                  </a:lnTo>
                  <a:lnTo>
                    <a:pt x="287476" y="288"/>
                  </a:lnTo>
                  <a:lnTo>
                    <a:pt x="340839" y="0"/>
                  </a:lnTo>
                  <a:lnTo>
                    <a:pt x="392457" y="581"/>
                  </a:lnTo>
                  <a:lnTo>
                    <a:pt x="442167" y="2009"/>
                  </a:lnTo>
                  <a:lnTo>
                    <a:pt x="489807" y="4256"/>
                  </a:lnTo>
                  <a:lnTo>
                    <a:pt x="535212" y="7298"/>
                  </a:lnTo>
                  <a:lnTo>
                    <a:pt x="578220" y="11111"/>
                  </a:lnTo>
                  <a:lnTo>
                    <a:pt x="618667" y="15668"/>
                  </a:lnTo>
                  <a:lnTo>
                    <a:pt x="655567" y="19547"/>
                  </a:lnTo>
                  <a:lnTo>
                    <a:pt x="694145" y="22253"/>
                  </a:lnTo>
                  <a:lnTo>
                    <a:pt x="734543" y="23930"/>
                  </a:lnTo>
                  <a:lnTo>
                    <a:pt x="776902" y="24721"/>
                  </a:lnTo>
                  <a:lnTo>
                    <a:pt x="821363" y="24769"/>
                  </a:lnTo>
                  <a:lnTo>
                    <a:pt x="868067" y="24219"/>
                  </a:lnTo>
                  <a:lnTo>
                    <a:pt x="917156" y="23214"/>
                  </a:lnTo>
                  <a:lnTo>
                    <a:pt x="968771" y="21897"/>
                  </a:lnTo>
                  <a:lnTo>
                    <a:pt x="1023052" y="20413"/>
                  </a:lnTo>
                  <a:lnTo>
                    <a:pt x="1080141" y="18904"/>
                  </a:lnTo>
                  <a:lnTo>
                    <a:pt x="1140180" y="17515"/>
                  </a:lnTo>
                  <a:lnTo>
                    <a:pt x="1203309" y="16388"/>
                  </a:lnTo>
                  <a:lnTo>
                    <a:pt x="1269669" y="15668"/>
                  </a:lnTo>
                  <a:lnTo>
                    <a:pt x="1335545" y="15443"/>
                  </a:lnTo>
                  <a:lnTo>
                    <a:pt x="1397446" y="15638"/>
                  </a:lnTo>
                  <a:lnTo>
                    <a:pt x="1455852" y="16147"/>
                  </a:lnTo>
                  <a:lnTo>
                    <a:pt x="1511244" y="16867"/>
                  </a:lnTo>
                  <a:lnTo>
                    <a:pt x="1564101" y="17694"/>
                  </a:lnTo>
                  <a:lnTo>
                    <a:pt x="1614903" y="18523"/>
                  </a:lnTo>
                  <a:lnTo>
                    <a:pt x="1664131" y="19252"/>
                  </a:lnTo>
                  <a:lnTo>
                    <a:pt x="1712264" y="19775"/>
                  </a:lnTo>
                  <a:lnTo>
                    <a:pt x="1759782" y="19988"/>
                  </a:lnTo>
                  <a:lnTo>
                    <a:pt x="1807166" y="19789"/>
                  </a:lnTo>
                  <a:lnTo>
                    <a:pt x="1854895" y="19071"/>
                  </a:lnTo>
                  <a:lnTo>
                    <a:pt x="1903450" y="17732"/>
                  </a:lnTo>
                  <a:lnTo>
                    <a:pt x="1953310" y="15668"/>
                  </a:lnTo>
                  <a:lnTo>
                    <a:pt x="2004981" y="13799"/>
                  </a:lnTo>
                  <a:lnTo>
                    <a:pt x="2058413" y="12982"/>
                  </a:lnTo>
                  <a:lnTo>
                    <a:pt x="2113167" y="13015"/>
                  </a:lnTo>
                  <a:lnTo>
                    <a:pt x="2168804" y="13695"/>
                  </a:lnTo>
                  <a:lnTo>
                    <a:pt x="2224885" y="14822"/>
                  </a:lnTo>
                  <a:lnTo>
                    <a:pt x="2280971" y="16193"/>
                  </a:lnTo>
                  <a:lnTo>
                    <a:pt x="2336623" y="17606"/>
                  </a:lnTo>
                  <a:lnTo>
                    <a:pt x="2391401" y="18859"/>
                  </a:lnTo>
                  <a:lnTo>
                    <a:pt x="2444867" y="19751"/>
                  </a:lnTo>
                  <a:lnTo>
                    <a:pt x="2496581" y="20080"/>
                  </a:lnTo>
                  <a:lnTo>
                    <a:pt x="2546105" y="19644"/>
                  </a:lnTo>
                  <a:lnTo>
                    <a:pt x="2592999" y="18240"/>
                  </a:lnTo>
                  <a:lnTo>
                    <a:pt x="2636824" y="15668"/>
                  </a:lnTo>
                  <a:lnTo>
                    <a:pt x="2684804" y="12809"/>
                  </a:lnTo>
                  <a:lnTo>
                    <a:pt x="2736763" y="11144"/>
                  </a:lnTo>
                  <a:lnTo>
                    <a:pt x="2791703" y="10471"/>
                  </a:lnTo>
                  <a:lnTo>
                    <a:pt x="2848623" y="10588"/>
                  </a:lnTo>
                  <a:lnTo>
                    <a:pt x="2906523" y="11293"/>
                  </a:lnTo>
                  <a:lnTo>
                    <a:pt x="2964405" y="12382"/>
                  </a:lnTo>
                  <a:lnTo>
                    <a:pt x="3021268" y="13654"/>
                  </a:lnTo>
                  <a:lnTo>
                    <a:pt x="3076113" y="14906"/>
                  </a:lnTo>
                  <a:lnTo>
                    <a:pt x="3127939" y="15936"/>
                  </a:lnTo>
                  <a:lnTo>
                    <a:pt x="3175748" y="16541"/>
                  </a:lnTo>
                  <a:lnTo>
                    <a:pt x="3218540" y="16519"/>
                  </a:lnTo>
                  <a:lnTo>
                    <a:pt x="3255314" y="15668"/>
                  </a:lnTo>
                  <a:lnTo>
                    <a:pt x="3254552" y="23796"/>
                  </a:lnTo>
                  <a:lnTo>
                    <a:pt x="3254933" y="27733"/>
                  </a:lnTo>
                  <a:lnTo>
                    <a:pt x="3255314" y="33956"/>
                  </a:lnTo>
                  <a:lnTo>
                    <a:pt x="3216198" y="34693"/>
                  </a:lnTo>
                  <a:lnTo>
                    <a:pt x="3170970" y="34903"/>
                  </a:lnTo>
                  <a:lnTo>
                    <a:pt x="3120696" y="34689"/>
                  </a:lnTo>
                  <a:lnTo>
                    <a:pt x="3066439" y="34156"/>
                  </a:lnTo>
                  <a:lnTo>
                    <a:pt x="3009265" y="33406"/>
                  </a:lnTo>
                  <a:lnTo>
                    <a:pt x="2950240" y="32543"/>
                  </a:lnTo>
                  <a:lnTo>
                    <a:pt x="2890427" y="31670"/>
                  </a:lnTo>
                  <a:lnTo>
                    <a:pt x="2830893" y="30890"/>
                  </a:lnTo>
                  <a:lnTo>
                    <a:pt x="2772701" y="30307"/>
                  </a:lnTo>
                  <a:lnTo>
                    <a:pt x="2716918" y="30024"/>
                  </a:lnTo>
                  <a:lnTo>
                    <a:pt x="2664607" y="30144"/>
                  </a:lnTo>
                  <a:lnTo>
                    <a:pt x="2616834" y="30770"/>
                  </a:lnTo>
                  <a:lnTo>
                    <a:pt x="2574664" y="32007"/>
                  </a:lnTo>
                  <a:lnTo>
                    <a:pt x="2539161" y="33956"/>
                  </a:lnTo>
                  <a:lnTo>
                    <a:pt x="2505762" y="35563"/>
                  </a:lnTo>
                  <a:lnTo>
                    <a:pt x="2429730" y="35285"/>
                  </a:lnTo>
                  <a:lnTo>
                    <a:pt x="2387286" y="33901"/>
                  </a:lnTo>
                  <a:lnTo>
                    <a:pt x="2342017" y="32019"/>
                  </a:lnTo>
                  <a:lnTo>
                    <a:pt x="2294016" y="29891"/>
                  </a:lnTo>
                  <a:lnTo>
                    <a:pt x="2243378" y="27765"/>
                  </a:lnTo>
                  <a:lnTo>
                    <a:pt x="2190198" y="25892"/>
                  </a:lnTo>
                  <a:lnTo>
                    <a:pt x="2134569" y="24521"/>
                  </a:lnTo>
                  <a:lnTo>
                    <a:pt x="2076587" y="23904"/>
                  </a:lnTo>
                  <a:lnTo>
                    <a:pt x="2016345" y="24288"/>
                  </a:lnTo>
                  <a:lnTo>
                    <a:pt x="1953939" y="25925"/>
                  </a:lnTo>
                  <a:lnTo>
                    <a:pt x="1889462" y="29064"/>
                  </a:lnTo>
                  <a:lnTo>
                    <a:pt x="1823008" y="33956"/>
                  </a:lnTo>
                  <a:lnTo>
                    <a:pt x="1755041" y="39333"/>
                  </a:lnTo>
                  <a:lnTo>
                    <a:pt x="1695316" y="43059"/>
                  </a:lnTo>
                  <a:lnTo>
                    <a:pt x="1642398" y="45339"/>
                  </a:lnTo>
                  <a:lnTo>
                    <a:pt x="1594852" y="46380"/>
                  </a:lnTo>
                  <a:lnTo>
                    <a:pt x="1551244" y="46387"/>
                  </a:lnTo>
                  <a:lnTo>
                    <a:pt x="1510139" y="45566"/>
                  </a:lnTo>
                  <a:lnTo>
                    <a:pt x="1470104" y="44124"/>
                  </a:lnTo>
                  <a:lnTo>
                    <a:pt x="1429703" y="42266"/>
                  </a:lnTo>
                  <a:lnTo>
                    <a:pt x="1387502" y="40199"/>
                  </a:lnTo>
                  <a:lnTo>
                    <a:pt x="1342066" y="38129"/>
                  </a:lnTo>
                  <a:lnTo>
                    <a:pt x="1291961" y="36261"/>
                  </a:lnTo>
                  <a:lnTo>
                    <a:pt x="1235753" y="34801"/>
                  </a:lnTo>
                  <a:lnTo>
                    <a:pt x="1172006" y="33956"/>
                  </a:lnTo>
                  <a:lnTo>
                    <a:pt x="1133450" y="33803"/>
                  </a:lnTo>
                  <a:lnTo>
                    <a:pt x="1094538" y="33886"/>
                  </a:lnTo>
                  <a:lnTo>
                    <a:pt x="1055160" y="34174"/>
                  </a:lnTo>
                  <a:lnTo>
                    <a:pt x="1015206" y="34634"/>
                  </a:lnTo>
                  <a:lnTo>
                    <a:pt x="974566" y="35236"/>
                  </a:lnTo>
                  <a:lnTo>
                    <a:pt x="933129" y="35946"/>
                  </a:lnTo>
                  <a:lnTo>
                    <a:pt x="890786" y="36734"/>
                  </a:lnTo>
                  <a:lnTo>
                    <a:pt x="847426" y="37567"/>
                  </a:lnTo>
                  <a:lnTo>
                    <a:pt x="802940" y="38415"/>
                  </a:lnTo>
                  <a:lnTo>
                    <a:pt x="757218" y="39244"/>
                  </a:lnTo>
                  <a:lnTo>
                    <a:pt x="710148" y="40024"/>
                  </a:lnTo>
                  <a:lnTo>
                    <a:pt x="661622" y="40723"/>
                  </a:lnTo>
                  <a:lnTo>
                    <a:pt x="611529" y="41308"/>
                  </a:lnTo>
                  <a:lnTo>
                    <a:pt x="559759" y="41749"/>
                  </a:lnTo>
                  <a:lnTo>
                    <a:pt x="506202" y="42013"/>
                  </a:lnTo>
                  <a:lnTo>
                    <a:pt x="450748" y="42068"/>
                  </a:lnTo>
                  <a:lnTo>
                    <a:pt x="393286" y="41884"/>
                  </a:lnTo>
                  <a:lnTo>
                    <a:pt x="333708" y="41427"/>
                  </a:lnTo>
                  <a:lnTo>
                    <a:pt x="271902" y="40667"/>
                  </a:lnTo>
                  <a:lnTo>
                    <a:pt x="207758" y="39572"/>
                  </a:lnTo>
                  <a:lnTo>
                    <a:pt x="141168" y="38110"/>
                  </a:lnTo>
                  <a:lnTo>
                    <a:pt x="72019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09676" y="2747594"/>
            <a:ext cx="3092450" cy="327660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30"/>
              </a:spcBef>
            </a:pPr>
            <a:r>
              <a:rPr dirty="0" sz="2600" spc="75">
                <a:latin typeface="Calibri"/>
                <a:cs typeface="Calibri"/>
              </a:rPr>
              <a:t>4.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95">
                <a:latin typeface="Calibri"/>
                <a:cs typeface="Calibri"/>
              </a:rPr>
              <a:t>Compréhension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de </a:t>
            </a:r>
            <a:r>
              <a:rPr dirty="0" sz="2600">
                <a:latin typeface="Calibri"/>
                <a:cs typeface="Calibri"/>
              </a:rPr>
              <a:t>l’écrit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: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65">
                <a:latin typeface="Calibri"/>
                <a:cs typeface="Calibri"/>
              </a:rPr>
              <a:t>article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de journal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65">
                <a:latin typeface="Calibri"/>
                <a:cs typeface="Calibri"/>
              </a:rPr>
              <a:t>qui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60">
                <a:latin typeface="Calibri"/>
                <a:cs typeface="Calibri"/>
              </a:rPr>
              <a:t>incite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125">
                <a:latin typeface="Calibri"/>
                <a:cs typeface="Calibri"/>
              </a:rPr>
              <a:t>à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135">
                <a:latin typeface="Calibri"/>
                <a:cs typeface="Calibri"/>
              </a:rPr>
              <a:t>se </a:t>
            </a:r>
            <a:r>
              <a:rPr dirty="0" sz="2600">
                <a:latin typeface="Calibri"/>
                <a:cs typeface="Calibri"/>
              </a:rPr>
              <a:t>méfier</a:t>
            </a:r>
            <a:r>
              <a:rPr dirty="0" sz="2600" spc="65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de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toute </a:t>
            </a:r>
            <a:r>
              <a:rPr dirty="0" sz="2600">
                <a:latin typeface="Calibri"/>
                <a:cs typeface="Calibri"/>
              </a:rPr>
              <a:t>information</a:t>
            </a:r>
            <a:r>
              <a:rPr dirty="0" sz="2600" spc="320">
                <a:latin typeface="Calibri"/>
                <a:cs typeface="Calibri"/>
              </a:rPr>
              <a:t> </a:t>
            </a:r>
            <a:r>
              <a:rPr dirty="0" sz="2600" spc="55">
                <a:latin typeface="Calibri"/>
                <a:cs typeface="Calibri"/>
              </a:rPr>
              <a:t>publiée, </a:t>
            </a:r>
            <a:r>
              <a:rPr dirty="0" sz="2600">
                <a:latin typeface="Calibri"/>
                <a:cs typeface="Calibri"/>
              </a:rPr>
              <a:t>tout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type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de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95">
                <a:latin typeface="Calibri"/>
                <a:cs typeface="Calibri"/>
              </a:rPr>
              <a:t>source </a:t>
            </a:r>
            <a:r>
              <a:rPr dirty="0" sz="2600" spc="75">
                <a:latin typeface="Calibri"/>
                <a:cs typeface="Calibri"/>
              </a:rPr>
              <a:t>confondu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invite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à croiser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125">
                <a:latin typeface="Calibri"/>
                <a:cs typeface="Calibri"/>
              </a:rPr>
              <a:t>les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110">
                <a:latin typeface="Calibri"/>
                <a:cs typeface="Calibri"/>
              </a:rPr>
              <a:t>sources </a:t>
            </a:r>
            <a:r>
              <a:rPr dirty="0" sz="2600">
                <a:latin typeface="Calibri"/>
                <a:cs typeface="Calibri"/>
              </a:rPr>
              <a:t>pour</a:t>
            </a:r>
            <a:r>
              <a:rPr dirty="0" sz="2600" spc="114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vérifier l’information.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8647" y="188647"/>
            <a:ext cx="6372352" cy="65257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9676" y="804163"/>
            <a:ext cx="3180715" cy="147447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dirty="0" sz="5000"/>
              <a:t>3.</a:t>
            </a:r>
            <a:r>
              <a:rPr dirty="0" sz="5000" spc="-145"/>
              <a:t> </a:t>
            </a:r>
            <a:r>
              <a:rPr dirty="0" sz="5000" spc="50"/>
              <a:t>Etapes</a:t>
            </a:r>
            <a:r>
              <a:rPr dirty="0" sz="5000" spc="-165"/>
              <a:t> </a:t>
            </a:r>
            <a:r>
              <a:rPr dirty="0" sz="5000" spc="-25"/>
              <a:t>de </a:t>
            </a:r>
            <a:r>
              <a:rPr dirty="0" sz="5000" spc="50"/>
              <a:t>la</a:t>
            </a:r>
            <a:r>
              <a:rPr dirty="0" sz="5000" spc="-185"/>
              <a:t> </a:t>
            </a:r>
            <a:r>
              <a:rPr dirty="0" sz="5000" spc="-10"/>
              <a:t>séquence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4027" y="2539063"/>
            <a:ext cx="3293745" cy="85090"/>
            <a:chOff x="624027" y="2539063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280" y="2562927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850" y="34"/>
                  </a:moveTo>
                  <a:lnTo>
                    <a:pt x="910602" y="0"/>
                  </a:lnTo>
                  <a:lnTo>
                    <a:pt x="870692" y="738"/>
                  </a:lnTo>
                  <a:lnTo>
                    <a:pt x="830042" y="2102"/>
                  </a:lnTo>
                  <a:lnTo>
                    <a:pt x="682863" y="8467"/>
                  </a:lnTo>
                  <a:lnTo>
                    <a:pt x="558238" y="13013"/>
                  </a:lnTo>
                  <a:lnTo>
                    <a:pt x="409531" y="18954"/>
                  </a:lnTo>
                  <a:lnTo>
                    <a:pt x="365933" y="20377"/>
                  </a:lnTo>
                  <a:lnTo>
                    <a:pt x="322976" y="21332"/>
                  </a:lnTo>
                  <a:lnTo>
                    <a:pt x="279256" y="21704"/>
                  </a:lnTo>
                  <a:lnTo>
                    <a:pt x="233367" y="21381"/>
                  </a:lnTo>
                  <a:lnTo>
                    <a:pt x="183903" y="20248"/>
                  </a:lnTo>
                  <a:lnTo>
                    <a:pt x="129457" y="18192"/>
                  </a:lnTo>
                  <a:lnTo>
                    <a:pt x="68625" y="15098"/>
                  </a:lnTo>
                  <a:lnTo>
                    <a:pt x="0" y="10854"/>
                  </a:lnTo>
                  <a:lnTo>
                    <a:pt x="368" y="17712"/>
                  </a:lnTo>
                  <a:lnTo>
                    <a:pt x="838" y="20379"/>
                  </a:lnTo>
                  <a:lnTo>
                    <a:pt x="0" y="29142"/>
                  </a:lnTo>
                  <a:lnTo>
                    <a:pt x="45458" y="28859"/>
                  </a:lnTo>
                  <a:lnTo>
                    <a:pt x="90440" y="28948"/>
                  </a:lnTo>
                  <a:lnTo>
                    <a:pt x="135398" y="29319"/>
                  </a:lnTo>
                  <a:lnTo>
                    <a:pt x="375736" y="32326"/>
                  </a:lnTo>
                  <a:lnTo>
                    <a:pt x="430092" y="32538"/>
                  </a:lnTo>
                  <a:lnTo>
                    <a:pt x="487604" y="32415"/>
                  </a:lnTo>
                  <a:lnTo>
                    <a:pt x="548725" y="31866"/>
                  </a:lnTo>
                  <a:lnTo>
                    <a:pt x="613911" y="30805"/>
                  </a:lnTo>
                  <a:lnTo>
                    <a:pt x="752500" y="27631"/>
                  </a:lnTo>
                  <a:lnTo>
                    <a:pt x="815466" y="26975"/>
                  </a:lnTo>
                  <a:lnTo>
                    <a:pt x="873273" y="27009"/>
                  </a:lnTo>
                  <a:lnTo>
                    <a:pt x="926680" y="27569"/>
                  </a:lnTo>
                  <a:lnTo>
                    <a:pt x="976446" y="28490"/>
                  </a:lnTo>
                  <a:lnTo>
                    <a:pt x="1111493" y="31778"/>
                  </a:lnTo>
                  <a:lnTo>
                    <a:pt x="1154289" y="32501"/>
                  </a:lnTo>
                  <a:lnTo>
                    <a:pt x="1197240" y="32763"/>
                  </a:lnTo>
                  <a:lnTo>
                    <a:pt x="1241105" y="32400"/>
                  </a:lnTo>
                  <a:lnTo>
                    <a:pt x="1286645" y="31248"/>
                  </a:lnTo>
                  <a:lnTo>
                    <a:pt x="1389114" y="26534"/>
                  </a:lnTo>
                  <a:lnTo>
                    <a:pt x="1437021" y="24855"/>
                  </a:lnTo>
                  <a:lnTo>
                    <a:pt x="1480254" y="23969"/>
                  </a:lnTo>
                  <a:lnTo>
                    <a:pt x="1520731" y="23740"/>
                  </a:lnTo>
                  <a:lnTo>
                    <a:pt x="1560369" y="24033"/>
                  </a:lnTo>
                  <a:lnTo>
                    <a:pt x="1748882" y="27705"/>
                  </a:lnTo>
                  <a:lnTo>
                    <a:pt x="1813086" y="28570"/>
                  </a:lnTo>
                  <a:lnTo>
                    <a:pt x="1887956" y="29142"/>
                  </a:lnTo>
                  <a:lnTo>
                    <a:pt x="1950953" y="29032"/>
                  </a:lnTo>
                  <a:lnTo>
                    <a:pt x="2012795" y="28269"/>
                  </a:lnTo>
                  <a:lnTo>
                    <a:pt x="2073316" y="27021"/>
                  </a:lnTo>
                  <a:lnTo>
                    <a:pt x="2132349" y="25454"/>
                  </a:lnTo>
                  <a:lnTo>
                    <a:pt x="2298849" y="20522"/>
                  </a:lnTo>
                  <a:lnTo>
                    <a:pt x="2350260" y="19358"/>
                  </a:lnTo>
                  <a:lnTo>
                    <a:pt x="2399348" y="18714"/>
                  </a:lnTo>
                  <a:lnTo>
                    <a:pt x="2445947" y="18756"/>
                  </a:lnTo>
                  <a:lnTo>
                    <a:pt x="2489889" y="19653"/>
                  </a:lnTo>
                  <a:lnTo>
                    <a:pt x="2531009" y="21571"/>
                  </a:lnTo>
                  <a:lnTo>
                    <a:pt x="2569137" y="24678"/>
                  </a:lnTo>
                  <a:lnTo>
                    <a:pt x="2604109" y="29142"/>
                  </a:lnTo>
                  <a:lnTo>
                    <a:pt x="2643462" y="33860"/>
                  </a:lnTo>
                  <a:lnTo>
                    <a:pt x="2688930" y="37017"/>
                  </a:lnTo>
                  <a:lnTo>
                    <a:pt x="2739333" y="38824"/>
                  </a:lnTo>
                  <a:lnTo>
                    <a:pt x="2793490" y="39493"/>
                  </a:lnTo>
                  <a:lnTo>
                    <a:pt x="2850221" y="39235"/>
                  </a:lnTo>
                  <a:lnTo>
                    <a:pt x="2908347" y="38261"/>
                  </a:lnTo>
                  <a:lnTo>
                    <a:pt x="2966686" y="36783"/>
                  </a:lnTo>
                  <a:lnTo>
                    <a:pt x="3178573" y="30046"/>
                  </a:lnTo>
                  <a:lnTo>
                    <a:pt x="3220276" y="29213"/>
                  </a:lnTo>
                  <a:lnTo>
                    <a:pt x="3255111" y="29142"/>
                  </a:lnTo>
                  <a:lnTo>
                    <a:pt x="3255492" y="20252"/>
                  </a:lnTo>
                  <a:lnTo>
                    <a:pt x="3254857" y="15299"/>
                  </a:lnTo>
                  <a:lnTo>
                    <a:pt x="3255111" y="10854"/>
                  </a:lnTo>
                  <a:lnTo>
                    <a:pt x="3201431" y="15878"/>
                  </a:lnTo>
                  <a:lnTo>
                    <a:pt x="3146572" y="18993"/>
                  </a:lnTo>
                  <a:lnTo>
                    <a:pt x="3090931" y="20474"/>
                  </a:lnTo>
                  <a:lnTo>
                    <a:pt x="3034903" y="20595"/>
                  </a:lnTo>
                  <a:lnTo>
                    <a:pt x="2978886" y="19631"/>
                  </a:lnTo>
                  <a:lnTo>
                    <a:pt x="2923275" y="17858"/>
                  </a:lnTo>
                  <a:lnTo>
                    <a:pt x="2868467" y="15551"/>
                  </a:lnTo>
                  <a:lnTo>
                    <a:pt x="2712821" y="8173"/>
                  </a:lnTo>
                  <a:lnTo>
                    <a:pt x="2665186" y="6478"/>
                  </a:lnTo>
                  <a:lnTo>
                    <a:pt x="2620335" y="5624"/>
                  </a:lnTo>
                  <a:lnTo>
                    <a:pt x="2578663" y="5885"/>
                  </a:lnTo>
                  <a:lnTo>
                    <a:pt x="2540568" y="7537"/>
                  </a:lnTo>
                  <a:lnTo>
                    <a:pt x="2463404" y="15123"/>
                  </a:lnTo>
                  <a:lnTo>
                    <a:pt x="2415044" y="17539"/>
                  </a:lnTo>
                  <a:lnTo>
                    <a:pt x="2362498" y="18427"/>
                  </a:lnTo>
                  <a:lnTo>
                    <a:pt x="2306896" y="18107"/>
                  </a:lnTo>
                  <a:lnTo>
                    <a:pt x="2249372" y="16904"/>
                  </a:lnTo>
                  <a:lnTo>
                    <a:pt x="2191057" y="15140"/>
                  </a:lnTo>
                  <a:lnTo>
                    <a:pt x="2076584" y="11221"/>
                  </a:lnTo>
                  <a:lnTo>
                    <a:pt x="2022689" y="9711"/>
                  </a:lnTo>
                  <a:lnTo>
                    <a:pt x="1972532" y="8931"/>
                  </a:lnTo>
                  <a:lnTo>
                    <a:pt x="1927243" y="9205"/>
                  </a:lnTo>
                  <a:lnTo>
                    <a:pt x="1887956" y="10854"/>
                  </a:lnTo>
                  <a:lnTo>
                    <a:pt x="1854779" y="12937"/>
                  </a:lnTo>
                  <a:lnTo>
                    <a:pt x="1817095" y="14953"/>
                  </a:lnTo>
                  <a:lnTo>
                    <a:pt x="1775340" y="16838"/>
                  </a:lnTo>
                  <a:lnTo>
                    <a:pt x="1729950" y="18530"/>
                  </a:lnTo>
                  <a:lnTo>
                    <a:pt x="1681358" y="19964"/>
                  </a:lnTo>
                  <a:lnTo>
                    <a:pt x="1630001" y="21078"/>
                  </a:lnTo>
                  <a:lnTo>
                    <a:pt x="1576314" y="21808"/>
                  </a:lnTo>
                  <a:lnTo>
                    <a:pt x="1520731" y="22091"/>
                  </a:lnTo>
                  <a:lnTo>
                    <a:pt x="1463689" y="21863"/>
                  </a:lnTo>
                  <a:lnTo>
                    <a:pt x="1405621" y="21062"/>
                  </a:lnTo>
                  <a:lnTo>
                    <a:pt x="1346963" y="19624"/>
                  </a:lnTo>
                  <a:lnTo>
                    <a:pt x="1288151" y="17486"/>
                  </a:lnTo>
                  <a:lnTo>
                    <a:pt x="1229619" y="14583"/>
                  </a:lnTo>
                  <a:lnTo>
                    <a:pt x="1104413" y="6251"/>
                  </a:lnTo>
                  <a:lnTo>
                    <a:pt x="1046677" y="3012"/>
                  </a:lnTo>
                  <a:lnTo>
                    <a:pt x="996515" y="989"/>
                  </a:lnTo>
                  <a:lnTo>
                    <a:pt x="951850" y="3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3077" y="2558113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1" y="10650"/>
                  </a:lnTo>
                  <a:lnTo>
                    <a:pt x="118551" y="6628"/>
                  </a:lnTo>
                  <a:lnTo>
                    <a:pt x="176169" y="3577"/>
                  </a:lnTo>
                  <a:lnTo>
                    <a:pt x="232532" y="1472"/>
                  </a:lnTo>
                  <a:lnTo>
                    <a:pt x="287476" y="288"/>
                  </a:lnTo>
                  <a:lnTo>
                    <a:pt x="340839" y="0"/>
                  </a:lnTo>
                  <a:lnTo>
                    <a:pt x="392457" y="581"/>
                  </a:lnTo>
                  <a:lnTo>
                    <a:pt x="442167" y="2009"/>
                  </a:lnTo>
                  <a:lnTo>
                    <a:pt x="489807" y="4256"/>
                  </a:lnTo>
                  <a:lnTo>
                    <a:pt x="535212" y="7298"/>
                  </a:lnTo>
                  <a:lnTo>
                    <a:pt x="578220" y="11111"/>
                  </a:lnTo>
                  <a:lnTo>
                    <a:pt x="618667" y="15668"/>
                  </a:lnTo>
                  <a:lnTo>
                    <a:pt x="655567" y="19547"/>
                  </a:lnTo>
                  <a:lnTo>
                    <a:pt x="694145" y="22253"/>
                  </a:lnTo>
                  <a:lnTo>
                    <a:pt x="734543" y="23930"/>
                  </a:lnTo>
                  <a:lnTo>
                    <a:pt x="776902" y="24721"/>
                  </a:lnTo>
                  <a:lnTo>
                    <a:pt x="821363" y="24769"/>
                  </a:lnTo>
                  <a:lnTo>
                    <a:pt x="868067" y="24219"/>
                  </a:lnTo>
                  <a:lnTo>
                    <a:pt x="917156" y="23214"/>
                  </a:lnTo>
                  <a:lnTo>
                    <a:pt x="968771" y="21897"/>
                  </a:lnTo>
                  <a:lnTo>
                    <a:pt x="1023052" y="20413"/>
                  </a:lnTo>
                  <a:lnTo>
                    <a:pt x="1080141" y="18904"/>
                  </a:lnTo>
                  <a:lnTo>
                    <a:pt x="1140180" y="17515"/>
                  </a:lnTo>
                  <a:lnTo>
                    <a:pt x="1203309" y="16388"/>
                  </a:lnTo>
                  <a:lnTo>
                    <a:pt x="1269669" y="15668"/>
                  </a:lnTo>
                  <a:lnTo>
                    <a:pt x="1335545" y="15443"/>
                  </a:lnTo>
                  <a:lnTo>
                    <a:pt x="1397446" y="15638"/>
                  </a:lnTo>
                  <a:lnTo>
                    <a:pt x="1455852" y="16147"/>
                  </a:lnTo>
                  <a:lnTo>
                    <a:pt x="1511244" y="16867"/>
                  </a:lnTo>
                  <a:lnTo>
                    <a:pt x="1564101" y="17694"/>
                  </a:lnTo>
                  <a:lnTo>
                    <a:pt x="1614903" y="18523"/>
                  </a:lnTo>
                  <a:lnTo>
                    <a:pt x="1664131" y="19252"/>
                  </a:lnTo>
                  <a:lnTo>
                    <a:pt x="1712264" y="19775"/>
                  </a:lnTo>
                  <a:lnTo>
                    <a:pt x="1759782" y="19988"/>
                  </a:lnTo>
                  <a:lnTo>
                    <a:pt x="1807166" y="19789"/>
                  </a:lnTo>
                  <a:lnTo>
                    <a:pt x="1854895" y="19071"/>
                  </a:lnTo>
                  <a:lnTo>
                    <a:pt x="1903450" y="17732"/>
                  </a:lnTo>
                  <a:lnTo>
                    <a:pt x="1953310" y="15668"/>
                  </a:lnTo>
                  <a:lnTo>
                    <a:pt x="2004981" y="13799"/>
                  </a:lnTo>
                  <a:lnTo>
                    <a:pt x="2058413" y="12982"/>
                  </a:lnTo>
                  <a:lnTo>
                    <a:pt x="2113167" y="13015"/>
                  </a:lnTo>
                  <a:lnTo>
                    <a:pt x="2168804" y="13695"/>
                  </a:lnTo>
                  <a:lnTo>
                    <a:pt x="2224885" y="14822"/>
                  </a:lnTo>
                  <a:lnTo>
                    <a:pt x="2280971" y="16193"/>
                  </a:lnTo>
                  <a:lnTo>
                    <a:pt x="2336623" y="17606"/>
                  </a:lnTo>
                  <a:lnTo>
                    <a:pt x="2391401" y="18859"/>
                  </a:lnTo>
                  <a:lnTo>
                    <a:pt x="2444867" y="19751"/>
                  </a:lnTo>
                  <a:lnTo>
                    <a:pt x="2496581" y="20080"/>
                  </a:lnTo>
                  <a:lnTo>
                    <a:pt x="2546105" y="19644"/>
                  </a:lnTo>
                  <a:lnTo>
                    <a:pt x="2592999" y="18240"/>
                  </a:lnTo>
                  <a:lnTo>
                    <a:pt x="2636824" y="15668"/>
                  </a:lnTo>
                  <a:lnTo>
                    <a:pt x="2684804" y="12809"/>
                  </a:lnTo>
                  <a:lnTo>
                    <a:pt x="2736763" y="11144"/>
                  </a:lnTo>
                  <a:lnTo>
                    <a:pt x="2791703" y="10471"/>
                  </a:lnTo>
                  <a:lnTo>
                    <a:pt x="2848623" y="10588"/>
                  </a:lnTo>
                  <a:lnTo>
                    <a:pt x="2906523" y="11293"/>
                  </a:lnTo>
                  <a:lnTo>
                    <a:pt x="2964405" y="12382"/>
                  </a:lnTo>
                  <a:lnTo>
                    <a:pt x="3021268" y="13654"/>
                  </a:lnTo>
                  <a:lnTo>
                    <a:pt x="3076113" y="14906"/>
                  </a:lnTo>
                  <a:lnTo>
                    <a:pt x="3127939" y="15936"/>
                  </a:lnTo>
                  <a:lnTo>
                    <a:pt x="3175748" y="16541"/>
                  </a:lnTo>
                  <a:lnTo>
                    <a:pt x="3218540" y="16519"/>
                  </a:lnTo>
                  <a:lnTo>
                    <a:pt x="3255314" y="15668"/>
                  </a:lnTo>
                  <a:lnTo>
                    <a:pt x="3254552" y="23796"/>
                  </a:lnTo>
                  <a:lnTo>
                    <a:pt x="3254933" y="27733"/>
                  </a:lnTo>
                  <a:lnTo>
                    <a:pt x="3255314" y="33956"/>
                  </a:lnTo>
                  <a:lnTo>
                    <a:pt x="3216198" y="34693"/>
                  </a:lnTo>
                  <a:lnTo>
                    <a:pt x="3170970" y="34903"/>
                  </a:lnTo>
                  <a:lnTo>
                    <a:pt x="3120696" y="34689"/>
                  </a:lnTo>
                  <a:lnTo>
                    <a:pt x="3066439" y="34156"/>
                  </a:lnTo>
                  <a:lnTo>
                    <a:pt x="3009265" y="33406"/>
                  </a:lnTo>
                  <a:lnTo>
                    <a:pt x="2950240" y="32543"/>
                  </a:lnTo>
                  <a:lnTo>
                    <a:pt x="2890427" y="31670"/>
                  </a:lnTo>
                  <a:lnTo>
                    <a:pt x="2830893" y="30890"/>
                  </a:lnTo>
                  <a:lnTo>
                    <a:pt x="2772701" y="30307"/>
                  </a:lnTo>
                  <a:lnTo>
                    <a:pt x="2716918" y="30024"/>
                  </a:lnTo>
                  <a:lnTo>
                    <a:pt x="2664607" y="30144"/>
                  </a:lnTo>
                  <a:lnTo>
                    <a:pt x="2616834" y="30770"/>
                  </a:lnTo>
                  <a:lnTo>
                    <a:pt x="2574664" y="32007"/>
                  </a:lnTo>
                  <a:lnTo>
                    <a:pt x="2539161" y="33956"/>
                  </a:lnTo>
                  <a:lnTo>
                    <a:pt x="2505762" y="35563"/>
                  </a:lnTo>
                  <a:lnTo>
                    <a:pt x="2429730" y="35285"/>
                  </a:lnTo>
                  <a:lnTo>
                    <a:pt x="2387286" y="33901"/>
                  </a:lnTo>
                  <a:lnTo>
                    <a:pt x="2342017" y="32019"/>
                  </a:lnTo>
                  <a:lnTo>
                    <a:pt x="2294016" y="29891"/>
                  </a:lnTo>
                  <a:lnTo>
                    <a:pt x="2243378" y="27765"/>
                  </a:lnTo>
                  <a:lnTo>
                    <a:pt x="2190198" y="25892"/>
                  </a:lnTo>
                  <a:lnTo>
                    <a:pt x="2134569" y="24521"/>
                  </a:lnTo>
                  <a:lnTo>
                    <a:pt x="2076587" y="23904"/>
                  </a:lnTo>
                  <a:lnTo>
                    <a:pt x="2016345" y="24288"/>
                  </a:lnTo>
                  <a:lnTo>
                    <a:pt x="1953939" y="25925"/>
                  </a:lnTo>
                  <a:lnTo>
                    <a:pt x="1889462" y="29064"/>
                  </a:lnTo>
                  <a:lnTo>
                    <a:pt x="1823008" y="33956"/>
                  </a:lnTo>
                  <a:lnTo>
                    <a:pt x="1755041" y="39333"/>
                  </a:lnTo>
                  <a:lnTo>
                    <a:pt x="1695316" y="43059"/>
                  </a:lnTo>
                  <a:lnTo>
                    <a:pt x="1642398" y="45339"/>
                  </a:lnTo>
                  <a:lnTo>
                    <a:pt x="1594852" y="46380"/>
                  </a:lnTo>
                  <a:lnTo>
                    <a:pt x="1551244" y="46387"/>
                  </a:lnTo>
                  <a:lnTo>
                    <a:pt x="1510139" y="45566"/>
                  </a:lnTo>
                  <a:lnTo>
                    <a:pt x="1470104" y="44124"/>
                  </a:lnTo>
                  <a:lnTo>
                    <a:pt x="1429703" y="42266"/>
                  </a:lnTo>
                  <a:lnTo>
                    <a:pt x="1387502" y="40199"/>
                  </a:lnTo>
                  <a:lnTo>
                    <a:pt x="1342066" y="38129"/>
                  </a:lnTo>
                  <a:lnTo>
                    <a:pt x="1291961" y="36261"/>
                  </a:lnTo>
                  <a:lnTo>
                    <a:pt x="1235753" y="34801"/>
                  </a:lnTo>
                  <a:lnTo>
                    <a:pt x="1172006" y="33956"/>
                  </a:lnTo>
                  <a:lnTo>
                    <a:pt x="1133450" y="33803"/>
                  </a:lnTo>
                  <a:lnTo>
                    <a:pt x="1094538" y="33886"/>
                  </a:lnTo>
                  <a:lnTo>
                    <a:pt x="1055160" y="34174"/>
                  </a:lnTo>
                  <a:lnTo>
                    <a:pt x="1015206" y="34634"/>
                  </a:lnTo>
                  <a:lnTo>
                    <a:pt x="974566" y="35236"/>
                  </a:lnTo>
                  <a:lnTo>
                    <a:pt x="933129" y="35946"/>
                  </a:lnTo>
                  <a:lnTo>
                    <a:pt x="890786" y="36734"/>
                  </a:lnTo>
                  <a:lnTo>
                    <a:pt x="847426" y="37567"/>
                  </a:lnTo>
                  <a:lnTo>
                    <a:pt x="802940" y="38415"/>
                  </a:lnTo>
                  <a:lnTo>
                    <a:pt x="757218" y="39244"/>
                  </a:lnTo>
                  <a:lnTo>
                    <a:pt x="710148" y="40024"/>
                  </a:lnTo>
                  <a:lnTo>
                    <a:pt x="661622" y="40723"/>
                  </a:lnTo>
                  <a:lnTo>
                    <a:pt x="611529" y="41308"/>
                  </a:lnTo>
                  <a:lnTo>
                    <a:pt x="559759" y="41749"/>
                  </a:lnTo>
                  <a:lnTo>
                    <a:pt x="506202" y="42013"/>
                  </a:lnTo>
                  <a:lnTo>
                    <a:pt x="450748" y="42068"/>
                  </a:lnTo>
                  <a:lnTo>
                    <a:pt x="393286" y="41884"/>
                  </a:lnTo>
                  <a:lnTo>
                    <a:pt x="333708" y="41427"/>
                  </a:lnTo>
                  <a:lnTo>
                    <a:pt x="271902" y="40667"/>
                  </a:lnTo>
                  <a:lnTo>
                    <a:pt x="207758" y="39572"/>
                  </a:lnTo>
                  <a:lnTo>
                    <a:pt x="141168" y="38110"/>
                  </a:lnTo>
                  <a:lnTo>
                    <a:pt x="72019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09676" y="2773502"/>
            <a:ext cx="3116580" cy="27571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 spc="70">
                <a:latin typeface="Calibri"/>
                <a:cs typeface="Calibri"/>
              </a:rPr>
              <a:t>5.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Expression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écrite </a:t>
            </a:r>
            <a:r>
              <a:rPr dirty="0" sz="2800">
                <a:latin typeface="Calibri"/>
                <a:cs typeface="Calibri"/>
              </a:rPr>
              <a:t>formative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type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170">
                <a:latin typeface="Calibri"/>
                <a:cs typeface="Calibri"/>
              </a:rPr>
              <a:t>BAC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: </a:t>
            </a:r>
            <a:r>
              <a:rPr dirty="0" sz="2800">
                <a:latin typeface="Calibri"/>
                <a:cs typeface="Calibri"/>
              </a:rPr>
              <a:t>définir</a:t>
            </a:r>
            <a:r>
              <a:rPr dirty="0" sz="2800" spc="90">
                <a:latin typeface="Calibri"/>
                <a:cs typeface="Calibri"/>
              </a:rPr>
              <a:t> </a:t>
            </a:r>
            <a:r>
              <a:rPr dirty="0" sz="2800" spc="135">
                <a:latin typeface="Calibri"/>
                <a:cs typeface="Calibri"/>
              </a:rPr>
              <a:t>les</a:t>
            </a:r>
            <a:r>
              <a:rPr dirty="0" sz="2800" spc="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enjeux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de </a:t>
            </a:r>
            <a:r>
              <a:rPr dirty="0" sz="2800" spc="114">
                <a:latin typeface="Calibri"/>
                <a:cs typeface="Calibri"/>
              </a:rPr>
              <a:t>la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pratique </a:t>
            </a:r>
            <a:r>
              <a:rPr dirty="0" sz="2800" spc="35">
                <a:latin typeface="Calibri"/>
                <a:cs typeface="Calibri"/>
              </a:rPr>
              <a:t>informationnelle </a:t>
            </a:r>
            <a:r>
              <a:rPr dirty="0" sz="2800" spc="110">
                <a:latin typeface="Calibri"/>
                <a:cs typeface="Calibri"/>
              </a:rPr>
              <a:t>face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à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la </a:t>
            </a:r>
            <a:r>
              <a:rPr dirty="0" sz="2800" spc="45">
                <a:latin typeface="Calibri"/>
                <a:cs typeface="Calibri"/>
              </a:rPr>
              <a:t>désinformation.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7448" y="892895"/>
            <a:ext cx="7920644" cy="54180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1688973" y="236931"/>
            <a:ext cx="565086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Calibri"/>
                <a:cs typeface="Calibri"/>
              </a:rPr>
              <a:t>3.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Etapes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de</a:t>
            </a:r>
            <a:r>
              <a:rPr dirty="0" sz="4400" spc="-8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la</a:t>
            </a:r>
            <a:r>
              <a:rPr dirty="0" sz="4400" spc="-60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séquence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456" y="1757121"/>
            <a:ext cx="3733800" cy="4975225"/>
            <a:chOff x="219456" y="1757121"/>
            <a:chExt cx="3733800" cy="4975225"/>
          </a:xfrm>
        </p:grpSpPr>
        <p:sp>
          <p:nvSpPr>
            <p:cNvPr id="4" name="object 4"/>
            <p:cNvSpPr/>
            <p:nvPr/>
          </p:nvSpPr>
          <p:spPr>
            <a:xfrm>
              <a:off x="643280" y="2562927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850" y="34"/>
                  </a:moveTo>
                  <a:lnTo>
                    <a:pt x="910602" y="0"/>
                  </a:lnTo>
                  <a:lnTo>
                    <a:pt x="870692" y="738"/>
                  </a:lnTo>
                  <a:lnTo>
                    <a:pt x="830042" y="2102"/>
                  </a:lnTo>
                  <a:lnTo>
                    <a:pt x="682863" y="8467"/>
                  </a:lnTo>
                  <a:lnTo>
                    <a:pt x="558238" y="13013"/>
                  </a:lnTo>
                  <a:lnTo>
                    <a:pt x="409531" y="18954"/>
                  </a:lnTo>
                  <a:lnTo>
                    <a:pt x="365933" y="20377"/>
                  </a:lnTo>
                  <a:lnTo>
                    <a:pt x="322976" y="21332"/>
                  </a:lnTo>
                  <a:lnTo>
                    <a:pt x="279256" y="21704"/>
                  </a:lnTo>
                  <a:lnTo>
                    <a:pt x="233367" y="21381"/>
                  </a:lnTo>
                  <a:lnTo>
                    <a:pt x="183903" y="20248"/>
                  </a:lnTo>
                  <a:lnTo>
                    <a:pt x="129457" y="18192"/>
                  </a:lnTo>
                  <a:lnTo>
                    <a:pt x="68625" y="15098"/>
                  </a:lnTo>
                  <a:lnTo>
                    <a:pt x="0" y="10854"/>
                  </a:lnTo>
                  <a:lnTo>
                    <a:pt x="368" y="17712"/>
                  </a:lnTo>
                  <a:lnTo>
                    <a:pt x="838" y="20379"/>
                  </a:lnTo>
                  <a:lnTo>
                    <a:pt x="0" y="29142"/>
                  </a:lnTo>
                  <a:lnTo>
                    <a:pt x="45458" y="28859"/>
                  </a:lnTo>
                  <a:lnTo>
                    <a:pt x="90440" y="28948"/>
                  </a:lnTo>
                  <a:lnTo>
                    <a:pt x="135398" y="29319"/>
                  </a:lnTo>
                  <a:lnTo>
                    <a:pt x="375736" y="32326"/>
                  </a:lnTo>
                  <a:lnTo>
                    <a:pt x="430092" y="32538"/>
                  </a:lnTo>
                  <a:lnTo>
                    <a:pt x="487604" y="32415"/>
                  </a:lnTo>
                  <a:lnTo>
                    <a:pt x="548725" y="31866"/>
                  </a:lnTo>
                  <a:lnTo>
                    <a:pt x="613911" y="30805"/>
                  </a:lnTo>
                  <a:lnTo>
                    <a:pt x="752500" y="27631"/>
                  </a:lnTo>
                  <a:lnTo>
                    <a:pt x="815466" y="26975"/>
                  </a:lnTo>
                  <a:lnTo>
                    <a:pt x="873273" y="27009"/>
                  </a:lnTo>
                  <a:lnTo>
                    <a:pt x="926680" y="27569"/>
                  </a:lnTo>
                  <a:lnTo>
                    <a:pt x="976446" y="28490"/>
                  </a:lnTo>
                  <a:lnTo>
                    <a:pt x="1111493" y="31778"/>
                  </a:lnTo>
                  <a:lnTo>
                    <a:pt x="1154289" y="32501"/>
                  </a:lnTo>
                  <a:lnTo>
                    <a:pt x="1197240" y="32763"/>
                  </a:lnTo>
                  <a:lnTo>
                    <a:pt x="1241105" y="32400"/>
                  </a:lnTo>
                  <a:lnTo>
                    <a:pt x="1286645" y="31248"/>
                  </a:lnTo>
                  <a:lnTo>
                    <a:pt x="1389114" y="26534"/>
                  </a:lnTo>
                  <a:lnTo>
                    <a:pt x="1437021" y="24855"/>
                  </a:lnTo>
                  <a:lnTo>
                    <a:pt x="1480254" y="23969"/>
                  </a:lnTo>
                  <a:lnTo>
                    <a:pt x="1520731" y="23740"/>
                  </a:lnTo>
                  <a:lnTo>
                    <a:pt x="1560369" y="24033"/>
                  </a:lnTo>
                  <a:lnTo>
                    <a:pt x="1748882" y="27705"/>
                  </a:lnTo>
                  <a:lnTo>
                    <a:pt x="1813086" y="28570"/>
                  </a:lnTo>
                  <a:lnTo>
                    <a:pt x="1887956" y="29142"/>
                  </a:lnTo>
                  <a:lnTo>
                    <a:pt x="1950953" y="29032"/>
                  </a:lnTo>
                  <a:lnTo>
                    <a:pt x="2012795" y="28269"/>
                  </a:lnTo>
                  <a:lnTo>
                    <a:pt x="2073316" y="27021"/>
                  </a:lnTo>
                  <a:lnTo>
                    <a:pt x="2132349" y="25454"/>
                  </a:lnTo>
                  <a:lnTo>
                    <a:pt x="2298849" y="20522"/>
                  </a:lnTo>
                  <a:lnTo>
                    <a:pt x="2350260" y="19358"/>
                  </a:lnTo>
                  <a:lnTo>
                    <a:pt x="2399348" y="18714"/>
                  </a:lnTo>
                  <a:lnTo>
                    <a:pt x="2445947" y="18756"/>
                  </a:lnTo>
                  <a:lnTo>
                    <a:pt x="2489889" y="19653"/>
                  </a:lnTo>
                  <a:lnTo>
                    <a:pt x="2531009" y="21571"/>
                  </a:lnTo>
                  <a:lnTo>
                    <a:pt x="2569137" y="24678"/>
                  </a:lnTo>
                  <a:lnTo>
                    <a:pt x="2604109" y="29142"/>
                  </a:lnTo>
                  <a:lnTo>
                    <a:pt x="2643462" y="33860"/>
                  </a:lnTo>
                  <a:lnTo>
                    <a:pt x="2688930" y="37017"/>
                  </a:lnTo>
                  <a:lnTo>
                    <a:pt x="2739333" y="38824"/>
                  </a:lnTo>
                  <a:lnTo>
                    <a:pt x="2793490" y="39493"/>
                  </a:lnTo>
                  <a:lnTo>
                    <a:pt x="2850221" y="39235"/>
                  </a:lnTo>
                  <a:lnTo>
                    <a:pt x="2908347" y="38261"/>
                  </a:lnTo>
                  <a:lnTo>
                    <a:pt x="2966686" y="36783"/>
                  </a:lnTo>
                  <a:lnTo>
                    <a:pt x="3178573" y="30046"/>
                  </a:lnTo>
                  <a:lnTo>
                    <a:pt x="3220276" y="29213"/>
                  </a:lnTo>
                  <a:lnTo>
                    <a:pt x="3255111" y="29142"/>
                  </a:lnTo>
                  <a:lnTo>
                    <a:pt x="3255492" y="20252"/>
                  </a:lnTo>
                  <a:lnTo>
                    <a:pt x="3254857" y="15299"/>
                  </a:lnTo>
                  <a:lnTo>
                    <a:pt x="3255111" y="10854"/>
                  </a:lnTo>
                  <a:lnTo>
                    <a:pt x="3201431" y="15878"/>
                  </a:lnTo>
                  <a:lnTo>
                    <a:pt x="3146572" y="18993"/>
                  </a:lnTo>
                  <a:lnTo>
                    <a:pt x="3090931" y="20474"/>
                  </a:lnTo>
                  <a:lnTo>
                    <a:pt x="3034903" y="20595"/>
                  </a:lnTo>
                  <a:lnTo>
                    <a:pt x="2978886" y="19631"/>
                  </a:lnTo>
                  <a:lnTo>
                    <a:pt x="2923275" y="17858"/>
                  </a:lnTo>
                  <a:lnTo>
                    <a:pt x="2868467" y="15551"/>
                  </a:lnTo>
                  <a:lnTo>
                    <a:pt x="2712821" y="8173"/>
                  </a:lnTo>
                  <a:lnTo>
                    <a:pt x="2665186" y="6478"/>
                  </a:lnTo>
                  <a:lnTo>
                    <a:pt x="2620335" y="5624"/>
                  </a:lnTo>
                  <a:lnTo>
                    <a:pt x="2578663" y="5885"/>
                  </a:lnTo>
                  <a:lnTo>
                    <a:pt x="2540568" y="7537"/>
                  </a:lnTo>
                  <a:lnTo>
                    <a:pt x="2463404" y="15123"/>
                  </a:lnTo>
                  <a:lnTo>
                    <a:pt x="2415044" y="17539"/>
                  </a:lnTo>
                  <a:lnTo>
                    <a:pt x="2362498" y="18427"/>
                  </a:lnTo>
                  <a:lnTo>
                    <a:pt x="2306896" y="18107"/>
                  </a:lnTo>
                  <a:lnTo>
                    <a:pt x="2249372" y="16904"/>
                  </a:lnTo>
                  <a:lnTo>
                    <a:pt x="2191057" y="15140"/>
                  </a:lnTo>
                  <a:lnTo>
                    <a:pt x="2076584" y="11221"/>
                  </a:lnTo>
                  <a:lnTo>
                    <a:pt x="2022689" y="9711"/>
                  </a:lnTo>
                  <a:lnTo>
                    <a:pt x="1972532" y="8931"/>
                  </a:lnTo>
                  <a:lnTo>
                    <a:pt x="1927243" y="9205"/>
                  </a:lnTo>
                  <a:lnTo>
                    <a:pt x="1887956" y="10854"/>
                  </a:lnTo>
                  <a:lnTo>
                    <a:pt x="1854779" y="12937"/>
                  </a:lnTo>
                  <a:lnTo>
                    <a:pt x="1817095" y="14953"/>
                  </a:lnTo>
                  <a:lnTo>
                    <a:pt x="1775340" y="16838"/>
                  </a:lnTo>
                  <a:lnTo>
                    <a:pt x="1729950" y="18530"/>
                  </a:lnTo>
                  <a:lnTo>
                    <a:pt x="1681358" y="19964"/>
                  </a:lnTo>
                  <a:lnTo>
                    <a:pt x="1630001" y="21078"/>
                  </a:lnTo>
                  <a:lnTo>
                    <a:pt x="1576314" y="21808"/>
                  </a:lnTo>
                  <a:lnTo>
                    <a:pt x="1520731" y="22091"/>
                  </a:lnTo>
                  <a:lnTo>
                    <a:pt x="1463689" y="21863"/>
                  </a:lnTo>
                  <a:lnTo>
                    <a:pt x="1405621" y="21062"/>
                  </a:lnTo>
                  <a:lnTo>
                    <a:pt x="1346963" y="19624"/>
                  </a:lnTo>
                  <a:lnTo>
                    <a:pt x="1288151" y="17486"/>
                  </a:lnTo>
                  <a:lnTo>
                    <a:pt x="1229619" y="14583"/>
                  </a:lnTo>
                  <a:lnTo>
                    <a:pt x="1104413" y="6251"/>
                  </a:lnTo>
                  <a:lnTo>
                    <a:pt x="1046677" y="3012"/>
                  </a:lnTo>
                  <a:lnTo>
                    <a:pt x="996515" y="989"/>
                  </a:lnTo>
                  <a:lnTo>
                    <a:pt x="951850" y="3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3077" y="2558113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1" y="10650"/>
                  </a:lnTo>
                  <a:lnTo>
                    <a:pt x="118551" y="6628"/>
                  </a:lnTo>
                  <a:lnTo>
                    <a:pt x="176169" y="3577"/>
                  </a:lnTo>
                  <a:lnTo>
                    <a:pt x="232532" y="1472"/>
                  </a:lnTo>
                  <a:lnTo>
                    <a:pt x="287476" y="288"/>
                  </a:lnTo>
                  <a:lnTo>
                    <a:pt x="340839" y="0"/>
                  </a:lnTo>
                  <a:lnTo>
                    <a:pt x="392457" y="581"/>
                  </a:lnTo>
                  <a:lnTo>
                    <a:pt x="442167" y="2009"/>
                  </a:lnTo>
                  <a:lnTo>
                    <a:pt x="489807" y="4256"/>
                  </a:lnTo>
                  <a:lnTo>
                    <a:pt x="535212" y="7298"/>
                  </a:lnTo>
                  <a:lnTo>
                    <a:pt x="578220" y="11111"/>
                  </a:lnTo>
                  <a:lnTo>
                    <a:pt x="618667" y="15668"/>
                  </a:lnTo>
                  <a:lnTo>
                    <a:pt x="655567" y="19547"/>
                  </a:lnTo>
                  <a:lnTo>
                    <a:pt x="694145" y="22253"/>
                  </a:lnTo>
                  <a:lnTo>
                    <a:pt x="734543" y="23930"/>
                  </a:lnTo>
                  <a:lnTo>
                    <a:pt x="776902" y="24721"/>
                  </a:lnTo>
                  <a:lnTo>
                    <a:pt x="821363" y="24769"/>
                  </a:lnTo>
                  <a:lnTo>
                    <a:pt x="868067" y="24219"/>
                  </a:lnTo>
                  <a:lnTo>
                    <a:pt x="917156" y="23214"/>
                  </a:lnTo>
                  <a:lnTo>
                    <a:pt x="968771" y="21897"/>
                  </a:lnTo>
                  <a:lnTo>
                    <a:pt x="1023052" y="20413"/>
                  </a:lnTo>
                  <a:lnTo>
                    <a:pt x="1080141" y="18904"/>
                  </a:lnTo>
                  <a:lnTo>
                    <a:pt x="1140180" y="17515"/>
                  </a:lnTo>
                  <a:lnTo>
                    <a:pt x="1203309" y="16388"/>
                  </a:lnTo>
                  <a:lnTo>
                    <a:pt x="1269669" y="15668"/>
                  </a:lnTo>
                  <a:lnTo>
                    <a:pt x="1335545" y="15443"/>
                  </a:lnTo>
                  <a:lnTo>
                    <a:pt x="1397446" y="15638"/>
                  </a:lnTo>
                  <a:lnTo>
                    <a:pt x="1455852" y="16147"/>
                  </a:lnTo>
                  <a:lnTo>
                    <a:pt x="1511244" y="16867"/>
                  </a:lnTo>
                  <a:lnTo>
                    <a:pt x="1564101" y="17694"/>
                  </a:lnTo>
                  <a:lnTo>
                    <a:pt x="1614903" y="18523"/>
                  </a:lnTo>
                  <a:lnTo>
                    <a:pt x="1664131" y="19252"/>
                  </a:lnTo>
                  <a:lnTo>
                    <a:pt x="1712264" y="19775"/>
                  </a:lnTo>
                  <a:lnTo>
                    <a:pt x="1759782" y="19988"/>
                  </a:lnTo>
                  <a:lnTo>
                    <a:pt x="1807166" y="19789"/>
                  </a:lnTo>
                  <a:lnTo>
                    <a:pt x="1854895" y="19071"/>
                  </a:lnTo>
                  <a:lnTo>
                    <a:pt x="1903450" y="17732"/>
                  </a:lnTo>
                  <a:lnTo>
                    <a:pt x="1953310" y="15668"/>
                  </a:lnTo>
                  <a:lnTo>
                    <a:pt x="2004981" y="13799"/>
                  </a:lnTo>
                  <a:lnTo>
                    <a:pt x="2058413" y="12982"/>
                  </a:lnTo>
                  <a:lnTo>
                    <a:pt x="2113167" y="13015"/>
                  </a:lnTo>
                  <a:lnTo>
                    <a:pt x="2168804" y="13695"/>
                  </a:lnTo>
                  <a:lnTo>
                    <a:pt x="2224885" y="14822"/>
                  </a:lnTo>
                  <a:lnTo>
                    <a:pt x="2280971" y="16193"/>
                  </a:lnTo>
                  <a:lnTo>
                    <a:pt x="2336623" y="17606"/>
                  </a:lnTo>
                  <a:lnTo>
                    <a:pt x="2391401" y="18859"/>
                  </a:lnTo>
                  <a:lnTo>
                    <a:pt x="2444867" y="19751"/>
                  </a:lnTo>
                  <a:lnTo>
                    <a:pt x="2496581" y="20080"/>
                  </a:lnTo>
                  <a:lnTo>
                    <a:pt x="2546105" y="19644"/>
                  </a:lnTo>
                  <a:lnTo>
                    <a:pt x="2592999" y="18240"/>
                  </a:lnTo>
                  <a:lnTo>
                    <a:pt x="2636824" y="15668"/>
                  </a:lnTo>
                  <a:lnTo>
                    <a:pt x="2684804" y="12809"/>
                  </a:lnTo>
                  <a:lnTo>
                    <a:pt x="2736763" y="11144"/>
                  </a:lnTo>
                  <a:lnTo>
                    <a:pt x="2791703" y="10471"/>
                  </a:lnTo>
                  <a:lnTo>
                    <a:pt x="2848623" y="10588"/>
                  </a:lnTo>
                  <a:lnTo>
                    <a:pt x="2906523" y="11293"/>
                  </a:lnTo>
                  <a:lnTo>
                    <a:pt x="2964405" y="12382"/>
                  </a:lnTo>
                  <a:lnTo>
                    <a:pt x="3021268" y="13654"/>
                  </a:lnTo>
                  <a:lnTo>
                    <a:pt x="3076113" y="14906"/>
                  </a:lnTo>
                  <a:lnTo>
                    <a:pt x="3127939" y="15936"/>
                  </a:lnTo>
                  <a:lnTo>
                    <a:pt x="3175748" y="16541"/>
                  </a:lnTo>
                  <a:lnTo>
                    <a:pt x="3218540" y="16519"/>
                  </a:lnTo>
                  <a:lnTo>
                    <a:pt x="3255314" y="15668"/>
                  </a:lnTo>
                  <a:lnTo>
                    <a:pt x="3254552" y="23796"/>
                  </a:lnTo>
                  <a:lnTo>
                    <a:pt x="3254933" y="27733"/>
                  </a:lnTo>
                  <a:lnTo>
                    <a:pt x="3255314" y="33956"/>
                  </a:lnTo>
                  <a:lnTo>
                    <a:pt x="3216198" y="34693"/>
                  </a:lnTo>
                  <a:lnTo>
                    <a:pt x="3170970" y="34903"/>
                  </a:lnTo>
                  <a:lnTo>
                    <a:pt x="3120696" y="34689"/>
                  </a:lnTo>
                  <a:lnTo>
                    <a:pt x="3066439" y="34156"/>
                  </a:lnTo>
                  <a:lnTo>
                    <a:pt x="3009265" y="33406"/>
                  </a:lnTo>
                  <a:lnTo>
                    <a:pt x="2950240" y="32543"/>
                  </a:lnTo>
                  <a:lnTo>
                    <a:pt x="2890427" y="31670"/>
                  </a:lnTo>
                  <a:lnTo>
                    <a:pt x="2830893" y="30890"/>
                  </a:lnTo>
                  <a:lnTo>
                    <a:pt x="2772701" y="30307"/>
                  </a:lnTo>
                  <a:lnTo>
                    <a:pt x="2716918" y="30024"/>
                  </a:lnTo>
                  <a:lnTo>
                    <a:pt x="2664607" y="30144"/>
                  </a:lnTo>
                  <a:lnTo>
                    <a:pt x="2616834" y="30770"/>
                  </a:lnTo>
                  <a:lnTo>
                    <a:pt x="2574664" y="32007"/>
                  </a:lnTo>
                  <a:lnTo>
                    <a:pt x="2539161" y="33956"/>
                  </a:lnTo>
                  <a:lnTo>
                    <a:pt x="2505762" y="35563"/>
                  </a:lnTo>
                  <a:lnTo>
                    <a:pt x="2429730" y="35285"/>
                  </a:lnTo>
                  <a:lnTo>
                    <a:pt x="2387286" y="33901"/>
                  </a:lnTo>
                  <a:lnTo>
                    <a:pt x="2342017" y="32019"/>
                  </a:lnTo>
                  <a:lnTo>
                    <a:pt x="2294016" y="29891"/>
                  </a:lnTo>
                  <a:lnTo>
                    <a:pt x="2243378" y="27765"/>
                  </a:lnTo>
                  <a:lnTo>
                    <a:pt x="2190198" y="25892"/>
                  </a:lnTo>
                  <a:lnTo>
                    <a:pt x="2134569" y="24521"/>
                  </a:lnTo>
                  <a:lnTo>
                    <a:pt x="2076587" y="23904"/>
                  </a:lnTo>
                  <a:lnTo>
                    <a:pt x="2016345" y="24288"/>
                  </a:lnTo>
                  <a:lnTo>
                    <a:pt x="1953939" y="25925"/>
                  </a:lnTo>
                  <a:lnTo>
                    <a:pt x="1889462" y="29064"/>
                  </a:lnTo>
                  <a:lnTo>
                    <a:pt x="1823008" y="33956"/>
                  </a:lnTo>
                  <a:lnTo>
                    <a:pt x="1755041" y="39333"/>
                  </a:lnTo>
                  <a:lnTo>
                    <a:pt x="1695316" y="43059"/>
                  </a:lnTo>
                  <a:lnTo>
                    <a:pt x="1642398" y="45339"/>
                  </a:lnTo>
                  <a:lnTo>
                    <a:pt x="1594852" y="46380"/>
                  </a:lnTo>
                  <a:lnTo>
                    <a:pt x="1551244" y="46387"/>
                  </a:lnTo>
                  <a:lnTo>
                    <a:pt x="1510139" y="45566"/>
                  </a:lnTo>
                  <a:lnTo>
                    <a:pt x="1470104" y="44124"/>
                  </a:lnTo>
                  <a:lnTo>
                    <a:pt x="1429703" y="42266"/>
                  </a:lnTo>
                  <a:lnTo>
                    <a:pt x="1387502" y="40199"/>
                  </a:lnTo>
                  <a:lnTo>
                    <a:pt x="1342066" y="38129"/>
                  </a:lnTo>
                  <a:lnTo>
                    <a:pt x="1291961" y="36261"/>
                  </a:lnTo>
                  <a:lnTo>
                    <a:pt x="1235753" y="34801"/>
                  </a:lnTo>
                  <a:lnTo>
                    <a:pt x="1172006" y="33956"/>
                  </a:lnTo>
                  <a:lnTo>
                    <a:pt x="1133450" y="33803"/>
                  </a:lnTo>
                  <a:lnTo>
                    <a:pt x="1094538" y="33886"/>
                  </a:lnTo>
                  <a:lnTo>
                    <a:pt x="1055160" y="34174"/>
                  </a:lnTo>
                  <a:lnTo>
                    <a:pt x="1015206" y="34634"/>
                  </a:lnTo>
                  <a:lnTo>
                    <a:pt x="974566" y="35236"/>
                  </a:lnTo>
                  <a:lnTo>
                    <a:pt x="933129" y="35946"/>
                  </a:lnTo>
                  <a:lnTo>
                    <a:pt x="890786" y="36734"/>
                  </a:lnTo>
                  <a:lnTo>
                    <a:pt x="847426" y="37567"/>
                  </a:lnTo>
                  <a:lnTo>
                    <a:pt x="802940" y="38415"/>
                  </a:lnTo>
                  <a:lnTo>
                    <a:pt x="757218" y="39244"/>
                  </a:lnTo>
                  <a:lnTo>
                    <a:pt x="710148" y="40024"/>
                  </a:lnTo>
                  <a:lnTo>
                    <a:pt x="661622" y="40723"/>
                  </a:lnTo>
                  <a:lnTo>
                    <a:pt x="611529" y="41308"/>
                  </a:lnTo>
                  <a:lnTo>
                    <a:pt x="559759" y="41749"/>
                  </a:lnTo>
                  <a:lnTo>
                    <a:pt x="506202" y="42013"/>
                  </a:lnTo>
                  <a:lnTo>
                    <a:pt x="450748" y="42068"/>
                  </a:lnTo>
                  <a:lnTo>
                    <a:pt x="393286" y="41884"/>
                  </a:lnTo>
                  <a:lnTo>
                    <a:pt x="333708" y="41427"/>
                  </a:lnTo>
                  <a:lnTo>
                    <a:pt x="271902" y="40667"/>
                  </a:lnTo>
                  <a:lnTo>
                    <a:pt x="207758" y="39572"/>
                  </a:lnTo>
                  <a:lnTo>
                    <a:pt x="141168" y="38110"/>
                  </a:lnTo>
                  <a:lnTo>
                    <a:pt x="72019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1766697"/>
              <a:ext cx="3733800" cy="49652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4579" y="1766646"/>
              <a:ext cx="266700" cy="199390"/>
            </a:xfrm>
            <a:custGeom>
              <a:avLst/>
              <a:gdLst/>
              <a:ahLst/>
              <a:cxnLst/>
              <a:rect l="l" t="t" r="r" b="b"/>
              <a:pathLst>
                <a:path w="266700" h="199389">
                  <a:moveTo>
                    <a:pt x="266700" y="0"/>
                  </a:moveTo>
                  <a:lnTo>
                    <a:pt x="0" y="0"/>
                  </a:lnTo>
                  <a:lnTo>
                    <a:pt x="0" y="199313"/>
                  </a:lnTo>
                  <a:lnTo>
                    <a:pt x="266700" y="199313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54579" y="1766646"/>
              <a:ext cx="266700" cy="199390"/>
            </a:xfrm>
            <a:custGeom>
              <a:avLst/>
              <a:gdLst/>
              <a:ahLst/>
              <a:cxnLst/>
              <a:rect l="l" t="t" r="r" b="b"/>
              <a:pathLst>
                <a:path w="266700" h="199389">
                  <a:moveTo>
                    <a:pt x="0" y="199313"/>
                  </a:moveTo>
                  <a:lnTo>
                    <a:pt x="266700" y="199313"/>
                  </a:lnTo>
                  <a:lnTo>
                    <a:pt x="266700" y="0"/>
                  </a:lnTo>
                  <a:lnTo>
                    <a:pt x="0" y="0"/>
                  </a:lnTo>
                  <a:lnTo>
                    <a:pt x="0" y="19931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09778" y="1115313"/>
            <a:ext cx="81153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70">
                <a:latin typeface="Calibri"/>
                <a:cs typeface="Calibri"/>
              </a:rPr>
              <a:t>5.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Expression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écrite</a:t>
            </a:r>
            <a:r>
              <a:rPr dirty="0" sz="2800">
                <a:latin typeface="Calibri"/>
                <a:cs typeface="Calibri"/>
              </a:rPr>
              <a:t> formative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type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170">
                <a:latin typeface="Calibri"/>
                <a:cs typeface="Calibri"/>
              </a:rPr>
              <a:t>BAC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: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productions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200144" y="1757121"/>
            <a:ext cx="3820795" cy="4980305"/>
            <a:chOff x="4200144" y="1757121"/>
            <a:chExt cx="3820795" cy="498030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0144" y="1771660"/>
              <a:ext cx="3820667" cy="49653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12920" y="2209800"/>
              <a:ext cx="556260" cy="449580"/>
            </a:xfrm>
            <a:custGeom>
              <a:avLst/>
              <a:gdLst/>
              <a:ahLst/>
              <a:cxnLst/>
              <a:rect l="l" t="t" r="r" b="b"/>
              <a:pathLst>
                <a:path w="556260" h="449580">
                  <a:moveTo>
                    <a:pt x="556260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556260" y="449579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12920" y="2209800"/>
              <a:ext cx="556260" cy="449580"/>
            </a:xfrm>
            <a:custGeom>
              <a:avLst/>
              <a:gdLst/>
              <a:ahLst/>
              <a:cxnLst/>
              <a:rect l="l" t="t" r="r" b="b"/>
              <a:pathLst>
                <a:path w="556260" h="449580">
                  <a:moveTo>
                    <a:pt x="0" y="449579"/>
                  </a:moveTo>
                  <a:lnTo>
                    <a:pt x="556260" y="449579"/>
                  </a:lnTo>
                  <a:lnTo>
                    <a:pt x="556260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23660" y="1766646"/>
              <a:ext cx="398145" cy="199390"/>
            </a:xfrm>
            <a:custGeom>
              <a:avLst/>
              <a:gdLst/>
              <a:ahLst/>
              <a:cxnLst/>
              <a:rect l="l" t="t" r="r" b="b"/>
              <a:pathLst>
                <a:path w="398145" h="199389">
                  <a:moveTo>
                    <a:pt x="397751" y="0"/>
                  </a:moveTo>
                  <a:lnTo>
                    <a:pt x="0" y="0"/>
                  </a:lnTo>
                  <a:lnTo>
                    <a:pt x="0" y="199313"/>
                  </a:lnTo>
                  <a:lnTo>
                    <a:pt x="397751" y="199313"/>
                  </a:lnTo>
                  <a:lnTo>
                    <a:pt x="397751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23660" y="1766646"/>
              <a:ext cx="398145" cy="199390"/>
            </a:xfrm>
            <a:custGeom>
              <a:avLst/>
              <a:gdLst/>
              <a:ahLst/>
              <a:cxnLst/>
              <a:rect l="l" t="t" r="r" b="b"/>
              <a:pathLst>
                <a:path w="398145" h="199389">
                  <a:moveTo>
                    <a:pt x="0" y="199313"/>
                  </a:moveTo>
                  <a:lnTo>
                    <a:pt x="397751" y="199313"/>
                  </a:lnTo>
                  <a:lnTo>
                    <a:pt x="397751" y="0"/>
                  </a:lnTo>
                  <a:lnTo>
                    <a:pt x="0" y="0"/>
                  </a:lnTo>
                  <a:lnTo>
                    <a:pt x="0" y="199313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8267700" y="1771650"/>
            <a:ext cx="3625850" cy="4960620"/>
            <a:chOff x="8267700" y="1771650"/>
            <a:chExt cx="3625850" cy="496062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7700" y="1771650"/>
              <a:ext cx="3625722" cy="496032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412479" y="2156459"/>
              <a:ext cx="571500" cy="304800"/>
            </a:xfrm>
            <a:custGeom>
              <a:avLst/>
              <a:gdLst/>
              <a:ahLst/>
              <a:cxnLst/>
              <a:rect l="l" t="t" r="r" b="b"/>
              <a:pathLst>
                <a:path w="571500" h="304800">
                  <a:moveTo>
                    <a:pt x="5715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571500" y="3048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12479" y="2156459"/>
              <a:ext cx="571500" cy="304800"/>
            </a:xfrm>
            <a:custGeom>
              <a:avLst/>
              <a:gdLst/>
              <a:ahLst/>
              <a:cxnLst/>
              <a:rect l="l" t="t" r="r" b="b"/>
              <a:pathLst>
                <a:path w="571500" h="304800">
                  <a:moveTo>
                    <a:pt x="0" y="304800"/>
                  </a:moveTo>
                  <a:lnTo>
                    <a:pt x="571500" y="30480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875519" y="1821180"/>
              <a:ext cx="281940" cy="144780"/>
            </a:xfrm>
            <a:custGeom>
              <a:avLst/>
              <a:gdLst/>
              <a:ahLst/>
              <a:cxnLst/>
              <a:rect l="l" t="t" r="r" b="b"/>
              <a:pathLst>
                <a:path w="281940" h="144780">
                  <a:moveTo>
                    <a:pt x="281940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81940" y="144779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875519" y="1821180"/>
              <a:ext cx="281940" cy="144780"/>
            </a:xfrm>
            <a:custGeom>
              <a:avLst/>
              <a:gdLst/>
              <a:ahLst/>
              <a:cxnLst/>
              <a:rect l="l" t="t" r="r" b="b"/>
              <a:pathLst>
                <a:path w="281940" h="144780">
                  <a:moveTo>
                    <a:pt x="0" y="144779"/>
                  </a:moveTo>
                  <a:lnTo>
                    <a:pt x="281940" y="144779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1904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55649" y="1341246"/>
            <a:ext cx="242379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/>
              <a:t>3.</a:t>
            </a:r>
            <a:r>
              <a:rPr dirty="0" sz="3200" spc="-55"/>
              <a:t> </a:t>
            </a:r>
            <a:r>
              <a:rPr dirty="0" sz="3200"/>
              <a:t>Etapes</a:t>
            </a:r>
            <a:r>
              <a:rPr dirty="0" sz="3200" spc="-35"/>
              <a:t> </a:t>
            </a:r>
            <a:r>
              <a:rPr dirty="0" sz="3200"/>
              <a:t>de</a:t>
            </a:r>
            <a:r>
              <a:rPr dirty="0" sz="3200" spc="-45"/>
              <a:t> </a:t>
            </a:r>
            <a:r>
              <a:rPr dirty="0" sz="3200" spc="-25"/>
              <a:t>la </a:t>
            </a:r>
            <a:r>
              <a:rPr dirty="0" sz="3200" spc="-10"/>
              <a:t>séquence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5649" y="2526030"/>
            <a:ext cx="2555875" cy="285051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05"/>
              </a:spcBef>
            </a:pPr>
            <a:r>
              <a:rPr dirty="0" sz="1700" spc="50">
                <a:latin typeface="Calibri"/>
                <a:cs typeface="Calibri"/>
              </a:rPr>
              <a:t>6.</a:t>
            </a:r>
            <a:r>
              <a:rPr dirty="0" sz="1700" spc="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Activité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en</a:t>
            </a:r>
            <a:r>
              <a:rPr dirty="0" sz="1700" spc="7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groupe</a:t>
            </a:r>
            <a:r>
              <a:rPr dirty="0" sz="1700" spc="70">
                <a:latin typeface="Calibri"/>
                <a:cs typeface="Calibri"/>
              </a:rPr>
              <a:t> </a:t>
            </a:r>
            <a:r>
              <a:rPr dirty="0" sz="1700" spc="-50">
                <a:latin typeface="Calibri"/>
                <a:cs typeface="Calibri"/>
              </a:rPr>
              <a:t>: </a:t>
            </a:r>
            <a:r>
              <a:rPr dirty="0" sz="1700" spc="50">
                <a:latin typeface="Calibri"/>
                <a:cs typeface="Calibri"/>
              </a:rPr>
              <a:t>compréhension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de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l’écrit </a:t>
            </a:r>
            <a:r>
              <a:rPr dirty="0" sz="1700" spc="60">
                <a:latin typeface="Calibri"/>
                <a:cs typeface="Calibri"/>
              </a:rPr>
              <a:t>sur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un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article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70">
                <a:latin typeface="Calibri"/>
                <a:cs typeface="Calibri"/>
              </a:rPr>
              <a:t>au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55">
                <a:latin typeface="Calibri"/>
                <a:cs typeface="Calibri"/>
              </a:rPr>
              <a:t>choix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de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40">
                <a:latin typeface="Calibri"/>
                <a:cs typeface="Calibri"/>
              </a:rPr>
              <a:t>la </a:t>
            </a:r>
            <a:r>
              <a:rPr dirty="0" sz="1700" spc="10">
                <a:latin typeface="Calibri"/>
                <a:cs typeface="Calibri"/>
              </a:rPr>
              <a:t>plateforme</a:t>
            </a:r>
            <a:r>
              <a:rPr dirty="0" sz="1700" spc="140">
                <a:latin typeface="Calibri"/>
                <a:cs typeface="Calibri"/>
              </a:rPr>
              <a:t> </a:t>
            </a:r>
            <a:r>
              <a:rPr dirty="0" sz="1700" spc="10" i="1">
                <a:latin typeface="Calibri"/>
                <a:cs typeface="Calibri"/>
              </a:rPr>
              <a:t>VerificaRTVE</a:t>
            </a:r>
            <a:r>
              <a:rPr dirty="0" sz="1700" spc="130" i="1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en </a:t>
            </a:r>
            <a:r>
              <a:rPr dirty="0" sz="1700" spc="50">
                <a:latin typeface="Calibri"/>
                <a:cs typeface="Calibri"/>
              </a:rPr>
              <a:t>ciblant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85">
                <a:latin typeface="Calibri"/>
                <a:cs typeface="Calibri"/>
              </a:rPr>
              <a:t>les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consignes </a:t>
            </a:r>
            <a:r>
              <a:rPr dirty="0" sz="1700" spc="55">
                <a:latin typeface="Calibri"/>
                <a:cs typeface="Calibri"/>
              </a:rPr>
              <a:t>données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(définir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la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20" i="1">
                <a:latin typeface="Calibri"/>
                <a:cs typeface="Calibri"/>
              </a:rPr>
              <a:t>fake</a:t>
            </a:r>
            <a:r>
              <a:rPr dirty="0" sz="1700" spc="-20" i="1">
                <a:latin typeface="Calibri"/>
                <a:cs typeface="Calibri"/>
              </a:rPr>
              <a:t> </a:t>
            </a:r>
            <a:r>
              <a:rPr dirty="0" sz="1700" spc="65" i="1">
                <a:latin typeface="Calibri"/>
                <a:cs typeface="Calibri"/>
              </a:rPr>
              <a:t>news</a:t>
            </a:r>
            <a:r>
              <a:rPr dirty="0" sz="1700" spc="65">
                <a:latin typeface="Calibri"/>
                <a:cs typeface="Calibri"/>
              </a:rPr>
              <a:t>,</a:t>
            </a:r>
            <a:r>
              <a:rPr dirty="0" sz="1700" spc="90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expliquer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le </a:t>
            </a:r>
            <a:r>
              <a:rPr dirty="0" sz="1700" spc="90">
                <a:latin typeface="Calibri"/>
                <a:cs typeface="Calibri"/>
              </a:rPr>
              <a:t>processus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de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vérification, </a:t>
            </a:r>
            <a:r>
              <a:rPr dirty="0" sz="1700">
                <a:latin typeface="Calibri"/>
                <a:cs typeface="Calibri"/>
              </a:rPr>
              <a:t>rétablir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la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vérité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: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quel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était </a:t>
            </a:r>
            <a:r>
              <a:rPr dirty="0" sz="1700" spc="10">
                <a:latin typeface="Calibri"/>
                <a:cs typeface="Calibri"/>
              </a:rPr>
              <a:t>le</a:t>
            </a:r>
            <a:r>
              <a:rPr dirty="0" sz="1700" spc="10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fait</a:t>
            </a:r>
            <a:r>
              <a:rPr dirty="0" sz="1700" spc="8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initial,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questionner</a:t>
            </a:r>
            <a:r>
              <a:rPr dirty="0" sz="1700" spc="80">
                <a:latin typeface="Calibri"/>
                <a:cs typeface="Calibri"/>
              </a:rPr>
              <a:t> </a:t>
            </a:r>
            <a:r>
              <a:rPr dirty="0" sz="1700" spc="40">
                <a:latin typeface="Calibri"/>
                <a:cs typeface="Calibri"/>
              </a:rPr>
              <a:t>la </a:t>
            </a:r>
            <a:r>
              <a:rPr dirty="0" sz="1700" spc="10">
                <a:latin typeface="Calibri"/>
                <a:cs typeface="Calibri"/>
              </a:rPr>
              <a:t>viralisation</a:t>
            </a:r>
            <a:r>
              <a:rPr dirty="0" sz="1700" spc="145">
                <a:latin typeface="Calibri"/>
                <a:cs typeface="Calibri"/>
              </a:rPr>
              <a:t> </a:t>
            </a:r>
            <a:r>
              <a:rPr dirty="0" sz="1700" spc="25">
                <a:latin typeface="Calibri"/>
                <a:cs typeface="Calibri"/>
              </a:rPr>
              <a:t>de </a:t>
            </a:r>
            <a:r>
              <a:rPr dirty="0" sz="1700" spc="-10">
                <a:latin typeface="Calibri"/>
                <a:cs typeface="Calibri"/>
              </a:rPr>
              <a:t>l’information).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85869" y="1070102"/>
            <a:ext cx="6833234" cy="4718050"/>
            <a:chOff x="4285869" y="1070102"/>
            <a:chExt cx="6833234" cy="4718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869" y="1070102"/>
              <a:ext cx="6833234" cy="46728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869" y="5664485"/>
              <a:ext cx="6833108" cy="12336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62810" y="339978"/>
            <a:ext cx="61595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3.</a:t>
            </a:r>
            <a:r>
              <a:rPr dirty="0" sz="4800" spc="-150"/>
              <a:t> </a:t>
            </a:r>
            <a:r>
              <a:rPr dirty="0" sz="4800" spc="50"/>
              <a:t>Etapes</a:t>
            </a:r>
            <a:r>
              <a:rPr dirty="0" sz="4800" spc="-120"/>
              <a:t> </a:t>
            </a:r>
            <a:r>
              <a:rPr dirty="0" sz="4800"/>
              <a:t>de</a:t>
            </a:r>
            <a:r>
              <a:rPr dirty="0" sz="4800" spc="-150"/>
              <a:t> </a:t>
            </a:r>
            <a:r>
              <a:rPr dirty="0" sz="4800"/>
              <a:t>la</a:t>
            </a:r>
            <a:r>
              <a:rPr dirty="0" sz="4800" spc="-150"/>
              <a:t> </a:t>
            </a:r>
            <a:r>
              <a:rPr dirty="0" sz="4800" spc="-10"/>
              <a:t>séquence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38200" y="2536063"/>
            <a:ext cx="10515600" cy="1306195"/>
            <a:chOff x="838200" y="2536063"/>
            <a:chExt cx="10515600" cy="1306195"/>
          </a:xfrm>
        </p:grpSpPr>
        <p:sp>
          <p:nvSpPr>
            <p:cNvPr id="5" name="object 5"/>
            <p:cNvSpPr/>
            <p:nvPr/>
          </p:nvSpPr>
          <p:spPr>
            <a:xfrm>
              <a:off x="838200" y="2536063"/>
              <a:ext cx="10515600" cy="1306195"/>
            </a:xfrm>
            <a:custGeom>
              <a:avLst/>
              <a:gdLst/>
              <a:ahLst/>
              <a:cxnLst/>
              <a:rect l="l" t="t" r="r" b="b"/>
              <a:pathLst>
                <a:path w="10515600" h="1306195">
                  <a:moveTo>
                    <a:pt x="10385044" y="0"/>
                  </a:moveTo>
                  <a:lnTo>
                    <a:pt x="130568" y="0"/>
                  </a:lnTo>
                  <a:lnTo>
                    <a:pt x="79745" y="10273"/>
                  </a:lnTo>
                  <a:lnTo>
                    <a:pt x="38242" y="38274"/>
                  </a:lnTo>
                  <a:lnTo>
                    <a:pt x="10260" y="79777"/>
                  </a:lnTo>
                  <a:lnTo>
                    <a:pt x="0" y="130556"/>
                  </a:lnTo>
                  <a:lnTo>
                    <a:pt x="0" y="1175258"/>
                  </a:lnTo>
                  <a:lnTo>
                    <a:pt x="10260" y="1226036"/>
                  </a:lnTo>
                  <a:lnTo>
                    <a:pt x="38242" y="1267539"/>
                  </a:lnTo>
                  <a:lnTo>
                    <a:pt x="79745" y="1295540"/>
                  </a:lnTo>
                  <a:lnTo>
                    <a:pt x="130568" y="1305814"/>
                  </a:lnTo>
                  <a:lnTo>
                    <a:pt x="10385044" y="1305814"/>
                  </a:lnTo>
                  <a:lnTo>
                    <a:pt x="10435875" y="1295540"/>
                  </a:lnTo>
                  <a:lnTo>
                    <a:pt x="10477373" y="1267539"/>
                  </a:lnTo>
                  <a:lnTo>
                    <a:pt x="10505344" y="1226036"/>
                  </a:lnTo>
                  <a:lnTo>
                    <a:pt x="10515600" y="1175258"/>
                  </a:lnTo>
                  <a:lnTo>
                    <a:pt x="10515600" y="130556"/>
                  </a:lnTo>
                  <a:lnTo>
                    <a:pt x="10505344" y="79777"/>
                  </a:lnTo>
                  <a:lnTo>
                    <a:pt x="10477373" y="38274"/>
                  </a:lnTo>
                  <a:lnTo>
                    <a:pt x="10435875" y="10273"/>
                  </a:lnTo>
                  <a:lnTo>
                    <a:pt x="103850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4991" y="3305246"/>
              <a:ext cx="428763" cy="143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3310" y="2984550"/>
              <a:ext cx="87822" cy="87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76502" y="2909023"/>
              <a:ext cx="561340" cy="569595"/>
            </a:xfrm>
            <a:custGeom>
              <a:avLst/>
              <a:gdLst/>
              <a:ahLst/>
              <a:cxnLst/>
              <a:rect l="l" t="t" r="r" b="b"/>
              <a:pathLst>
                <a:path w="561339" h="569595">
                  <a:moveTo>
                    <a:pt x="383984" y="106895"/>
                  </a:moveTo>
                  <a:lnTo>
                    <a:pt x="379666" y="102514"/>
                  </a:lnTo>
                  <a:lnTo>
                    <a:pt x="375323" y="98234"/>
                  </a:lnTo>
                  <a:lnTo>
                    <a:pt x="368350" y="98234"/>
                  </a:lnTo>
                  <a:lnTo>
                    <a:pt x="268490" y="198031"/>
                  </a:lnTo>
                  <a:lnTo>
                    <a:pt x="260858" y="195884"/>
                  </a:lnTo>
                  <a:lnTo>
                    <a:pt x="252653" y="197967"/>
                  </a:lnTo>
                  <a:lnTo>
                    <a:pt x="246976" y="203504"/>
                  </a:lnTo>
                  <a:lnTo>
                    <a:pt x="217855" y="250151"/>
                  </a:lnTo>
                  <a:lnTo>
                    <a:pt x="208470" y="210337"/>
                  </a:lnTo>
                  <a:lnTo>
                    <a:pt x="169252" y="182943"/>
                  </a:lnTo>
                  <a:lnTo>
                    <a:pt x="129819" y="174777"/>
                  </a:lnTo>
                  <a:lnTo>
                    <a:pt x="111544" y="174752"/>
                  </a:lnTo>
                  <a:lnTo>
                    <a:pt x="93395" y="177495"/>
                  </a:lnTo>
                  <a:lnTo>
                    <a:pt x="48869" y="195922"/>
                  </a:lnTo>
                  <a:lnTo>
                    <a:pt x="0" y="352018"/>
                  </a:lnTo>
                  <a:lnTo>
                    <a:pt x="1739" y="360654"/>
                  </a:lnTo>
                  <a:lnTo>
                    <a:pt x="6489" y="367703"/>
                  </a:lnTo>
                  <a:lnTo>
                    <a:pt x="13538" y="372452"/>
                  </a:lnTo>
                  <a:lnTo>
                    <a:pt x="22174" y="374192"/>
                  </a:lnTo>
                  <a:lnTo>
                    <a:pt x="29210" y="372859"/>
                  </a:lnTo>
                  <a:lnTo>
                    <a:pt x="35318" y="369455"/>
                  </a:lnTo>
                  <a:lnTo>
                    <a:pt x="40068" y="364312"/>
                  </a:lnTo>
                  <a:lnTo>
                    <a:pt x="43014" y="357784"/>
                  </a:lnTo>
                  <a:lnTo>
                    <a:pt x="66078" y="262343"/>
                  </a:lnTo>
                  <a:lnTo>
                    <a:pt x="66078" y="569214"/>
                  </a:lnTo>
                  <a:lnTo>
                    <a:pt x="109778" y="569214"/>
                  </a:lnTo>
                  <a:lnTo>
                    <a:pt x="109778" y="371754"/>
                  </a:lnTo>
                  <a:lnTo>
                    <a:pt x="131953" y="371754"/>
                  </a:lnTo>
                  <a:lnTo>
                    <a:pt x="131953" y="569214"/>
                  </a:lnTo>
                  <a:lnTo>
                    <a:pt x="175564" y="569214"/>
                  </a:lnTo>
                  <a:lnTo>
                    <a:pt x="175564" y="260946"/>
                  </a:lnTo>
                  <a:lnTo>
                    <a:pt x="184264" y="298094"/>
                  </a:lnTo>
                  <a:lnTo>
                    <a:pt x="224612" y="312635"/>
                  </a:lnTo>
                  <a:lnTo>
                    <a:pt x="231521" y="309499"/>
                  </a:lnTo>
                  <a:lnTo>
                    <a:pt x="283349" y="225120"/>
                  </a:lnTo>
                  <a:lnTo>
                    <a:pt x="284429" y="219671"/>
                  </a:lnTo>
                  <a:lnTo>
                    <a:pt x="283502" y="214363"/>
                  </a:lnTo>
                  <a:lnTo>
                    <a:pt x="383959" y="113931"/>
                  </a:lnTo>
                  <a:lnTo>
                    <a:pt x="383984" y="106895"/>
                  </a:lnTo>
                  <a:close/>
                </a:path>
                <a:path w="561339" h="569595">
                  <a:moveTo>
                    <a:pt x="560717" y="29552"/>
                  </a:moveTo>
                  <a:lnTo>
                    <a:pt x="558393" y="18059"/>
                  </a:lnTo>
                  <a:lnTo>
                    <a:pt x="552056" y="8661"/>
                  </a:lnTo>
                  <a:lnTo>
                    <a:pt x="542658" y="2324"/>
                  </a:lnTo>
                  <a:lnTo>
                    <a:pt x="531139" y="0"/>
                  </a:lnTo>
                  <a:lnTo>
                    <a:pt x="168910" y="0"/>
                  </a:lnTo>
                  <a:lnTo>
                    <a:pt x="157403" y="2324"/>
                  </a:lnTo>
                  <a:lnTo>
                    <a:pt x="148005" y="8661"/>
                  </a:lnTo>
                  <a:lnTo>
                    <a:pt x="141668" y="18059"/>
                  </a:lnTo>
                  <a:lnTo>
                    <a:pt x="139344" y="29552"/>
                  </a:lnTo>
                  <a:lnTo>
                    <a:pt x="139344" y="56159"/>
                  </a:lnTo>
                  <a:lnTo>
                    <a:pt x="147599" y="59042"/>
                  </a:lnTo>
                  <a:lnTo>
                    <a:pt x="155359" y="62992"/>
                  </a:lnTo>
                  <a:lnTo>
                    <a:pt x="162496" y="67970"/>
                  </a:lnTo>
                  <a:lnTo>
                    <a:pt x="168910" y="73901"/>
                  </a:lnTo>
                  <a:lnTo>
                    <a:pt x="168910" y="29552"/>
                  </a:lnTo>
                  <a:lnTo>
                    <a:pt x="531139" y="29552"/>
                  </a:lnTo>
                  <a:lnTo>
                    <a:pt x="531139" y="273507"/>
                  </a:lnTo>
                  <a:lnTo>
                    <a:pt x="278841" y="273507"/>
                  </a:lnTo>
                  <a:lnTo>
                    <a:pt x="260807" y="303085"/>
                  </a:lnTo>
                  <a:lnTo>
                    <a:pt x="531139" y="303085"/>
                  </a:lnTo>
                  <a:lnTo>
                    <a:pt x="542658" y="300761"/>
                  </a:lnTo>
                  <a:lnTo>
                    <a:pt x="552056" y="294424"/>
                  </a:lnTo>
                  <a:lnTo>
                    <a:pt x="558393" y="285026"/>
                  </a:lnTo>
                  <a:lnTo>
                    <a:pt x="560717" y="273507"/>
                  </a:lnTo>
                  <a:lnTo>
                    <a:pt x="560717" y="29552"/>
                  </a:lnTo>
                  <a:close/>
                </a:path>
              </a:pathLst>
            </a:custGeom>
            <a:solidFill>
              <a:srgbClr val="9F2B9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472054" y="2767964"/>
            <a:ext cx="8648700" cy="8128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dirty="0" sz="1700" spc="50">
                <a:latin typeface="Calibri"/>
                <a:cs typeface="Calibri"/>
              </a:rPr>
              <a:t>7.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Activité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en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groupe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(suite) formative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: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présentation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orale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 spc="85">
                <a:latin typeface="Calibri"/>
                <a:cs typeface="Calibri"/>
              </a:rPr>
              <a:t>à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la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110">
                <a:latin typeface="Calibri"/>
                <a:cs typeface="Calibri"/>
              </a:rPr>
              <a:t>classe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de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l’article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 spc="60">
                <a:latin typeface="Calibri"/>
                <a:cs typeface="Calibri"/>
              </a:rPr>
              <a:t>choisi, </a:t>
            </a:r>
            <a:r>
              <a:rPr dirty="0" sz="1700">
                <a:latin typeface="Calibri"/>
                <a:cs typeface="Calibri"/>
              </a:rPr>
              <a:t>interaction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orale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avec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 spc="85">
                <a:latin typeface="Calibri"/>
                <a:cs typeface="Calibri"/>
              </a:rPr>
              <a:t>les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 spc="75">
                <a:latin typeface="Calibri"/>
                <a:cs typeface="Calibri"/>
              </a:rPr>
              <a:t>camarades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qui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peuvent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prévoir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 spc="85">
                <a:latin typeface="Calibri"/>
                <a:cs typeface="Calibri"/>
              </a:rPr>
              <a:t>des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 spc="55">
                <a:latin typeface="Calibri"/>
                <a:cs typeface="Calibri"/>
              </a:rPr>
              <a:t>questions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55">
                <a:latin typeface="Calibri"/>
                <a:cs typeface="Calibri"/>
              </a:rPr>
              <a:t>d’éclaircissement,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25">
                <a:latin typeface="Calibri"/>
                <a:cs typeface="Calibri"/>
              </a:rPr>
              <a:t>de </a:t>
            </a:r>
            <a:r>
              <a:rPr dirty="0" sz="1700" spc="20">
                <a:latin typeface="Calibri"/>
                <a:cs typeface="Calibri"/>
              </a:rPr>
              <a:t>reformulation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30">
                <a:latin typeface="Calibri"/>
                <a:cs typeface="Calibri"/>
              </a:rPr>
              <a:t>ou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30">
                <a:latin typeface="Calibri"/>
                <a:cs typeface="Calibri"/>
              </a:rPr>
              <a:t>d’approfondissement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30">
                <a:latin typeface="Calibri"/>
                <a:cs typeface="Calibri"/>
              </a:rPr>
              <a:t>pour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90">
                <a:latin typeface="Calibri"/>
                <a:cs typeface="Calibri"/>
              </a:rPr>
              <a:t>chacun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85">
                <a:latin typeface="Calibri"/>
                <a:cs typeface="Calibri"/>
              </a:rPr>
              <a:t>des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55">
                <a:latin typeface="Calibri"/>
                <a:cs typeface="Calibri"/>
              </a:rPr>
              <a:t>membres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60">
                <a:latin typeface="Calibri"/>
                <a:cs typeface="Calibri"/>
              </a:rPr>
              <a:t>du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groupe.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8200" y="4168266"/>
            <a:ext cx="10515600" cy="1306195"/>
            <a:chOff x="838200" y="4168266"/>
            <a:chExt cx="10515600" cy="1306195"/>
          </a:xfrm>
        </p:grpSpPr>
        <p:sp>
          <p:nvSpPr>
            <p:cNvPr id="11" name="object 11"/>
            <p:cNvSpPr/>
            <p:nvPr/>
          </p:nvSpPr>
          <p:spPr>
            <a:xfrm>
              <a:off x="838200" y="4168266"/>
              <a:ext cx="10515600" cy="1306195"/>
            </a:xfrm>
            <a:custGeom>
              <a:avLst/>
              <a:gdLst/>
              <a:ahLst/>
              <a:cxnLst/>
              <a:rect l="l" t="t" r="r" b="b"/>
              <a:pathLst>
                <a:path w="10515600" h="1306195">
                  <a:moveTo>
                    <a:pt x="10385044" y="0"/>
                  </a:moveTo>
                  <a:lnTo>
                    <a:pt x="130568" y="0"/>
                  </a:lnTo>
                  <a:lnTo>
                    <a:pt x="79745" y="10255"/>
                  </a:lnTo>
                  <a:lnTo>
                    <a:pt x="38242" y="38226"/>
                  </a:lnTo>
                  <a:lnTo>
                    <a:pt x="10260" y="79724"/>
                  </a:lnTo>
                  <a:lnTo>
                    <a:pt x="0" y="130555"/>
                  </a:lnTo>
                  <a:lnTo>
                    <a:pt x="0" y="1175257"/>
                  </a:lnTo>
                  <a:lnTo>
                    <a:pt x="10260" y="1226036"/>
                  </a:lnTo>
                  <a:lnTo>
                    <a:pt x="38242" y="1267539"/>
                  </a:lnTo>
                  <a:lnTo>
                    <a:pt x="79745" y="1295540"/>
                  </a:lnTo>
                  <a:lnTo>
                    <a:pt x="130568" y="1305813"/>
                  </a:lnTo>
                  <a:lnTo>
                    <a:pt x="10385044" y="1305813"/>
                  </a:lnTo>
                  <a:lnTo>
                    <a:pt x="10435875" y="1295540"/>
                  </a:lnTo>
                  <a:lnTo>
                    <a:pt x="10477373" y="1267539"/>
                  </a:lnTo>
                  <a:lnTo>
                    <a:pt x="10505344" y="1226036"/>
                  </a:lnTo>
                  <a:lnTo>
                    <a:pt x="10515600" y="1175257"/>
                  </a:lnTo>
                  <a:lnTo>
                    <a:pt x="10515600" y="130555"/>
                  </a:lnTo>
                  <a:lnTo>
                    <a:pt x="10505344" y="79724"/>
                  </a:lnTo>
                  <a:lnTo>
                    <a:pt x="10477373" y="38226"/>
                  </a:lnTo>
                  <a:lnTo>
                    <a:pt x="10435875" y="10255"/>
                  </a:lnTo>
                  <a:lnTo>
                    <a:pt x="103850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51741" y="4584078"/>
              <a:ext cx="683260" cy="480059"/>
            </a:xfrm>
            <a:custGeom>
              <a:avLst/>
              <a:gdLst/>
              <a:ahLst/>
              <a:cxnLst/>
              <a:rect l="l" t="t" r="r" b="b"/>
              <a:pathLst>
                <a:path w="683260" h="480060">
                  <a:moveTo>
                    <a:pt x="623182" y="0"/>
                  </a:moveTo>
                  <a:lnTo>
                    <a:pt x="244688" y="357807"/>
                  </a:lnTo>
                  <a:lnTo>
                    <a:pt x="62832" y="171511"/>
                  </a:lnTo>
                  <a:lnTo>
                    <a:pt x="0" y="231392"/>
                  </a:lnTo>
                  <a:lnTo>
                    <a:pt x="241731" y="479787"/>
                  </a:lnTo>
                  <a:lnTo>
                    <a:pt x="305306" y="420645"/>
                  </a:lnTo>
                  <a:lnTo>
                    <a:pt x="683062" y="62098"/>
                  </a:lnTo>
                  <a:lnTo>
                    <a:pt x="623182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72054" y="4531817"/>
            <a:ext cx="8667750" cy="549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105">
                <a:latin typeface="Calibri"/>
                <a:cs typeface="Calibri"/>
              </a:rPr>
              <a:t>Des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points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70">
                <a:latin typeface="Calibri"/>
                <a:cs typeface="Calibri"/>
              </a:rPr>
              <a:t>bonus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sont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attribués </a:t>
            </a:r>
            <a:r>
              <a:rPr dirty="0" sz="1700" spc="50">
                <a:latin typeface="Calibri"/>
                <a:cs typeface="Calibri"/>
              </a:rPr>
              <a:t>aux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55">
                <a:latin typeface="Calibri"/>
                <a:cs typeface="Calibri"/>
              </a:rPr>
              <a:t>élèves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qui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50">
                <a:latin typeface="Calibri"/>
                <a:cs typeface="Calibri"/>
              </a:rPr>
              <a:t>posent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85">
                <a:latin typeface="Calibri"/>
                <a:cs typeface="Calibri"/>
              </a:rPr>
              <a:t>des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55">
                <a:latin typeface="Calibri"/>
                <a:cs typeface="Calibri"/>
              </a:rPr>
              <a:t>questions</a:t>
            </a:r>
            <a:r>
              <a:rPr dirty="0" sz="1700" spc="10">
                <a:latin typeface="Calibri"/>
                <a:cs typeface="Calibri"/>
              </a:rPr>
              <a:t> pertinentes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60">
                <a:latin typeface="Calibri"/>
                <a:cs typeface="Calibri"/>
              </a:rPr>
              <a:t>sur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la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phase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700" spc="10">
                <a:latin typeface="Calibri"/>
                <a:cs typeface="Calibri"/>
              </a:rPr>
              <a:t>d’interaction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prouvant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qu’ils </a:t>
            </a:r>
            <a:r>
              <a:rPr dirty="0" sz="1700" spc="10">
                <a:latin typeface="Calibri"/>
                <a:cs typeface="Calibri"/>
              </a:rPr>
              <a:t>ont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bien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écouté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 spc="65">
                <a:latin typeface="Calibri"/>
                <a:cs typeface="Calibri"/>
              </a:rPr>
              <a:t>la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présentation.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9676" y="983056"/>
            <a:ext cx="2807335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3.</a:t>
            </a:r>
            <a:r>
              <a:rPr dirty="0" spc="15"/>
              <a:t> </a:t>
            </a:r>
            <a:r>
              <a:rPr dirty="0"/>
              <a:t>Etapes</a:t>
            </a:r>
            <a:r>
              <a:rPr dirty="0" spc="15"/>
              <a:t> </a:t>
            </a:r>
            <a:r>
              <a:rPr dirty="0" spc="-25"/>
              <a:t>de </a:t>
            </a:r>
            <a:r>
              <a:rPr dirty="0"/>
              <a:t>la</a:t>
            </a:r>
            <a:r>
              <a:rPr dirty="0" spc="-65"/>
              <a:t> </a:t>
            </a:r>
            <a:r>
              <a:rPr dirty="0" spc="-10"/>
              <a:t>séquence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4027" y="2539063"/>
            <a:ext cx="3293745" cy="85090"/>
            <a:chOff x="624027" y="2539063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280" y="2562927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850" y="34"/>
                  </a:moveTo>
                  <a:lnTo>
                    <a:pt x="910602" y="0"/>
                  </a:lnTo>
                  <a:lnTo>
                    <a:pt x="870692" y="738"/>
                  </a:lnTo>
                  <a:lnTo>
                    <a:pt x="830042" y="2102"/>
                  </a:lnTo>
                  <a:lnTo>
                    <a:pt x="682863" y="8467"/>
                  </a:lnTo>
                  <a:lnTo>
                    <a:pt x="558238" y="13013"/>
                  </a:lnTo>
                  <a:lnTo>
                    <a:pt x="409531" y="18954"/>
                  </a:lnTo>
                  <a:lnTo>
                    <a:pt x="365933" y="20377"/>
                  </a:lnTo>
                  <a:lnTo>
                    <a:pt x="322976" y="21332"/>
                  </a:lnTo>
                  <a:lnTo>
                    <a:pt x="279256" y="21704"/>
                  </a:lnTo>
                  <a:lnTo>
                    <a:pt x="233367" y="21381"/>
                  </a:lnTo>
                  <a:lnTo>
                    <a:pt x="183903" y="20248"/>
                  </a:lnTo>
                  <a:lnTo>
                    <a:pt x="129457" y="18192"/>
                  </a:lnTo>
                  <a:lnTo>
                    <a:pt x="68625" y="15098"/>
                  </a:lnTo>
                  <a:lnTo>
                    <a:pt x="0" y="10854"/>
                  </a:lnTo>
                  <a:lnTo>
                    <a:pt x="368" y="17712"/>
                  </a:lnTo>
                  <a:lnTo>
                    <a:pt x="838" y="20379"/>
                  </a:lnTo>
                  <a:lnTo>
                    <a:pt x="0" y="29142"/>
                  </a:lnTo>
                  <a:lnTo>
                    <a:pt x="45458" y="28859"/>
                  </a:lnTo>
                  <a:lnTo>
                    <a:pt x="90440" y="28948"/>
                  </a:lnTo>
                  <a:lnTo>
                    <a:pt x="135398" y="29319"/>
                  </a:lnTo>
                  <a:lnTo>
                    <a:pt x="375736" y="32326"/>
                  </a:lnTo>
                  <a:lnTo>
                    <a:pt x="430092" y="32538"/>
                  </a:lnTo>
                  <a:lnTo>
                    <a:pt x="487604" y="32415"/>
                  </a:lnTo>
                  <a:lnTo>
                    <a:pt x="548725" y="31866"/>
                  </a:lnTo>
                  <a:lnTo>
                    <a:pt x="613911" y="30805"/>
                  </a:lnTo>
                  <a:lnTo>
                    <a:pt x="752500" y="27631"/>
                  </a:lnTo>
                  <a:lnTo>
                    <a:pt x="815466" y="26975"/>
                  </a:lnTo>
                  <a:lnTo>
                    <a:pt x="873273" y="27009"/>
                  </a:lnTo>
                  <a:lnTo>
                    <a:pt x="926680" y="27569"/>
                  </a:lnTo>
                  <a:lnTo>
                    <a:pt x="976446" y="28490"/>
                  </a:lnTo>
                  <a:lnTo>
                    <a:pt x="1111493" y="31778"/>
                  </a:lnTo>
                  <a:lnTo>
                    <a:pt x="1154289" y="32501"/>
                  </a:lnTo>
                  <a:lnTo>
                    <a:pt x="1197240" y="32763"/>
                  </a:lnTo>
                  <a:lnTo>
                    <a:pt x="1241105" y="32400"/>
                  </a:lnTo>
                  <a:lnTo>
                    <a:pt x="1286645" y="31248"/>
                  </a:lnTo>
                  <a:lnTo>
                    <a:pt x="1389114" y="26534"/>
                  </a:lnTo>
                  <a:lnTo>
                    <a:pt x="1437021" y="24855"/>
                  </a:lnTo>
                  <a:lnTo>
                    <a:pt x="1480254" y="23969"/>
                  </a:lnTo>
                  <a:lnTo>
                    <a:pt x="1520731" y="23740"/>
                  </a:lnTo>
                  <a:lnTo>
                    <a:pt x="1560369" y="24033"/>
                  </a:lnTo>
                  <a:lnTo>
                    <a:pt x="1748882" y="27705"/>
                  </a:lnTo>
                  <a:lnTo>
                    <a:pt x="1813086" y="28570"/>
                  </a:lnTo>
                  <a:lnTo>
                    <a:pt x="1887956" y="29142"/>
                  </a:lnTo>
                  <a:lnTo>
                    <a:pt x="1950953" y="29032"/>
                  </a:lnTo>
                  <a:lnTo>
                    <a:pt x="2012795" y="28269"/>
                  </a:lnTo>
                  <a:lnTo>
                    <a:pt x="2073316" y="27021"/>
                  </a:lnTo>
                  <a:lnTo>
                    <a:pt x="2132349" y="25454"/>
                  </a:lnTo>
                  <a:lnTo>
                    <a:pt x="2298849" y="20522"/>
                  </a:lnTo>
                  <a:lnTo>
                    <a:pt x="2350260" y="19358"/>
                  </a:lnTo>
                  <a:lnTo>
                    <a:pt x="2399348" y="18714"/>
                  </a:lnTo>
                  <a:lnTo>
                    <a:pt x="2445947" y="18756"/>
                  </a:lnTo>
                  <a:lnTo>
                    <a:pt x="2489889" y="19653"/>
                  </a:lnTo>
                  <a:lnTo>
                    <a:pt x="2531009" y="21571"/>
                  </a:lnTo>
                  <a:lnTo>
                    <a:pt x="2569137" y="24678"/>
                  </a:lnTo>
                  <a:lnTo>
                    <a:pt x="2604109" y="29142"/>
                  </a:lnTo>
                  <a:lnTo>
                    <a:pt x="2643462" y="33860"/>
                  </a:lnTo>
                  <a:lnTo>
                    <a:pt x="2688930" y="37017"/>
                  </a:lnTo>
                  <a:lnTo>
                    <a:pt x="2739333" y="38824"/>
                  </a:lnTo>
                  <a:lnTo>
                    <a:pt x="2793490" y="39493"/>
                  </a:lnTo>
                  <a:lnTo>
                    <a:pt x="2850221" y="39235"/>
                  </a:lnTo>
                  <a:lnTo>
                    <a:pt x="2908347" y="38261"/>
                  </a:lnTo>
                  <a:lnTo>
                    <a:pt x="2966686" y="36783"/>
                  </a:lnTo>
                  <a:lnTo>
                    <a:pt x="3178573" y="30046"/>
                  </a:lnTo>
                  <a:lnTo>
                    <a:pt x="3220276" y="29213"/>
                  </a:lnTo>
                  <a:lnTo>
                    <a:pt x="3255111" y="29142"/>
                  </a:lnTo>
                  <a:lnTo>
                    <a:pt x="3255492" y="20252"/>
                  </a:lnTo>
                  <a:lnTo>
                    <a:pt x="3254857" y="15299"/>
                  </a:lnTo>
                  <a:lnTo>
                    <a:pt x="3255111" y="10854"/>
                  </a:lnTo>
                  <a:lnTo>
                    <a:pt x="3201431" y="15878"/>
                  </a:lnTo>
                  <a:lnTo>
                    <a:pt x="3146572" y="18993"/>
                  </a:lnTo>
                  <a:lnTo>
                    <a:pt x="3090931" y="20474"/>
                  </a:lnTo>
                  <a:lnTo>
                    <a:pt x="3034903" y="20595"/>
                  </a:lnTo>
                  <a:lnTo>
                    <a:pt x="2978886" y="19631"/>
                  </a:lnTo>
                  <a:lnTo>
                    <a:pt x="2923275" y="17858"/>
                  </a:lnTo>
                  <a:lnTo>
                    <a:pt x="2868467" y="15551"/>
                  </a:lnTo>
                  <a:lnTo>
                    <a:pt x="2712821" y="8173"/>
                  </a:lnTo>
                  <a:lnTo>
                    <a:pt x="2665186" y="6478"/>
                  </a:lnTo>
                  <a:lnTo>
                    <a:pt x="2620335" y="5624"/>
                  </a:lnTo>
                  <a:lnTo>
                    <a:pt x="2578663" y="5885"/>
                  </a:lnTo>
                  <a:lnTo>
                    <a:pt x="2540568" y="7537"/>
                  </a:lnTo>
                  <a:lnTo>
                    <a:pt x="2463404" y="15123"/>
                  </a:lnTo>
                  <a:lnTo>
                    <a:pt x="2415044" y="17539"/>
                  </a:lnTo>
                  <a:lnTo>
                    <a:pt x="2362498" y="18427"/>
                  </a:lnTo>
                  <a:lnTo>
                    <a:pt x="2306896" y="18107"/>
                  </a:lnTo>
                  <a:lnTo>
                    <a:pt x="2249372" y="16904"/>
                  </a:lnTo>
                  <a:lnTo>
                    <a:pt x="2191057" y="15140"/>
                  </a:lnTo>
                  <a:lnTo>
                    <a:pt x="2076584" y="11221"/>
                  </a:lnTo>
                  <a:lnTo>
                    <a:pt x="2022689" y="9711"/>
                  </a:lnTo>
                  <a:lnTo>
                    <a:pt x="1972532" y="8931"/>
                  </a:lnTo>
                  <a:lnTo>
                    <a:pt x="1927243" y="9205"/>
                  </a:lnTo>
                  <a:lnTo>
                    <a:pt x="1887956" y="10854"/>
                  </a:lnTo>
                  <a:lnTo>
                    <a:pt x="1854779" y="12937"/>
                  </a:lnTo>
                  <a:lnTo>
                    <a:pt x="1817095" y="14953"/>
                  </a:lnTo>
                  <a:lnTo>
                    <a:pt x="1775340" y="16838"/>
                  </a:lnTo>
                  <a:lnTo>
                    <a:pt x="1729950" y="18530"/>
                  </a:lnTo>
                  <a:lnTo>
                    <a:pt x="1681358" y="19964"/>
                  </a:lnTo>
                  <a:lnTo>
                    <a:pt x="1630001" y="21078"/>
                  </a:lnTo>
                  <a:lnTo>
                    <a:pt x="1576314" y="21808"/>
                  </a:lnTo>
                  <a:lnTo>
                    <a:pt x="1520731" y="22091"/>
                  </a:lnTo>
                  <a:lnTo>
                    <a:pt x="1463689" y="21863"/>
                  </a:lnTo>
                  <a:lnTo>
                    <a:pt x="1405621" y="21062"/>
                  </a:lnTo>
                  <a:lnTo>
                    <a:pt x="1346963" y="19624"/>
                  </a:lnTo>
                  <a:lnTo>
                    <a:pt x="1288151" y="17486"/>
                  </a:lnTo>
                  <a:lnTo>
                    <a:pt x="1229619" y="14583"/>
                  </a:lnTo>
                  <a:lnTo>
                    <a:pt x="1104413" y="6251"/>
                  </a:lnTo>
                  <a:lnTo>
                    <a:pt x="1046677" y="3012"/>
                  </a:lnTo>
                  <a:lnTo>
                    <a:pt x="996515" y="989"/>
                  </a:lnTo>
                  <a:lnTo>
                    <a:pt x="951850" y="3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3077" y="2558113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1" y="10650"/>
                  </a:lnTo>
                  <a:lnTo>
                    <a:pt x="118551" y="6628"/>
                  </a:lnTo>
                  <a:lnTo>
                    <a:pt x="176169" y="3577"/>
                  </a:lnTo>
                  <a:lnTo>
                    <a:pt x="232532" y="1472"/>
                  </a:lnTo>
                  <a:lnTo>
                    <a:pt x="287476" y="288"/>
                  </a:lnTo>
                  <a:lnTo>
                    <a:pt x="340839" y="0"/>
                  </a:lnTo>
                  <a:lnTo>
                    <a:pt x="392457" y="581"/>
                  </a:lnTo>
                  <a:lnTo>
                    <a:pt x="442167" y="2009"/>
                  </a:lnTo>
                  <a:lnTo>
                    <a:pt x="489807" y="4256"/>
                  </a:lnTo>
                  <a:lnTo>
                    <a:pt x="535212" y="7298"/>
                  </a:lnTo>
                  <a:lnTo>
                    <a:pt x="578220" y="11111"/>
                  </a:lnTo>
                  <a:lnTo>
                    <a:pt x="618667" y="15668"/>
                  </a:lnTo>
                  <a:lnTo>
                    <a:pt x="655567" y="19547"/>
                  </a:lnTo>
                  <a:lnTo>
                    <a:pt x="694145" y="22253"/>
                  </a:lnTo>
                  <a:lnTo>
                    <a:pt x="734543" y="23930"/>
                  </a:lnTo>
                  <a:lnTo>
                    <a:pt x="776902" y="24721"/>
                  </a:lnTo>
                  <a:lnTo>
                    <a:pt x="821363" y="24769"/>
                  </a:lnTo>
                  <a:lnTo>
                    <a:pt x="868067" y="24219"/>
                  </a:lnTo>
                  <a:lnTo>
                    <a:pt x="917156" y="23214"/>
                  </a:lnTo>
                  <a:lnTo>
                    <a:pt x="968771" y="21897"/>
                  </a:lnTo>
                  <a:lnTo>
                    <a:pt x="1023052" y="20413"/>
                  </a:lnTo>
                  <a:lnTo>
                    <a:pt x="1080141" y="18904"/>
                  </a:lnTo>
                  <a:lnTo>
                    <a:pt x="1140180" y="17515"/>
                  </a:lnTo>
                  <a:lnTo>
                    <a:pt x="1203309" y="16388"/>
                  </a:lnTo>
                  <a:lnTo>
                    <a:pt x="1269669" y="15668"/>
                  </a:lnTo>
                  <a:lnTo>
                    <a:pt x="1335545" y="15443"/>
                  </a:lnTo>
                  <a:lnTo>
                    <a:pt x="1397446" y="15638"/>
                  </a:lnTo>
                  <a:lnTo>
                    <a:pt x="1455852" y="16147"/>
                  </a:lnTo>
                  <a:lnTo>
                    <a:pt x="1511244" y="16867"/>
                  </a:lnTo>
                  <a:lnTo>
                    <a:pt x="1564101" y="17694"/>
                  </a:lnTo>
                  <a:lnTo>
                    <a:pt x="1614903" y="18523"/>
                  </a:lnTo>
                  <a:lnTo>
                    <a:pt x="1664131" y="19252"/>
                  </a:lnTo>
                  <a:lnTo>
                    <a:pt x="1712264" y="19775"/>
                  </a:lnTo>
                  <a:lnTo>
                    <a:pt x="1759782" y="19988"/>
                  </a:lnTo>
                  <a:lnTo>
                    <a:pt x="1807166" y="19789"/>
                  </a:lnTo>
                  <a:lnTo>
                    <a:pt x="1854895" y="19071"/>
                  </a:lnTo>
                  <a:lnTo>
                    <a:pt x="1903450" y="17732"/>
                  </a:lnTo>
                  <a:lnTo>
                    <a:pt x="1953310" y="15668"/>
                  </a:lnTo>
                  <a:lnTo>
                    <a:pt x="2004981" y="13799"/>
                  </a:lnTo>
                  <a:lnTo>
                    <a:pt x="2058413" y="12982"/>
                  </a:lnTo>
                  <a:lnTo>
                    <a:pt x="2113167" y="13015"/>
                  </a:lnTo>
                  <a:lnTo>
                    <a:pt x="2168804" y="13695"/>
                  </a:lnTo>
                  <a:lnTo>
                    <a:pt x="2224885" y="14822"/>
                  </a:lnTo>
                  <a:lnTo>
                    <a:pt x="2280971" y="16193"/>
                  </a:lnTo>
                  <a:lnTo>
                    <a:pt x="2336623" y="17606"/>
                  </a:lnTo>
                  <a:lnTo>
                    <a:pt x="2391401" y="18859"/>
                  </a:lnTo>
                  <a:lnTo>
                    <a:pt x="2444867" y="19751"/>
                  </a:lnTo>
                  <a:lnTo>
                    <a:pt x="2496581" y="20080"/>
                  </a:lnTo>
                  <a:lnTo>
                    <a:pt x="2546105" y="19644"/>
                  </a:lnTo>
                  <a:lnTo>
                    <a:pt x="2592999" y="18240"/>
                  </a:lnTo>
                  <a:lnTo>
                    <a:pt x="2636824" y="15668"/>
                  </a:lnTo>
                  <a:lnTo>
                    <a:pt x="2684804" y="12809"/>
                  </a:lnTo>
                  <a:lnTo>
                    <a:pt x="2736763" y="11144"/>
                  </a:lnTo>
                  <a:lnTo>
                    <a:pt x="2791703" y="10471"/>
                  </a:lnTo>
                  <a:lnTo>
                    <a:pt x="2848623" y="10588"/>
                  </a:lnTo>
                  <a:lnTo>
                    <a:pt x="2906523" y="11293"/>
                  </a:lnTo>
                  <a:lnTo>
                    <a:pt x="2964405" y="12382"/>
                  </a:lnTo>
                  <a:lnTo>
                    <a:pt x="3021268" y="13654"/>
                  </a:lnTo>
                  <a:lnTo>
                    <a:pt x="3076113" y="14906"/>
                  </a:lnTo>
                  <a:lnTo>
                    <a:pt x="3127939" y="15936"/>
                  </a:lnTo>
                  <a:lnTo>
                    <a:pt x="3175748" y="16541"/>
                  </a:lnTo>
                  <a:lnTo>
                    <a:pt x="3218540" y="16519"/>
                  </a:lnTo>
                  <a:lnTo>
                    <a:pt x="3255314" y="15668"/>
                  </a:lnTo>
                  <a:lnTo>
                    <a:pt x="3254552" y="23796"/>
                  </a:lnTo>
                  <a:lnTo>
                    <a:pt x="3254933" y="27733"/>
                  </a:lnTo>
                  <a:lnTo>
                    <a:pt x="3255314" y="33956"/>
                  </a:lnTo>
                  <a:lnTo>
                    <a:pt x="3216198" y="34693"/>
                  </a:lnTo>
                  <a:lnTo>
                    <a:pt x="3170970" y="34903"/>
                  </a:lnTo>
                  <a:lnTo>
                    <a:pt x="3120696" y="34689"/>
                  </a:lnTo>
                  <a:lnTo>
                    <a:pt x="3066439" y="34156"/>
                  </a:lnTo>
                  <a:lnTo>
                    <a:pt x="3009265" y="33406"/>
                  </a:lnTo>
                  <a:lnTo>
                    <a:pt x="2950240" y="32543"/>
                  </a:lnTo>
                  <a:lnTo>
                    <a:pt x="2890427" y="31670"/>
                  </a:lnTo>
                  <a:lnTo>
                    <a:pt x="2830893" y="30890"/>
                  </a:lnTo>
                  <a:lnTo>
                    <a:pt x="2772701" y="30307"/>
                  </a:lnTo>
                  <a:lnTo>
                    <a:pt x="2716918" y="30024"/>
                  </a:lnTo>
                  <a:lnTo>
                    <a:pt x="2664607" y="30144"/>
                  </a:lnTo>
                  <a:lnTo>
                    <a:pt x="2616834" y="30770"/>
                  </a:lnTo>
                  <a:lnTo>
                    <a:pt x="2574664" y="32007"/>
                  </a:lnTo>
                  <a:lnTo>
                    <a:pt x="2539161" y="33956"/>
                  </a:lnTo>
                  <a:lnTo>
                    <a:pt x="2505762" y="35563"/>
                  </a:lnTo>
                  <a:lnTo>
                    <a:pt x="2429730" y="35285"/>
                  </a:lnTo>
                  <a:lnTo>
                    <a:pt x="2387286" y="33901"/>
                  </a:lnTo>
                  <a:lnTo>
                    <a:pt x="2342017" y="32019"/>
                  </a:lnTo>
                  <a:lnTo>
                    <a:pt x="2294016" y="29891"/>
                  </a:lnTo>
                  <a:lnTo>
                    <a:pt x="2243378" y="27765"/>
                  </a:lnTo>
                  <a:lnTo>
                    <a:pt x="2190198" y="25892"/>
                  </a:lnTo>
                  <a:lnTo>
                    <a:pt x="2134569" y="24521"/>
                  </a:lnTo>
                  <a:lnTo>
                    <a:pt x="2076587" y="23904"/>
                  </a:lnTo>
                  <a:lnTo>
                    <a:pt x="2016345" y="24288"/>
                  </a:lnTo>
                  <a:lnTo>
                    <a:pt x="1953939" y="25925"/>
                  </a:lnTo>
                  <a:lnTo>
                    <a:pt x="1889462" y="29064"/>
                  </a:lnTo>
                  <a:lnTo>
                    <a:pt x="1823008" y="33956"/>
                  </a:lnTo>
                  <a:lnTo>
                    <a:pt x="1755041" y="39333"/>
                  </a:lnTo>
                  <a:lnTo>
                    <a:pt x="1695316" y="43059"/>
                  </a:lnTo>
                  <a:lnTo>
                    <a:pt x="1642398" y="45339"/>
                  </a:lnTo>
                  <a:lnTo>
                    <a:pt x="1594852" y="46380"/>
                  </a:lnTo>
                  <a:lnTo>
                    <a:pt x="1551244" y="46387"/>
                  </a:lnTo>
                  <a:lnTo>
                    <a:pt x="1510139" y="45566"/>
                  </a:lnTo>
                  <a:lnTo>
                    <a:pt x="1470104" y="44124"/>
                  </a:lnTo>
                  <a:lnTo>
                    <a:pt x="1429703" y="42266"/>
                  </a:lnTo>
                  <a:lnTo>
                    <a:pt x="1387502" y="40199"/>
                  </a:lnTo>
                  <a:lnTo>
                    <a:pt x="1342066" y="38129"/>
                  </a:lnTo>
                  <a:lnTo>
                    <a:pt x="1291961" y="36261"/>
                  </a:lnTo>
                  <a:lnTo>
                    <a:pt x="1235753" y="34801"/>
                  </a:lnTo>
                  <a:lnTo>
                    <a:pt x="1172006" y="33956"/>
                  </a:lnTo>
                  <a:lnTo>
                    <a:pt x="1133450" y="33803"/>
                  </a:lnTo>
                  <a:lnTo>
                    <a:pt x="1094538" y="33886"/>
                  </a:lnTo>
                  <a:lnTo>
                    <a:pt x="1055160" y="34174"/>
                  </a:lnTo>
                  <a:lnTo>
                    <a:pt x="1015206" y="34634"/>
                  </a:lnTo>
                  <a:lnTo>
                    <a:pt x="974566" y="35236"/>
                  </a:lnTo>
                  <a:lnTo>
                    <a:pt x="933129" y="35946"/>
                  </a:lnTo>
                  <a:lnTo>
                    <a:pt x="890786" y="36734"/>
                  </a:lnTo>
                  <a:lnTo>
                    <a:pt x="847426" y="37567"/>
                  </a:lnTo>
                  <a:lnTo>
                    <a:pt x="802940" y="38415"/>
                  </a:lnTo>
                  <a:lnTo>
                    <a:pt x="757218" y="39244"/>
                  </a:lnTo>
                  <a:lnTo>
                    <a:pt x="710148" y="40024"/>
                  </a:lnTo>
                  <a:lnTo>
                    <a:pt x="661622" y="40723"/>
                  </a:lnTo>
                  <a:lnTo>
                    <a:pt x="611529" y="41308"/>
                  </a:lnTo>
                  <a:lnTo>
                    <a:pt x="559759" y="41749"/>
                  </a:lnTo>
                  <a:lnTo>
                    <a:pt x="506202" y="42013"/>
                  </a:lnTo>
                  <a:lnTo>
                    <a:pt x="450748" y="42068"/>
                  </a:lnTo>
                  <a:lnTo>
                    <a:pt x="393286" y="41884"/>
                  </a:lnTo>
                  <a:lnTo>
                    <a:pt x="333708" y="41427"/>
                  </a:lnTo>
                  <a:lnTo>
                    <a:pt x="271902" y="40667"/>
                  </a:lnTo>
                  <a:lnTo>
                    <a:pt x="207758" y="39572"/>
                  </a:lnTo>
                  <a:lnTo>
                    <a:pt x="141168" y="38110"/>
                  </a:lnTo>
                  <a:lnTo>
                    <a:pt x="72019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09676" y="2778074"/>
            <a:ext cx="3157855" cy="291973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 marR="685800">
              <a:lnSpc>
                <a:spcPts val="2810"/>
              </a:lnSpc>
              <a:spcBef>
                <a:spcPts val="455"/>
              </a:spcBef>
            </a:pPr>
            <a:r>
              <a:rPr dirty="0" sz="2600" spc="75">
                <a:latin typeface="Calibri"/>
                <a:cs typeface="Calibri"/>
              </a:rPr>
              <a:t>8.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60">
                <a:latin typeface="Calibri"/>
                <a:cs typeface="Calibri"/>
              </a:rPr>
              <a:t>Tâche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55">
                <a:latin typeface="Calibri"/>
                <a:cs typeface="Calibri"/>
              </a:rPr>
              <a:t>finale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: </a:t>
            </a:r>
            <a:r>
              <a:rPr dirty="0" sz="2600" spc="50">
                <a:latin typeface="Calibri"/>
                <a:cs typeface="Calibri"/>
              </a:rPr>
              <a:t>production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écrite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10"/>
              </a:lnSpc>
            </a:pPr>
            <a:r>
              <a:rPr dirty="0" sz="2600">
                <a:latin typeface="Calibri"/>
                <a:cs typeface="Calibri"/>
              </a:rPr>
              <a:t>d’une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fake</a:t>
            </a:r>
            <a:r>
              <a:rPr dirty="0" sz="2600" spc="65">
                <a:latin typeface="Calibri"/>
                <a:cs typeface="Calibri"/>
              </a:rPr>
              <a:t> </a:t>
            </a:r>
            <a:r>
              <a:rPr dirty="0" sz="2600" spc="95">
                <a:latin typeface="Calibri"/>
                <a:cs typeface="Calibri"/>
              </a:rPr>
              <a:t>news</a:t>
            </a:r>
            <a:r>
              <a:rPr dirty="0" sz="2600" spc="6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selon</a:t>
            </a:r>
            <a:endParaRPr sz="2600">
              <a:latin typeface="Calibri"/>
              <a:cs typeface="Calibri"/>
            </a:endParaRPr>
          </a:p>
          <a:p>
            <a:pPr marL="12700" marR="38735">
              <a:lnSpc>
                <a:spcPct val="90000"/>
              </a:lnSpc>
              <a:spcBef>
                <a:spcPts val="160"/>
              </a:spcBef>
            </a:pPr>
            <a:r>
              <a:rPr dirty="0" sz="2600" spc="75">
                <a:latin typeface="Calibri"/>
                <a:cs typeface="Calibri"/>
              </a:rPr>
              <a:t>un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format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d’article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de </a:t>
            </a:r>
            <a:r>
              <a:rPr dirty="0" sz="2600" spc="105">
                <a:latin typeface="Calibri"/>
                <a:cs typeface="Calibri"/>
              </a:rPr>
              <a:t>presse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105">
                <a:latin typeface="Calibri"/>
                <a:cs typeface="Calibri"/>
              </a:rPr>
              <a:t>accompagnée </a:t>
            </a:r>
            <a:r>
              <a:rPr dirty="0" sz="2600">
                <a:latin typeface="Calibri"/>
                <a:cs typeface="Calibri"/>
              </a:rPr>
              <a:t>d’une</a:t>
            </a:r>
            <a:r>
              <a:rPr dirty="0" sz="2600" spc="1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photo</a:t>
            </a:r>
            <a:r>
              <a:rPr dirty="0" sz="2600" spc="1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générée </a:t>
            </a:r>
            <a:r>
              <a:rPr dirty="0" sz="2600" spc="55">
                <a:latin typeface="Calibri"/>
                <a:cs typeface="Calibri"/>
              </a:rPr>
              <a:t>par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intelligence </a:t>
            </a:r>
            <a:r>
              <a:rPr dirty="0" sz="2600" spc="10">
                <a:latin typeface="Calibri"/>
                <a:cs typeface="Calibri"/>
              </a:rPr>
              <a:t>artificielle</a:t>
            </a:r>
            <a:r>
              <a:rPr dirty="0" sz="2600" spc="400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(</a:t>
            </a:r>
            <a:r>
              <a:rPr dirty="0" sz="2600" spc="45" i="1">
                <a:latin typeface="Calibri"/>
                <a:cs typeface="Calibri"/>
              </a:rPr>
              <a:t>deepfake</a:t>
            </a:r>
            <a:r>
              <a:rPr dirty="0" sz="2600" spc="45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8440" y="305907"/>
            <a:ext cx="4763142" cy="62111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53405" cy="6858000"/>
          </a:xfrm>
          <a:custGeom>
            <a:avLst/>
            <a:gdLst/>
            <a:ahLst/>
            <a:cxnLst/>
            <a:rect l="l" t="t" r="r" b="b"/>
            <a:pathLst>
              <a:path w="5653405" h="6858000">
                <a:moveTo>
                  <a:pt x="5163312" y="0"/>
                </a:moveTo>
                <a:lnTo>
                  <a:pt x="0" y="0"/>
                </a:lnTo>
                <a:lnTo>
                  <a:pt x="0" y="6857999"/>
                </a:lnTo>
                <a:lnTo>
                  <a:pt x="5653405" y="6857999"/>
                </a:lnTo>
                <a:lnTo>
                  <a:pt x="4721733" y="6857997"/>
                </a:lnTo>
                <a:lnTo>
                  <a:pt x="4704080" y="6843646"/>
                </a:lnTo>
                <a:lnTo>
                  <a:pt x="4699498" y="6838021"/>
                </a:lnTo>
                <a:lnTo>
                  <a:pt x="4697047" y="6831944"/>
                </a:lnTo>
                <a:lnTo>
                  <a:pt x="4697382" y="6825243"/>
                </a:lnTo>
                <a:lnTo>
                  <a:pt x="4701159" y="6817744"/>
                </a:lnTo>
                <a:lnTo>
                  <a:pt x="4692560" y="6793453"/>
                </a:lnTo>
                <a:lnTo>
                  <a:pt x="4690570" y="6784271"/>
                </a:lnTo>
                <a:lnTo>
                  <a:pt x="4694318" y="6777285"/>
                </a:lnTo>
                <a:lnTo>
                  <a:pt x="4702937" y="6759581"/>
                </a:lnTo>
                <a:lnTo>
                  <a:pt x="4699736" y="6742570"/>
                </a:lnTo>
                <a:lnTo>
                  <a:pt x="4695618" y="6730314"/>
                </a:lnTo>
                <a:lnTo>
                  <a:pt x="4692239" y="6719121"/>
                </a:lnTo>
                <a:lnTo>
                  <a:pt x="4691253" y="6705295"/>
                </a:lnTo>
                <a:lnTo>
                  <a:pt x="4688526" y="6686648"/>
                </a:lnTo>
                <a:lnTo>
                  <a:pt x="4687252" y="6672630"/>
                </a:lnTo>
                <a:lnTo>
                  <a:pt x="4684930" y="6658860"/>
                </a:lnTo>
                <a:lnTo>
                  <a:pt x="4679061" y="6640957"/>
                </a:lnTo>
                <a:lnTo>
                  <a:pt x="4673030" y="6609607"/>
                </a:lnTo>
                <a:lnTo>
                  <a:pt x="4671964" y="6585858"/>
                </a:lnTo>
                <a:lnTo>
                  <a:pt x="4674870" y="6541312"/>
                </a:lnTo>
                <a:lnTo>
                  <a:pt x="4672187" y="6500712"/>
                </a:lnTo>
                <a:lnTo>
                  <a:pt x="4666456" y="6456632"/>
                </a:lnTo>
                <a:lnTo>
                  <a:pt x="4652899" y="6370256"/>
                </a:lnTo>
                <a:lnTo>
                  <a:pt x="4645564" y="6331777"/>
                </a:lnTo>
                <a:lnTo>
                  <a:pt x="4637087" y="6295085"/>
                </a:lnTo>
                <a:lnTo>
                  <a:pt x="4630610" y="6259649"/>
                </a:lnTo>
                <a:lnTo>
                  <a:pt x="4629277" y="6224943"/>
                </a:lnTo>
                <a:lnTo>
                  <a:pt x="4625721" y="6089688"/>
                </a:lnTo>
                <a:lnTo>
                  <a:pt x="4620510" y="6050534"/>
                </a:lnTo>
                <a:lnTo>
                  <a:pt x="4614799" y="6018871"/>
                </a:lnTo>
                <a:lnTo>
                  <a:pt x="4614326" y="5993692"/>
                </a:lnTo>
                <a:lnTo>
                  <a:pt x="4624832" y="5973991"/>
                </a:lnTo>
                <a:lnTo>
                  <a:pt x="4621684" y="5956603"/>
                </a:lnTo>
                <a:lnTo>
                  <a:pt x="4625276" y="5950172"/>
                </a:lnTo>
                <a:lnTo>
                  <a:pt x="4629725" y="5947112"/>
                </a:lnTo>
                <a:lnTo>
                  <a:pt x="4629150" y="5939840"/>
                </a:lnTo>
                <a:lnTo>
                  <a:pt x="4609846" y="5906465"/>
                </a:lnTo>
                <a:lnTo>
                  <a:pt x="4605655" y="5862701"/>
                </a:lnTo>
                <a:lnTo>
                  <a:pt x="4605474" y="5850711"/>
                </a:lnTo>
                <a:lnTo>
                  <a:pt x="4605829" y="5845257"/>
                </a:lnTo>
                <a:lnTo>
                  <a:pt x="4606923" y="5838680"/>
                </a:lnTo>
                <a:lnTo>
                  <a:pt x="4608957" y="5823318"/>
                </a:lnTo>
                <a:lnTo>
                  <a:pt x="4607814" y="5769229"/>
                </a:lnTo>
                <a:lnTo>
                  <a:pt x="4611909" y="5744365"/>
                </a:lnTo>
                <a:lnTo>
                  <a:pt x="4617958" y="5691372"/>
                </a:lnTo>
                <a:lnTo>
                  <a:pt x="4621911" y="5667895"/>
                </a:lnTo>
                <a:lnTo>
                  <a:pt x="4620470" y="5651512"/>
                </a:lnTo>
                <a:lnTo>
                  <a:pt x="4626197" y="5633042"/>
                </a:lnTo>
                <a:lnTo>
                  <a:pt x="4633876" y="5613669"/>
                </a:lnTo>
                <a:lnTo>
                  <a:pt x="4638294" y="5594578"/>
                </a:lnTo>
                <a:lnTo>
                  <a:pt x="4633900" y="5552032"/>
                </a:lnTo>
                <a:lnTo>
                  <a:pt x="4634103" y="5527767"/>
                </a:lnTo>
                <a:lnTo>
                  <a:pt x="4635543" y="5504306"/>
                </a:lnTo>
                <a:lnTo>
                  <a:pt x="4634865" y="5464175"/>
                </a:lnTo>
                <a:lnTo>
                  <a:pt x="4630009" y="5412934"/>
                </a:lnTo>
                <a:lnTo>
                  <a:pt x="4625641" y="5358955"/>
                </a:lnTo>
                <a:lnTo>
                  <a:pt x="4618990" y="5269738"/>
                </a:lnTo>
                <a:lnTo>
                  <a:pt x="4616481" y="5242941"/>
                </a:lnTo>
                <a:lnTo>
                  <a:pt x="4614449" y="5225097"/>
                </a:lnTo>
                <a:lnTo>
                  <a:pt x="4613703" y="5214874"/>
                </a:lnTo>
                <a:lnTo>
                  <a:pt x="4615053" y="5210937"/>
                </a:lnTo>
                <a:lnTo>
                  <a:pt x="4599233" y="5178859"/>
                </a:lnTo>
                <a:lnTo>
                  <a:pt x="4598892" y="5153961"/>
                </a:lnTo>
                <a:lnTo>
                  <a:pt x="4603551" y="5132659"/>
                </a:lnTo>
                <a:lnTo>
                  <a:pt x="4602734" y="5111369"/>
                </a:lnTo>
                <a:lnTo>
                  <a:pt x="4606278" y="5074626"/>
                </a:lnTo>
                <a:lnTo>
                  <a:pt x="4609084" y="5048027"/>
                </a:lnTo>
                <a:lnTo>
                  <a:pt x="4610556" y="5027572"/>
                </a:lnTo>
                <a:lnTo>
                  <a:pt x="4610100" y="5009261"/>
                </a:lnTo>
                <a:lnTo>
                  <a:pt x="4623222" y="4989258"/>
                </a:lnTo>
                <a:lnTo>
                  <a:pt x="4639548" y="4968970"/>
                </a:lnTo>
                <a:lnTo>
                  <a:pt x="4649372" y="4947967"/>
                </a:lnTo>
                <a:lnTo>
                  <a:pt x="4642993" y="4925822"/>
                </a:lnTo>
                <a:lnTo>
                  <a:pt x="4652914" y="4922055"/>
                </a:lnTo>
                <a:lnTo>
                  <a:pt x="4651121" y="4907788"/>
                </a:lnTo>
                <a:lnTo>
                  <a:pt x="4648565" y="4890567"/>
                </a:lnTo>
                <a:lnTo>
                  <a:pt x="4656201" y="4877943"/>
                </a:lnTo>
                <a:lnTo>
                  <a:pt x="4665710" y="4871809"/>
                </a:lnTo>
                <a:lnTo>
                  <a:pt x="4669313" y="4863544"/>
                </a:lnTo>
                <a:lnTo>
                  <a:pt x="4670202" y="4854065"/>
                </a:lnTo>
                <a:lnTo>
                  <a:pt x="4671568" y="4844288"/>
                </a:lnTo>
                <a:lnTo>
                  <a:pt x="4683047" y="4824585"/>
                </a:lnTo>
                <a:lnTo>
                  <a:pt x="4691300" y="4791440"/>
                </a:lnTo>
                <a:lnTo>
                  <a:pt x="4694767" y="4756937"/>
                </a:lnTo>
                <a:lnTo>
                  <a:pt x="4691888" y="4733163"/>
                </a:lnTo>
                <a:lnTo>
                  <a:pt x="4697029" y="4698882"/>
                </a:lnTo>
                <a:lnTo>
                  <a:pt x="4701682" y="4673139"/>
                </a:lnTo>
                <a:lnTo>
                  <a:pt x="4703693" y="4650420"/>
                </a:lnTo>
                <a:lnTo>
                  <a:pt x="4700905" y="4625213"/>
                </a:lnTo>
                <a:lnTo>
                  <a:pt x="4699714" y="4600203"/>
                </a:lnTo>
                <a:lnTo>
                  <a:pt x="4702143" y="4579064"/>
                </a:lnTo>
                <a:lnTo>
                  <a:pt x="4707477" y="4559472"/>
                </a:lnTo>
                <a:lnTo>
                  <a:pt x="4715002" y="4539107"/>
                </a:lnTo>
                <a:lnTo>
                  <a:pt x="4715510" y="4488561"/>
                </a:lnTo>
                <a:lnTo>
                  <a:pt x="4716093" y="4473672"/>
                </a:lnTo>
                <a:lnTo>
                  <a:pt x="4718272" y="4453937"/>
                </a:lnTo>
                <a:lnTo>
                  <a:pt x="4720974" y="4432178"/>
                </a:lnTo>
                <a:lnTo>
                  <a:pt x="4723130" y="4411218"/>
                </a:lnTo>
                <a:lnTo>
                  <a:pt x="4713837" y="4362126"/>
                </a:lnTo>
                <a:lnTo>
                  <a:pt x="4717272" y="4313475"/>
                </a:lnTo>
                <a:lnTo>
                  <a:pt x="4722969" y="4265753"/>
                </a:lnTo>
                <a:lnTo>
                  <a:pt x="4720463" y="4219448"/>
                </a:lnTo>
                <a:lnTo>
                  <a:pt x="4722272" y="4192242"/>
                </a:lnTo>
                <a:lnTo>
                  <a:pt x="4723173" y="4174504"/>
                </a:lnTo>
                <a:lnTo>
                  <a:pt x="4726891" y="4153236"/>
                </a:lnTo>
                <a:lnTo>
                  <a:pt x="4737149" y="4115442"/>
                </a:lnTo>
                <a:lnTo>
                  <a:pt x="4757674" y="4048125"/>
                </a:lnTo>
                <a:lnTo>
                  <a:pt x="4760017" y="4011412"/>
                </a:lnTo>
                <a:lnTo>
                  <a:pt x="4767564" y="3960828"/>
                </a:lnTo>
                <a:lnTo>
                  <a:pt x="4771372" y="3911411"/>
                </a:lnTo>
                <a:lnTo>
                  <a:pt x="4762500" y="3878199"/>
                </a:lnTo>
                <a:lnTo>
                  <a:pt x="4759164" y="3847988"/>
                </a:lnTo>
                <a:lnTo>
                  <a:pt x="4758864" y="3831971"/>
                </a:lnTo>
                <a:lnTo>
                  <a:pt x="4755588" y="3814048"/>
                </a:lnTo>
                <a:lnTo>
                  <a:pt x="4743323" y="3778123"/>
                </a:lnTo>
                <a:lnTo>
                  <a:pt x="4742608" y="3761944"/>
                </a:lnTo>
                <a:lnTo>
                  <a:pt x="4737893" y="3742515"/>
                </a:lnTo>
                <a:lnTo>
                  <a:pt x="4732464" y="3723205"/>
                </a:lnTo>
                <a:lnTo>
                  <a:pt x="4729607" y="3707383"/>
                </a:lnTo>
                <a:lnTo>
                  <a:pt x="4728198" y="3693925"/>
                </a:lnTo>
                <a:lnTo>
                  <a:pt x="4727670" y="3682111"/>
                </a:lnTo>
                <a:lnTo>
                  <a:pt x="4727448" y="3664585"/>
                </a:lnTo>
                <a:lnTo>
                  <a:pt x="4722241" y="3653028"/>
                </a:lnTo>
                <a:lnTo>
                  <a:pt x="4715129" y="3641217"/>
                </a:lnTo>
                <a:lnTo>
                  <a:pt x="4715129" y="3606038"/>
                </a:lnTo>
                <a:lnTo>
                  <a:pt x="4722622" y="3597275"/>
                </a:lnTo>
                <a:lnTo>
                  <a:pt x="4719828" y="3586353"/>
                </a:lnTo>
                <a:lnTo>
                  <a:pt x="4722241" y="3569716"/>
                </a:lnTo>
                <a:lnTo>
                  <a:pt x="4718177" y="3552190"/>
                </a:lnTo>
                <a:lnTo>
                  <a:pt x="4711065" y="3542029"/>
                </a:lnTo>
                <a:lnTo>
                  <a:pt x="4702048" y="3531235"/>
                </a:lnTo>
                <a:lnTo>
                  <a:pt x="4695698" y="3496437"/>
                </a:lnTo>
                <a:lnTo>
                  <a:pt x="4701667" y="3486912"/>
                </a:lnTo>
                <a:lnTo>
                  <a:pt x="4696968" y="3476371"/>
                </a:lnTo>
                <a:lnTo>
                  <a:pt x="4696370" y="3465256"/>
                </a:lnTo>
                <a:lnTo>
                  <a:pt x="4695317" y="3424554"/>
                </a:lnTo>
                <a:lnTo>
                  <a:pt x="4693539" y="3419855"/>
                </a:lnTo>
                <a:lnTo>
                  <a:pt x="4695063" y="3415157"/>
                </a:lnTo>
                <a:lnTo>
                  <a:pt x="4691634" y="3409823"/>
                </a:lnTo>
                <a:lnTo>
                  <a:pt x="4693412" y="3407029"/>
                </a:lnTo>
                <a:lnTo>
                  <a:pt x="4681093" y="3378962"/>
                </a:lnTo>
                <a:lnTo>
                  <a:pt x="4675632" y="3362960"/>
                </a:lnTo>
                <a:lnTo>
                  <a:pt x="4659757" y="3332099"/>
                </a:lnTo>
                <a:lnTo>
                  <a:pt x="4661789" y="3325622"/>
                </a:lnTo>
                <a:lnTo>
                  <a:pt x="4645660" y="3278124"/>
                </a:lnTo>
                <a:lnTo>
                  <a:pt x="4647819" y="3277235"/>
                </a:lnTo>
                <a:lnTo>
                  <a:pt x="4653661" y="3262629"/>
                </a:lnTo>
                <a:lnTo>
                  <a:pt x="4652518" y="3258692"/>
                </a:lnTo>
                <a:lnTo>
                  <a:pt x="4650085" y="3233951"/>
                </a:lnTo>
                <a:lnTo>
                  <a:pt x="4654010" y="3222497"/>
                </a:lnTo>
                <a:lnTo>
                  <a:pt x="4653982" y="3209615"/>
                </a:lnTo>
                <a:lnTo>
                  <a:pt x="4639691" y="3180588"/>
                </a:lnTo>
                <a:lnTo>
                  <a:pt x="4643977" y="3174103"/>
                </a:lnTo>
                <a:lnTo>
                  <a:pt x="4645215" y="3167475"/>
                </a:lnTo>
                <a:lnTo>
                  <a:pt x="4643691" y="3160228"/>
                </a:lnTo>
                <a:lnTo>
                  <a:pt x="4639691" y="3151886"/>
                </a:lnTo>
                <a:lnTo>
                  <a:pt x="4640081" y="3137275"/>
                </a:lnTo>
                <a:lnTo>
                  <a:pt x="4644532" y="3126724"/>
                </a:lnTo>
                <a:lnTo>
                  <a:pt x="4646531" y="3116720"/>
                </a:lnTo>
                <a:lnTo>
                  <a:pt x="4639564" y="3103753"/>
                </a:lnTo>
                <a:lnTo>
                  <a:pt x="4644739" y="3097224"/>
                </a:lnTo>
                <a:lnTo>
                  <a:pt x="4644485" y="3082099"/>
                </a:lnTo>
                <a:lnTo>
                  <a:pt x="4644564" y="3068212"/>
                </a:lnTo>
                <a:lnTo>
                  <a:pt x="4650740" y="3065399"/>
                </a:lnTo>
                <a:lnTo>
                  <a:pt x="4647652" y="3054244"/>
                </a:lnTo>
                <a:lnTo>
                  <a:pt x="4641945" y="3042269"/>
                </a:lnTo>
                <a:lnTo>
                  <a:pt x="4635523" y="3030555"/>
                </a:lnTo>
                <a:lnTo>
                  <a:pt x="4630293" y="3020187"/>
                </a:lnTo>
                <a:lnTo>
                  <a:pt x="4626901" y="3009606"/>
                </a:lnTo>
                <a:lnTo>
                  <a:pt x="4618595" y="2997398"/>
                </a:lnTo>
                <a:lnTo>
                  <a:pt x="4618990" y="2991104"/>
                </a:lnTo>
                <a:lnTo>
                  <a:pt x="4620387" y="2987802"/>
                </a:lnTo>
                <a:lnTo>
                  <a:pt x="4623689" y="2983484"/>
                </a:lnTo>
                <a:lnTo>
                  <a:pt x="4630166" y="2977261"/>
                </a:lnTo>
                <a:lnTo>
                  <a:pt x="4625453" y="2962288"/>
                </a:lnTo>
                <a:lnTo>
                  <a:pt x="4626276" y="2949019"/>
                </a:lnTo>
                <a:lnTo>
                  <a:pt x="4629362" y="2933487"/>
                </a:lnTo>
                <a:lnTo>
                  <a:pt x="4631436" y="2911729"/>
                </a:lnTo>
                <a:lnTo>
                  <a:pt x="4630037" y="2890170"/>
                </a:lnTo>
                <a:lnTo>
                  <a:pt x="4624197" y="2825877"/>
                </a:lnTo>
                <a:lnTo>
                  <a:pt x="4624197" y="2804160"/>
                </a:lnTo>
                <a:lnTo>
                  <a:pt x="4617593" y="2790190"/>
                </a:lnTo>
                <a:lnTo>
                  <a:pt x="4612767" y="2760217"/>
                </a:lnTo>
                <a:lnTo>
                  <a:pt x="4618990" y="2751074"/>
                </a:lnTo>
                <a:lnTo>
                  <a:pt x="4614926" y="2740279"/>
                </a:lnTo>
                <a:lnTo>
                  <a:pt x="4618609" y="2726436"/>
                </a:lnTo>
                <a:lnTo>
                  <a:pt x="4614672" y="2725039"/>
                </a:lnTo>
                <a:lnTo>
                  <a:pt x="4607560" y="2715895"/>
                </a:lnTo>
                <a:lnTo>
                  <a:pt x="4621403" y="2665603"/>
                </a:lnTo>
                <a:lnTo>
                  <a:pt x="4626229" y="2635377"/>
                </a:lnTo>
                <a:lnTo>
                  <a:pt x="4626356" y="2606040"/>
                </a:lnTo>
                <a:lnTo>
                  <a:pt x="4632579" y="2596515"/>
                </a:lnTo>
                <a:lnTo>
                  <a:pt x="4633636" y="2585321"/>
                </a:lnTo>
                <a:lnTo>
                  <a:pt x="4632753" y="2573448"/>
                </a:lnTo>
                <a:lnTo>
                  <a:pt x="4631561" y="2561457"/>
                </a:lnTo>
                <a:lnTo>
                  <a:pt x="4631690" y="2549905"/>
                </a:lnTo>
                <a:lnTo>
                  <a:pt x="4647565" y="2496439"/>
                </a:lnTo>
                <a:lnTo>
                  <a:pt x="4649114" y="2487505"/>
                </a:lnTo>
                <a:lnTo>
                  <a:pt x="4656119" y="2454826"/>
                </a:lnTo>
                <a:lnTo>
                  <a:pt x="4657598" y="2445892"/>
                </a:lnTo>
                <a:lnTo>
                  <a:pt x="4656720" y="2438939"/>
                </a:lnTo>
                <a:lnTo>
                  <a:pt x="4657633" y="2416032"/>
                </a:lnTo>
                <a:lnTo>
                  <a:pt x="4657471" y="2408936"/>
                </a:lnTo>
                <a:lnTo>
                  <a:pt x="4673068" y="2395970"/>
                </a:lnTo>
                <a:lnTo>
                  <a:pt x="4676902" y="2369312"/>
                </a:lnTo>
                <a:lnTo>
                  <a:pt x="4679688" y="2344177"/>
                </a:lnTo>
                <a:lnTo>
                  <a:pt x="4692142" y="2335784"/>
                </a:lnTo>
                <a:lnTo>
                  <a:pt x="4704982" y="2312866"/>
                </a:lnTo>
                <a:lnTo>
                  <a:pt x="4716859" y="2295985"/>
                </a:lnTo>
                <a:lnTo>
                  <a:pt x="4726949" y="2280080"/>
                </a:lnTo>
                <a:lnTo>
                  <a:pt x="4734433" y="2260091"/>
                </a:lnTo>
                <a:lnTo>
                  <a:pt x="4736117" y="2238386"/>
                </a:lnTo>
                <a:lnTo>
                  <a:pt x="4735623" y="2223611"/>
                </a:lnTo>
                <a:lnTo>
                  <a:pt x="4735772" y="2210407"/>
                </a:lnTo>
                <a:lnTo>
                  <a:pt x="4739386" y="2193416"/>
                </a:lnTo>
                <a:lnTo>
                  <a:pt x="4736768" y="2169882"/>
                </a:lnTo>
                <a:lnTo>
                  <a:pt x="4733115" y="2149157"/>
                </a:lnTo>
                <a:lnTo>
                  <a:pt x="4734724" y="2129194"/>
                </a:lnTo>
                <a:lnTo>
                  <a:pt x="4747895" y="2107946"/>
                </a:lnTo>
                <a:lnTo>
                  <a:pt x="4754372" y="2024252"/>
                </a:lnTo>
                <a:lnTo>
                  <a:pt x="4793234" y="1969389"/>
                </a:lnTo>
                <a:lnTo>
                  <a:pt x="4797298" y="1961134"/>
                </a:lnTo>
                <a:lnTo>
                  <a:pt x="4808093" y="1945132"/>
                </a:lnTo>
                <a:lnTo>
                  <a:pt x="4807331" y="1942084"/>
                </a:lnTo>
                <a:lnTo>
                  <a:pt x="4802378" y="1935607"/>
                </a:lnTo>
                <a:lnTo>
                  <a:pt x="4802618" y="1930048"/>
                </a:lnTo>
                <a:lnTo>
                  <a:pt x="4805172" y="1910207"/>
                </a:lnTo>
                <a:lnTo>
                  <a:pt x="4803648" y="1909952"/>
                </a:lnTo>
                <a:lnTo>
                  <a:pt x="4803521" y="1909190"/>
                </a:lnTo>
                <a:lnTo>
                  <a:pt x="4810506" y="1899412"/>
                </a:lnTo>
                <a:lnTo>
                  <a:pt x="4812538" y="1895094"/>
                </a:lnTo>
                <a:lnTo>
                  <a:pt x="4798568" y="1892427"/>
                </a:lnTo>
                <a:lnTo>
                  <a:pt x="4796309" y="1885209"/>
                </a:lnTo>
                <a:lnTo>
                  <a:pt x="4797171" y="1876123"/>
                </a:lnTo>
                <a:lnTo>
                  <a:pt x="4797174" y="1867441"/>
                </a:lnTo>
                <a:lnTo>
                  <a:pt x="4792345" y="1861439"/>
                </a:lnTo>
                <a:lnTo>
                  <a:pt x="4798774" y="1848897"/>
                </a:lnTo>
                <a:lnTo>
                  <a:pt x="4804537" y="1835785"/>
                </a:lnTo>
                <a:lnTo>
                  <a:pt x="4806315" y="1830577"/>
                </a:lnTo>
                <a:lnTo>
                  <a:pt x="4806061" y="1830451"/>
                </a:lnTo>
                <a:lnTo>
                  <a:pt x="4805680" y="1829180"/>
                </a:lnTo>
                <a:lnTo>
                  <a:pt x="4806061" y="1827529"/>
                </a:lnTo>
                <a:lnTo>
                  <a:pt x="4807204" y="1824863"/>
                </a:lnTo>
                <a:lnTo>
                  <a:pt x="4809490" y="1821052"/>
                </a:lnTo>
                <a:lnTo>
                  <a:pt x="4811903" y="1807083"/>
                </a:lnTo>
                <a:lnTo>
                  <a:pt x="4808601" y="1805304"/>
                </a:lnTo>
                <a:lnTo>
                  <a:pt x="4809363" y="1804415"/>
                </a:lnTo>
                <a:lnTo>
                  <a:pt x="4815621" y="1800494"/>
                </a:lnTo>
                <a:lnTo>
                  <a:pt x="4819142" y="1796954"/>
                </a:lnTo>
                <a:lnTo>
                  <a:pt x="4816756" y="1792128"/>
                </a:lnTo>
                <a:lnTo>
                  <a:pt x="4805299" y="1784350"/>
                </a:lnTo>
                <a:lnTo>
                  <a:pt x="4812071" y="1774447"/>
                </a:lnTo>
                <a:lnTo>
                  <a:pt x="4811855" y="1765522"/>
                </a:lnTo>
                <a:lnTo>
                  <a:pt x="4808995" y="1755024"/>
                </a:lnTo>
                <a:lnTo>
                  <a:pt x="4807839" y="1740408"/>
                </a:lnTo>
                <a:lnTo>
                  <a:pt x="4814990" y="1734377"/>
                </a:lnTo>
                <a:lnTo>
                  <a:pt x="4817808" y="1728263"/>
                </a:lnTo>
                <a:lnTo>
                  <a:pt x="4817197" y="1722030"/>
                </a:lnTo>
                <a:lnTo>
                  <a:pt x="4814062" y="1715642"/>
                </a:lnTo>
                <a:lnTo>
                  <a:pt x="4820013" y="1699595"/>
                </a:lnTo>
                <a:lnTo>
                  <a:pt x="4822332" y="1683083"/>
                </a:lnTo>
                <a:lnTo>
                  <a:pt x="4823438" y="1665833"/>
                </a:lnTo>
                <a:lnTo>
                  <a:pt x="4825746" y="1647571"/>
                </a:lnTo>
                <a:lnTo>
                  <a:pt x="4835155" y="1630136"/>
                </a:lnTo>
                <a:lnTo>
                  <a:pt x="4835588" y="1613915"/>
                </a:lnTo>
                <a:lnTo>
                  <a:pt x="4833068" y="1597314"/>
                </a:lnTo>
                <a:lnTo>
                  <a:pt x="4833620" y="1578737"/>
                </a:lnTo>
                <a:lnTo>
                  <a:pt x="4829556" y="1545971"/>
                </a:lnTo>
                <a:lnTo>
                  <a:pt x="4830202" y="1541117"/>
                </a:lnTo>
                <a:lnTo>
                  <a:pt x="4829778" y="1532572"/>
                </a:lnTo>
                <a:lnTo>
                  <a:pt x="4828667" y="1519936"/>
                </a:lnTo>
                <a:lnTo>
                  <a:pt x="4828413" y="1519682"/>
                </a:lnTo>
                <a:lnTo>
                  <a:pt x="4831715" y="1514855"/>
                </a:lnTo>
                <a:lnTo>
                  <a:pt x="4832929" y="1503048"/>
                </a:lnTo>
                <a:lnTo>
                  <a:pt x="4833072" y="1475386"/>
                </a:lnTo>
                <a:lnTo>
                  <a:pt x="4834001" y="1463294"/>
                </a:lnTo>
                <a:lnTo>
                  <a:pt x="4836949" y="1456991"/>
                </a:lnTo>
                <a:lnTo>
                  <a:pt x="4841208" y="1446307"/>
                </a:lnTo>
                <a:lnTo>
                  <a:pt x="4844752" y="1435862"/>
                </a:lnTo>
                <a:lnTo>
                  <a:pt x="4845558" y="1430274"/>
                </a:lnTo>
                <a:lnTo>
                  <a:pt x="4844542" y="1429512"/>
                </a:lnTo>
                <a:lnTo>
                  <a:pt x="4863719" y="1403985"/>
                </a:lnTo>
                <a:lnTo>
                  <a:pt x="4870958" y="1360932"/>
                </a:lnTo>
                <a:lnTo>
                  <a:pt x="4899025" y="1302003"/>
                </a:lnTo>
                <a:lnTo>
                  <a:pt x="4902708" y="1210817"/>
                </a:lnTo>
                <a:lnTo>
                  <a:pt x="4910871" y="1201622"/>
                </a:lnTo>
                <a:lnTo>
                  <a:pt x="4915154" y="1192022"/>
                </a:lnTo>
                <a:lnTo>
                  <a:pt x="4917245" y="1178421"/>
                </a:lnTo>
                <a:lnTo>
                  <a:pt x="4918837" y="1157224"/>
                </a:lnTo>
                <a:lnTo>
                  <a:pt x="4925258" y="1129377"/>
                </a:lnTo>
                <a:lnTo>
                  <a:pt x="4927060" y="1110472"/>
                </a:lnTo>
                <a:lnTo>
                  <a:pt x="4925480" y="1091447"/>
                </a:lnTo>
                <a:lnTo>
                  <a:pt x="4921758" y="1063244"/>
                </a:lnTo>
                <a:lnTo>
                  <a:pt x="4930534" y="1022986"/>
                </a:lnTo>
                <a:lnTo>
                  <a:pt x="4941109" y="984837"/>
                </a:lnTo>
                <a:lnTo>
                  <a:pt x="4960995" y="942425"/>
                </a:lnTo>
                <a:lnTo>
                  <a:pt x="4997704" y="889380"/>
                </a:lnTo>
                <a:lnTo>
                  <a:pt x="5023866" y="816355"/>
                </a:lnTo>
                <a:lnTo>
                  <a:pt x="5031388" y="804574"/>
                </a:lnTo>
                <a:lnTo>
                  <a:pt x="5042328" y="785828"/>
                </a:lnTo>
                <a:lnTo>
                  <a:pt x="5050958" y="766439"/>
                </a:lnTo>
                <a:lnTo>
                  <a:pt x="5051552" y="752728"/>
                </a:lnTo>
                <a:lnTo>
                  <a:pt x="5066411" y="724408"/>
                </a:lnTo>
                <a:lnTo>
                  <a:pt x="5071872" y="722502"/>
                </a:lnTo>
                <a:lnTo>
                  <a:pt x="5074920" y="717550"/>
                </a:lnTo>
                <a:lnTo>
                  <a:pt x="5074158" y="697229"/>
                </a:lnTo>
                <a:lnTo>
                  <a:pt x="5073777" y="693420"/>
                </a:lnTo>
                <a:lnTo>
                  <a:pt x="5074158" y="690879"/>
                </a:lnTo>
                <a:lnTo>
                  <a:pt x="5075174" y="689228"/>
                </a:lnTo>
                <a:lnTo>
                  <a:pt x="5075682" y="689101"/>
                </a:lnTo>
                <a:lnTo>
                  <a:pt x="5075809" y="681609"/>
                </a:lnTo>
                <a:lnTo>
                  <a:pt x="5084067" y="665227"/>
                </a:lnTo>
                <a:lnTo>
                  <a:pt x="5117465" y="601345"/>
                </a:lnTo>
                <a:lnTo>
                  <a:pt x="5114290" y="590224"/>
                </a:lnTo>
                <a:lnTo>
                  <a:pt x="5111019" y="582294"/>
                </a:lnTo>
                <a:lnTo>
                  <a:pt x="5113321" y="579127"/>
                </a:lnTo>
                <a:lnTo>
                  <a:pt x="5126863" y="582295"/>
                </a:lnTo>
                <a:lnTo>
                  <a:pt x="5127117" y="577088"/>
                </a:lnTo>
                <a:lnTo>
                  <a:pt x="5130038" y="574294"/>
                </a:lnTo>
                <a:lnTo>
                  <a:pt x="5134102" y="572515"/>
                </a:lnTo>
                <a:lnTo>
                  <a:pt x="5136007" y="572135"/>
                </a:lnTo>
                <a:lnTo>
                  <a:pt x="5131689" y="536066"/>
                </a:lnTo>
                <a:lnTo>
                  <a:pt x="5134483" y="531622"/>
                </a:lnTo>
                <a:lnTo>
                  <a:pt x="5120894" y="491363"/>
                </a:lnTo>
                <a:lnTo>
                  <a:pt x="5117973" y="487299"/>
                </a:lnTo>
                <a:lnTo>
                  <a:pt x="5117211" y="481964"/>
                </a:lnTo>
                <a:lnTo>
                  <a:pt x="5121275" y="473837"/>
                </a:lnTo>
                <a:lnTo>
                  <a:pt x="5123053" y="472059"/>
                </a:lnTo>
                <a:lnTo>
                  <a:pt x="5139944" y="354583"/>
                </a:lnTo>
                <a:lnTo>
                  <a:pt x="5140582" y="335603"/>
                </a:lnTo>
                <a:lnTo>
                  <a:pt x="5141479" y="297308"/>
                </a:lnTo>
                <a:lnTo>
                  <a:pt x="5143119" y="265683"/>
                </a:lnTo>
                <a:lnTo>
                  <a:pt x="5141761" y="233558"/>
                </a:lnTo>
                <a:lnTo>
                  <a:pt x="5138928" y="218614"/>
                </a:lnTo>
                <a:lnTo>
                  <a:pt x="5136475" y="207551"/>
                </a:lnTo>
                <a:lnTo>
                  <a:pt x="5136261" y="187071"/>
                </a:lnTo>
                <a:lnTo>
                  <a:pt x="5134348" y="166020"/>
                </a:lnTo>
                <a:lnTo>
                  <a:pt x="5132673" y="144684"/>
                </a:lnTo>
                <a:lnTo>
                  <a:pt x="5134475" y="130349"/>
                </a:lnTo>
                <a:lnTo>
                  <a:pt x="5142992" y="130301"/>
                </a:lnTo>
                <a:lnTo>
                  <a:pt x="5131488" y="96246"/>
                </a:lnTo>
                <a:lnTo>
                  <a:pt x="5137261" y="75406"/>
                </a:lnTo>
                <a:lnTo>
                  <a:pt x="5147296" y="53756"/>
                </a:lnTo>
                <a:lnTo>
                  <a:pt x="5148580" y="17272"/>
                </a:lnTo>
                <a:lnTo>
                  <a:pt x="5154549" y="13843"/>
                </a:lnTo>
                <a:lnTo>
                  <a:pt x="5159248" y="8381"/>
                </a:lnTo>
                <a:lnTo>
                  <a:pt x="5162804" y="1650"/>
                </a:lnTo>
                <a:lnTo>
                  <a:pt x="5163312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/>
          <p:nvPr/>
        </p:nvSpPr>
        <p:spPr>
          <a:xfrm>
            <a:off x="1368044" y="190576"/>
            <a:ext cx="3322954" cy="130111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>
                <a:latin typeface="Calibri"/>
                <a:cs typeface="Calibri"/>
              </a:rPr>
              <a:t>3.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Etapes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de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25">
                <a:latin typeface="Calibri"/>
                <a:cs typeface="Calibri"/>
              </a:rPr>
              <a:t>la </a:t>
            </a:r>
            <a:r>
              <a:rPr dirty="0" sz="4400" spc="-10">
                <a:latin typeface="Calibri"/>
                <a:cs typeface="Calibri"/>
              </a:rPr>
              <a:t>séquence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393" y="2178507"/>
            <a:ext cx="317436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60">
                <a:latin typeface="Calibri"/>
                <a:cs typeface="Calibri"/>
              </a:rPr>
              <a:t>8.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Tâche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finale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productions.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6329"/>
            <a:ext cx="12014200" cy="6006465"/>
            <a:chOff x="0" y="96329"/>
            <a:chExt cx="12014200" cy="60064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3025" y="559054"/>
              <a:ext cx="3686175" cy="55431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3211" y="915619"/>
              <a:ext cx="3340989" cy="46890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6329"/>
              <a:ext cx="1315211" cy="931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16900" y="915602"/>
              <a:ext cx="368300" cy="62865"/>
            </a:xfrm>
            <a:custGeom>
              <a:avLst/>
              <a:gdLst/>
              <a:ahLst/>
              <a:cxnLst/>
              <a:rect l="l" t="t" r="r" b="b"/>
              <a:pathLst>
                <a:path w="368300" h="62865">
                  <a:moveTo>
                    <a:pt x="368300" y="0"/>
                  </a:moveTo>
                  <a:lnTo>
                    <a:pt x="0" y="0"/>
                  </a:lnTo>
                  <a:lnTo>
                    <a:pt x="0" y="62297"/>
                  </a:lnTo>
                  <a:lnTo>
                    <a:pt x="368300" y="62297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16900" y="915602"/>
              <a:ext cx="368300" cy="62865"/>
            </a:xfrm>
            <a:custGeom>
              <a:avLst/>
              <a:gdLst/>
              <a:ahLst/>
              <a:cxnLst/>
              <a:rect l="l" t="t" r="r" b="b"/>
              <a:pathLst>
                <a:path w="368300" h="62865">
                  <a:moveTo>
                    <a:pt x="0" y="62297"/>
                  </a:moveTo>
                  <a:lnTo>
                    <a:pt x="368300" y="62297"/>
                  </a:lnTo>
                  <a:lnTo>
                    <a:pt x="368300" y="0"/>
                  </a:lnTo>
                  <a:lnTo>
                    <a:pt x="0" y="0"/>
                  </a:lnTo>
                  <a:lnTo>
                    <a:pt x="0" y="62297"/>
                  </a:lnTo>
                  <a:close/>
                </a:path>
              </a:pathLst>
            </a:custGeom>
            <a:ln w="1904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/>
          <p:nvPr/>
        </p:nvSpPr>
        <p:spPr>
          <a:xfrm>
            <a:off x="1508252" y="114757"/>
            <a:ext cx="513524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Calibri"/>
                <a:cs typeface="Calibri"/>
              </a:rPr>
              <a:t>3.</a:t>
            </a:r>
            <a:r>
              <a:rPr dirty="0" sz="4000" spc="-5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Etapes</a:t>
            </a:r>
            <a:r>
              <a:rPr dirty="0" sz="4000" spc="-5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de</a:t>
            </a:r>
            <a:r>
              <a:rPr dirty="0" sz="4000" spc="-5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la</a:t>
            </a:r>
            <a:r>
              <a:rPr dirty="0" sz="4000" spc="-5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séquence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2511" y="1507616"/>
            <a:ext cx="9584690" cy="60515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356485" marR="5080" indent="-2344420">
              <a:lnSpc>
                <a:spcPts val="2160"/>
              </a:lnSpc>
              <a:spcBef>
                <a:spcPts val="375"/>
              </a:spcBef>
            </a:pPr>
            <a:r>
              <a:rPr dirty="0" sz="2000" spc="60">
                <a:latin typeface="Calibri"/>
                <a:cs typeface="Calibri"/>
              </a:rPr>
              <a:t>9.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Préparation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à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l’évaluation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finale :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mise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en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commun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du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vocabulaire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la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séquence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sur </a:t>
            </a:r>
            <a:r>
              <a:rPr dirty="0" sz="2000" spc="20">
                <a:latin typeface="Calibri"/>
                <a:cs typeface="Calibri"/>
              </a:rPr>
              <a:t>AnswerGarden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pour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créer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un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nuage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mots.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889" y="2405138"/>
            <a:ext cx="9628123" cy="38994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94205" y="364616"/>
            <a:ext cx="23571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4.</a:t>
            </a:r>
            <a:r>
              <a:rPr dirty="0" spc="-125"/>
              <a:t> </a:t>
            </a:r>
            <a:r>
              <a:rPr dirty="0" spc="-10"/>
              <a:t>Analyse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046"/>
            <a:ext cx="10300335" cy="414782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Intérêt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130">
                <a:latin typeface="Calibri"/>
                <a:cs typeface="Calibri"/>
              </a:rPr>
              <a:t>des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élèves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pour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95">
                <a:latin typeface="Calibri"/>
                <a:cs typeface="Calibri"/>
              </a:rPr>
              <a:t>la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thématique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110">
                <a:latin typeface="Calibri"/>
                <a:cs typeface="Calibri"/>
              </a:rPr>
              <a:t>car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ancrée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135">
                <a:latin typeface="Calibri"/>
                <a:cs typeface="Calibri"/>
              </a:rPr>
              <a:t>dans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leur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quotidien.</a:t>
            </a:r>
            <a:endParaRPr sz="2600">
              <a:latin typeface="Calibri"/>
              <a:cs typeface="Calibri"/>
            </a:endParaRPr>
          </a:p>
          <a:p>
            <a:pPr marL="241300" marR="168275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150">
                <a:latin typeface="Calibri"/>
                <a:cs typeface="Calibri"/>
              </a:rPr>
              <a:t>Discussions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débats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65">
                <a:latin typeface="Calibri"/>
                <a:cs typeface="Calibri"/>
              </a:rPr>
              <a:t>quant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125">
                <a:latin typeface="Calibri"/>
                <a:cs typeface="Calibri"/>
              </a:rPr>
              <a:t>à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95">
                <a:latin typeface="Calibri"/>
                <a:cs typeface="Calibri"/>
              </a:rPr>
              <a:t>la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pratique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informationnelle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de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130">
                <a:latin typeface="Calibri"/>
                <a:cs typeface="Calibri"/>
              </a:rPr>
              <a:t>chacun </a:t>
            </a:r>
            <a:r>
              <a:rPr dirty="0" sz="2600" spc="60">
                <a:latin typeface="Calibri"/>
                <a:cs typeface="Calibri"/>
              </a:rPr>
              <a:t>notamment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concernant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135">
                <a:latin typeface="Calibri"/>
                <a:cs typeface="Calibri"/>
              </a:rPr>
              <a:t>les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différents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réseaux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 spc="110">
                <a:latin typeface="Calibri"/>
                <a:cs typeface="Calibri"/>
              </a:rPr>
              <a:t>sociaux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utilisés,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l’avis </a:t>
            </a:r>
            <a:r>
              <a:rPr dirty="0" sz="2600" spc="130">
                <a:latin typeface="Calibri"/>
                <a:cs typeface="Calibri"/>
              </a:rPr>
              <a:t>des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élèves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est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pris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60">
                <a:latin typeface="Calibri"/>
                <a:cs typeface="Calibri"/>
              </a:rPr>
              <a:t>en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95">
                <a:latin typeface="Calibri"/>
                <a:cs typeface="Calibri"/>
              </a:rPr>
              <a:t>compte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valorisé.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175">
                <a:latin typeface="Calibri"/>
                <a:cs typeface="Calibri"/>
              </a:rPr>
              <a:t>La</a:t>
            </a:r>
            <a:r>
              <a:rPr dirty="0" sz="2600" spc="85">
                <a:latin typeface="Calibri"/>
                <a:cs typeface="Calibri"/>
              </a:rPr>
              <a:t> </a:t>
            </a:r>
            <a:r>
              <a:rPr dirty="0" sz="2600" spc="120">
                <a:latin typeface="Calibri"/>
                <a:cs typeface="Calibri"/>
              </a:rPr>
              <a:t>mise</a:t>
            </a:r>
            <a:r>
              <a:rPr dirty="0" sz="2600" spc="75">
                <a:latin typeface="Calibri"/>
                <a:cs typeface="Calibri"/>
              </a:rPr>
              <a:t> en</a:t>
            </a:r>
            <a:r>
              <a:rPr dirty="0" sz="2600" spc="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pratique</a:t>
            </a:r>
            <a:r>
              <a:rPr dirty="0" sz="2600" spc="85">
                <a:latin typeface="Calibri"/>
                <a:cs typeface="Calibri"/>
              </a:rPr>
              <a:t> </a:t>
            </a:r>
            <a:r>
              <a:rPr dirty="0" sz="2600" spc="90">
                <a:latin typeface="Calibri"/>
                <a:cs typeface="Calibri"/>
              </a:rPr>
              <a:t>sur </a:t>
            </a:r>
            <a:r>
              <a:rPr dirty="0" sz="2600" spc="75">
                <a:latin typeface="Calibri"/>
                <a:cs typeface="Calibri"/>
              </a:rPr>
              <a:t>une</a:t>
            </a:r>
            <a:r>
              <a:rPr dirty="0" sz="2600" spc="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plateforme</a:t>
            </a:r>
            <a:r>
              <a:rPr dirty="0" sz="2600" spc="105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de</a:t>
            </a:r>
            <a:r>
              <a:rPr dirty="0" sz="2600" spc="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vérification</a:t>
            </a:r>
            <a:r>
              <a:rPr dirty="0" sz="2600" spc="1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d’information </a:t>
            </a:r>
            <a:r>
              <a:rPr dirty="0" sz="2600">
                <a:latin typeface="Calibri"/>
                <a:cs typeface="Calibri"/>
              </a:rPr>
              <a:t>leur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permet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une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première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approche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de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165">
                <a:latin typeface="Calibri"/>
                <a:cs typeface="Calibri"/>
              </a:rPr>
              <a:t>ce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genre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d’outils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90">
                <a:latin typeface="Calibri"/>
                <a:cs typeface="Calibri"/>
              </a:rPr>
              <a:t>qu’ils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pourront </a:t>
            </a:r>
            <a:r>
              <a:rPr dirty="0" sz="2600">
                <a:latin typeface="Calibri"/>
                <a:cs typeface="Calibri"/>
              </a:rPr>
              <a:t>retrouver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60">
                <a:latin typeface="Calibri"/>
                <a:cs typeface="Calibri"/>
              </a:rPr>
              <a:t>en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45">
                <a:latin typeface="Calibri"/>
                <a:cs typeface="Calibri"/>
              </a:rPr>
              <a:t>version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90">
                <a:latin typeface="Calibri"/>
                <a:cs typeface="Calibri"/>
              </a:rPr>
              <a:t>française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135">
                <a:latin typeface="Calibri"/>
                <a:cs typeface="Calibri"/>
              </a:rPr>
              <a:t>les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appréhender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105">
                <a:latin typeface="Calibri"/>
                <a:cs typeface="Calibri"/>
              </a:rPr>
              <a:t>avec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130">
                <a:latin typeface="Calibri"/>
                <a:cs typeface="Calibri"/>
              </a:rPr>
              <a:t>plus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d’aisance.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10">
                <a:latin typeface="Calibri"/>
                <a:cs typeface="Calibri"/>
              </a:rPr>
              <a:t>Valorisation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 spc="130">
                <a:latin typeface="Calibri"/>
                <a:cs typeface="Calibri"/>
              </a:rPr>
              <a:t>des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114">
                <a:latin typeface="Calibri"/>
                <a:cs typeface="Calibri"/>
              </a:rPr>
              <a:t>tâches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finales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 spc="60">
                <a:latin typeface="Calibri"/>
                <a:cs typeface="Calibri"/>
              </a:rPr>
              <a:t>en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lisant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135">
                <a:latin typeface="Calibri"/>
                <a:cs typeface="Calibri"/>
              </a:rPr>
              <a:t>celles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130">
                <a:latin typeface="Calibri"/>
                <a:cs typeface="Calibri"/>
              </a:rPr>
              <a:t>des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élèves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volontaires.</a:t>
            </a:r>
            <a:endParaRPr sz="2600">
              <a:latin typeface="Calibri"/>
              <a:cs typeface="Calibri"/>
            </a:endParaRPr>
          </a:p>
          <a:p>
            <a:pPr marL="241300" marR="62928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180">
                <a:latin typeface="Calibri"/>
                <a:cs typeface="Calibri"/>
              </a:rPr>
              <a:t>Les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élèves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ont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65">
                <a:latin typeface="Calibri"/>
                <a:cs typeface="Calibri"/>
              </a:rPr>
              <a:t>globalement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intégré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l’importance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130">
                <a:latin typeface="Calibri"/>
                <a:cs typeface="Calibri"/>
              </a:rPr>
              <a:t>les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90">
                <a:latin typeface="Calibri"/>
                <a:cs typeface="Calibri"/>
              </a:rPr>
              <a:t>étapes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70">
                <a:latin typeface="Calibri"/>
                <a:cs typeface="Calibri"/>
              </a:rPr>
              <a:t>du </a:t>
            </a:r>
            <a:r>
              <a:rPr dirty="0" sz="2600" spc="135">
                <a:latin typeface="Calibri"/>
                <a:cs typeface="Calibri"/>
              </a:rPr>
              <a:t>processus</a:t>
            </a:r>
            <a:r>
              <a:rPr dirty="0" sz="2600" spc="9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de</a:t>
            </a:r>
            <a:r>
              <a:rPr dirty="0" sz="2600" spc="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vérification</a:t>
            </a:r>
            <a:r>
              <a:rPr dirty="0" sz="2600" spc="90">
                <a:latin typeface="Calibri"/>
                <a:cs typeface="Calibri"/>
              </a:rPr>
              <a:t> </a:t>
            </a:r>
            <a:r>
              <a:rPr dirty="0" sz="2600" spc="135">
                <a:latin typeface="Calibri"/>
                <a:cs typeface="Calibri"/>
              </a:rPr>
              <a:t>mais</a:t>
            </a:r>
            <a:r>
              <a:rPr dirty="0" sz="2600" spc="1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remarquent</a:t>
            </a:r>
            <a:r>
              <a:rPr dirty="0" sz="2600" spc="90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que</a:t>
            </a:r>
            <a:r>
              <a:rPr dirty="0" sz="2600" spc="95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c’est</a:t>
            </a:r>
            <a:r>
              <a:rPr dirty="0" sz="2600" spc="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très</a:t>
            </a:r>
            <a:r>
              <a:rPr dirty="0" sz="2600" spc="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long</a:t>
            </a:r>
            <a:r>
              <a:rPr dirty="0" sz="2600" spc="90">
                <a:latin typeface="Calibri"/>
                <a:cs typeface="Calibri"/>
              </a:rPr>
              <a:t> </a:t>
            </a:r>
            <a:r>
              <a:rPr dirty="0" sz="2600" spc="25">
                <a:latin typeface="Calibri"/>
                <a:cs typeface="Calibri"/>
              </a:rPr>
              <a:t>par </a:t>
            </a:r>
            <a:r>
              <a:rPr dirty="0" sz="2600">
                <a:latin typeface="Calibri"/>
                <a:cs typeface="Calibri"/>
              </a:rPr>
              <a:t>rapport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100">
                <a:latin typeface="Calibri"/>
                <a:cs typeface="Calibri"/>
              </a:rPr>
              <a:t>au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flux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130">
                <a:latin typeface="Calibri"/>
                <a:cs typeface="Calibri"/>
              </a:rPr>
              <a:t>massif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d’informations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85">
                <a:latin typeface="Calibri"/>
                <a:cs typeface="Calibri"/>
              </a:rPr>
              <a:t>reçu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95">
                <a:latin typeface="Calibri"/>
                <a:cs typeface="Calibri"/>
              </a:rPr>
              <a:t>sur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135">
                <a:latin typeface="Calibri"/>
                <a:cs typeface="Calibri"/>
              </a:rPr>
              <a:t>les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réseaux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100">
                <a:latin typeface="Calibri"/>
                <a:cs typeface="Calibri"/>
              </a:rPr>
              <a:t>sociaux.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5.</a:t>
            </a:r>
            <a:r>
              <a:rPr dirty="0" spc="-140"/>
              <a:t> </a:t>
            </a:r>
            <a:r>
              <a:rPr dirty="0"/>
              <a:t>Limites</a:t>
            </a:r>
            <a:r>
              <a:rPr dirty="0" spc="-135"/>
              <a:t> </a:t>
            </a:r>
            <a:r>
              <a:rPr dirty="0" spc="-229"/>
              <a:t>/</a:t>
            </a:r>
            <a:r>
              <a:rPr dirty="0" spc="-120"/>
              <a:t> </a:t>
            </a:r>
            <a:r>
              <a:rPr dirty="0" spc="-25"/>
              <a:t>points</a:t>
            </a:r>
            <a:r>
              <a:rPr dirty="0" spc="-135"/>
              <a:t> </a:t>
            </a:r>
            <a:r>
              <a:rPr dirty="0"/>
              <a:t>de</a:t>
            </a:r>
            <a:r>
              <a:rPr dirty="0" spc="-135"/>
              <a:t> </a:t>
            </a:r>
            <a:r>
              <a:rPr dirty="0" spc="-10"/>
              <a:t>vigilance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6677" rIns="0" bIns="0" rtlCol="0" vert="horz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125" b="0">
                <a:latin typeface="Calibri"/>
                <a:cs typeface="Calibri"/>
              </a:rPr>
              <a:t>L’accès</a:t>
            </a:r>
            <a:r>
              <a:rPr dirty="0" sz="2800" spc="50" b="0">
                <a:latin typeface="Calibri"/>
                <a:cs typeface="Calibri"/>
              </a:rPr>
              <a:t> </a:t>
            </a:r>
            <a:r>
              <a:rPr dirty="0" sz="2800" spc="145" b="0">
                <a:latin typeface="Calibri"/>
                <a:cs typeface="Calibri"/>
              </a:rPr>
              <a:t>à</a:t>
            </a:r>
            <a:r>
              <a:rPr dirty="0" sz="2800" spc="1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l’ordinateur pour</a:t>
            </a:r>
            <a:r>
              <a:rPr dirty="0" sz="2800" spc="25" b="0">
                <a:latin typeface="Calibri"/>
                <a:cs typeface="Calibri"/>
              </a:rPr>
              <a:t> </a:t>
            </a:r>
            <a:r>
              <a:rPr dirty="0" sz="2800" spc="140" b="0">
                <a:latin typeface="Calibri"/>
                <a:cs typeface="Calibri"/>
              </a:rPr>
              <a:t>les</a:t>
            </a:r>
            <a:r>
              <a:rPr dirty="0" sz="2800" b="0">
                <a:latin typeface="Calibri"/>
                <a:cs typeface="Calibri"/>
              </a:rPr>
              <a:t> </a:t>
            </a:r>
            <a:r>
              <a:rPr dirty="0" sz="2800" spc="120" b="0">
                <a:latin typeface="Calibri"/>
                <a:cs typeface="Calibri"/>
              </a:rPr>
              <a:t>tâches</a:t>
            </a:r>
            <a:r>
              <a:rPr dirty="0" sz="2800" spc="20" b="0">
                <a:latin typeface="Calibri"/>
                <a:cs typeface="Calibri"/>
              </a:rPr>
              <a:t> </a:t>
            </a:r>
            <a:r>
              <a:rPr dirty="0" sz="2800" spc="75" b="0">
                <a:latin typeface="Calibri"/>
                <a:cs typeface="Calibri"/>
              </a:rPr>
              <a:t>numériques</a:t>
            </a:r>
            <a:r>
              <a:rPr dirty="0" sz="2800" spc="10" b="0">
                <a:latin typeface="Calibri"/>
                <a:cs typeface="Calibri"/>
              </a:rPr>
              <a:t> </a:t>
            </a:r>
            <a:r>
              <a:rPr dirty="0" sz="2800" spc="110" b="0">
                <a:latin typeface="Calibri"/>
                <a:cs typeface="Calibri"/>
              </a:rPr>
              <a:t>nécessite</a:t>
            </a:r>
            <a:r>
              <a:rPr dirty="0" sz="2800" spc="2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de </a:t>
            </a:r>
            <a:r>
              <a:rPr dirty="0" sz="2800" spc="60" b="0">
                <a:latin typeface="Calibri"/>
                <a:cs typeface="Calibri"/>
              </a:rPr>
              <a:t>	</a:t>
            </a:r>
            <a:r>
              <a:rPr dirty="0" sz="2800" spc="45" b="0">
                <a:latin typeface="Calibri"/>
                <a:cs typeface="Calibri"/>
              </a:rPr>
              <a:t>redoubler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75" b="0">
                <a:latin typeface="Calibri"/>
                <a:cs typeface="Calibri"/>
              </a:rPr>
              <a:t>vigilance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quant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145" b="0">
                <a:latin typeface="Calibri"/>
                <a:cs typeface="Calibri"/>
              </a:rPr>
              <a:t>à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l’usage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45" b="0">
                <a:latin typeface="Calibri"/>
                <a:cs typeface="Calibri"/>
              </a:rPr>
              <a:t>traducteur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ou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l’IA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30" b="0">
                <a:latin typeface="Calibri"/>
                <a:cs typeface="Calibri"/>
              </a:rPr>
              <a:t>qui </a:t>
            </a:r>
            <a:r>
              <a:rPr dirty="0" sz="2800" spc="30" b="0">
                <a:latin typeface="Calibri"/>
                <a:cs typeface="Calibri"/>
              </a:rPr>
              <a:t>	</a:t>
            </a:r>
            <a:r>
              <a:rPr dirty="0" sz="2800" spc="45" b="0">
                <a:latin typeface="Calibri"/>
                <a:cs typeface="Calibri"/>
              </a:rPr>
              <a:t>peuvent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spc="100" b="0">
                <a:latin typeface="Calibri"/>
                <a:cs typeface="Calibri"/>
              </a:rPr>
              <a:t>fausser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140" b="0">
                <a:latin typeface="Calibri"/>
                <a:cs typeface="Calibri"/>
              </a:rPr>
              <a:t>les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75" b="0">
                <a:latin typeface="Calibri"/>
                <a:cs typeface="Calibri"/>
              </a:rPr>
              <a:t>activités</a:t>
            </a:r>
            <a:r>
              <a:rPr dirty="0" sz="2800" spc="-5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compréhension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spc="70" b="0">
                <a:latin typeface="Calibri"/>
                <a:cs typeface="Calibri"/>
              </a:rPr>
              <a:t>ou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50" b="0">
                <a:latin typeface="Calibri"/>
                <a:cs typeface="Calibri"/>
              </a:rPr>
              <a:t>production </a:t>
            </a:r>
            <a:r>
              <a:rPr dirty="0" sz="2800" spc="50" b="0">
                <a:latin typeface="Calibri"/>
                <a:cs typeface="Calibri"/>
              </a:rPr>
              <a:t>	</a:t>
            </a:r>
            <a:r>
              <a:rPr dirty="0" sz="2800" spc="55" b="0">
                <a:latin typeface="Calibri"/>
                <a:cs typeface="Calibri"/>
              </a:rPr>
              <a:t>(notamment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pour </a:t>
            </a:r>
            <a:r>
              <a:rPr dirty="0" sz="2800" spc="114" b="0">
                <a:latin typeface="Calibri"/>
                <a:cs typeface="Calibri"/>
              </a:rPr>
              <a:t>la</a:t>
            </a:r>
            <a:r>
              <a:rPr dirty="0" sz="2800" spc="-10" b="0">
                <a:latin typeface="Calibri"/>
                <a:cs typeface="Calibri"/>
              </a:rPr>
              <a:t> </a:t>
            </a:r>
            <a:r>
              <a:rPr dirty="0" sz="2800" spc="95" b="0">
                <a:latin typeface="Calibri"/>
                <a:cs typeface="Calibri"/>
              </a:rPr>
              <a:t>tâche</a:t>
            </a:r>
            <a:r>
              <a:rPr dirty="0" sz="2800" spc="10" b="0">
                <a:latin typeface="Calibri"/>
                <a:cs typeface="Calibri"/>
              </a:rPr>
              <a:t> </a:t>
            </a:r>
            <a:r>
              <a:rPr dirty="0" sz="2800" spc="40" b="0">
                <a:latin typeface="Calibri"/>
                <a:cs typeface="Calibri"/>
              </a:rPr>
              <a:t>finale).</a:t>
            </a:r>
            <a:endParaRPr sz="2800">
              <a:latin typeface="Calibri"/>
              <a:cs typeface="Calibri"/>
            </a:endParaRPr>
          </a:p>
          <a:p>
            <a:pPr marL="240029" marR="20193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105" b="0">
                <a:latin typeface="Calibri"/>
                <a:cs typeface="Calibri"/>
              </a:rPr>
              <a:t>Cadrer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correctement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140" b="0">
                <a:latin typeface="Calibri"/>
                <a:cs typeface="Calibri"/>
              </a:rPr>
              <a:t>les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120" b="0">
                <a:latin typeface="Calibri"/>
                <a:cs typeface="Calibri"/>
              </a:rPr>
              <a:t>consignes</a:t>
            </a:r>
            <a:r>
              <a:rPr dirty="0" sz="2800" spc="-5" b="0">
                <a:latin typeface="Calibri"/>
                <a:cs typeface="Calibri"/>
              </a:rPr>
              <a:t> </a:t>
            </a:r>
            <a:r>
              <a:rPr dirty="0" sz="2800" spc="85" b="0">
                <a:latin typeface="Calibri"/>
                <a:cs typeface="Calibri"/>
              </a:rPr>
              <a:t>de</a:t>
            </a:r>
            <a:r>
              <a:rPr dirty="0" sz="2800" spc="-25" b="0">
                <a:latin typeface="Calibri"/>
                <a:cs typeface="Calibri"/>
              </a:rPr>
              <a:t> </a:t>
            </a:r>
            <a:r>
              <a:rPr dirty="0" sz="2800" spc="114" b="0">
                <a:latin typeface="Calibri"/>
                <a:cs typeface="Calibri"/>
              </a:rPr>
              <a:t>la</a:t>
            </a:r>
            <a:r>
              <a:rPr dirty="0" sz="2800" spc="-30" b="0">
                <a:latin typeface="Calibri"/>
                <a:cs typeface="Calibri"/>
              </a:rPr>
              <a:t> </a:t>
            </a:r>
            <a:r>
              <a:rPr dirty="0" sz="2800" spc="95" b="0">
                <a:latin typeface="Calibri"/>
                <a:cs typeface="Calibri"/>
              </a:rPr>
              <a:t>tâche</a:t>
            </a:r>
            <a:r>
              <a:rPr dirty="0" sz="2800" spc="-15" b="0">
                <a:latin typeface="Calibri"/>
                <a:cs typeface="Calibri"/>
              </a:rPr>
              <a:t> </a:t>
            </a:r>
            <a:r>
              <a:rPr dirty="0" sz="2800" spc="60" b="0">
                <a:latin typeface="Calibri"/>
                <a:cs typeface="Calibri"/>
              </a:rPr>
              <a:t>finale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pour</a:t>
            </a:r>
            <a:r>
              <a:rPr dirty="0" sz="2800" spc="-3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éviter </a:t>
            </a:r>
            <a:r>
              <a:rPr dirty="0" sz="2800" spc="-10" b="0">
                <a:latin typeface="Calibri"/>
                <a:cs typeface="Calibri"/>
              </a:rPr>
              <a:t>	</a:t>
            </a:r>
            <a:r>
              <a:rPr dirty="0" sz="2800" spc="140" b="0">
                <a:latin typeface="Calibri"/>
                <a:cs typeface="Calibri"/>
              </a:rPr>
              <a:t>des</a:t>
            </a:r>
            <a:r>
              <a:rPr dirty="0" sz="2800" spc="-20" b="0">
                <a:latin typeface="Calibri"/>
                <a:cs typeface="Calibri"/>
              </a:rPr>
              <a:t> </a:t>
            </a:r>
            <a:r>
              <a:rPr dirty="0" sz="2800" b="0" i="1">
                <a:latin typeface="Calibri"/>
                <a:cs typeface="Calibri"/>
              </a:rPr>
              <a:t>fake</a:t>
            </a:r>
            <a:r>
              <a:rPr dirty="0" sz="2800" spc="-20" b="0" i="1">
                <a:latin typeface="Calibri"/>
                <a:cs typeface="Calibri"/>
              </a:rPr>
              <a:t> </a:t>
            </a:r>
            <a:r>
              <a:rPr dirty="0" sz="2800" spc="120" b="0" i="1">
                <a:latin typeface="Calibri"/>
                <a:cs typeface="Calibri"/>
              </a:rPr>
              <a:t>news</a:t>
            </a:r>
            <a:r>
              <a:rPr dirty="0" sz="2800" spc="-25" b="0" i="1">
                <a:latin typeface="Calibri"/>
                <a:cs typeface="Calibri"/>
              </a:rPr>
              <a:t> </a:t>
            </a:r>
            <a:r>
              <a:rPr dirty="0" sz="2800" spc="65" b="0">
                <a:latin typeface="Calibri"/>
                <a:cs typeface="Calibri"/>
              </a:rPr>
              <a:t>injurieuses.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Sommaire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5247005" cy="360362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7685" algn="l"/>
              </a:tabLst>
            </a:pPr>
            <a:r>
              <a:rPr dirty="0" sz="2800" spc="60">
                <a:latin typeface="Calibri"/>
                <a:cs typeface="Calibri"/>
              </a:rPr>
              <a:t>Contexte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</a:tabLst>
            </a:pPr>
            <a:r>
              <a:rPr dirty="0" sz="2800" spc="75">
                <a:latin typeface="Calibri"/>
                <a:cs typeface="Calibri"/>
              </a:rPr>
              <a:t>Objectifs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</a:tabLst>
            </a:pPr>
            <a:r>
              <a:rPr dirty="0" sz="2800" spc="110">
                <a:latin typeface="Calibri"/>
                <a:cs typeface="Calibri"/>
              </a:rPr>
              <a:t>Etapes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documents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supports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</a:tabLst>
            </a:pPr>
            <a:r>
              <a:rPr dirty="0" sz="2800" spc="70">
                <a:latin typeface="Calibri"/>
                <a:cs typeface="Calibri"/>
              </a:rPr>
              <a:t>Analyse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</a:tabLst>
            </a:pPr>
            <a:r>
              <a:rPr dirty="0" sz="2800" spc="60">
                <a:latin typeface="Calibri"/>
                <a:cs typeface="Calibri"/>
              </a:rPr>
              <a:t>Points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vigilance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</a:tabLst>
            </a:pPr>
            <a:r>
              <a:rPr dirty="0" sz="2800" spc="95">
                <a:latin typeface="Calibri"/>
                <a:cs typeface="Calibri"/>
              </a:rPr>
              <a:t>Outils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numériques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utilisés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</a:tabLst>
            </a:pPr>
            <a:r>
              <a:rPr dirty="0" sz="2800" spc="120">
                <a:latin typeface="Calibri"/>
                <a:cs typeface="Calibri"/>
              </a:rPr>
              <a:t>Conclusion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6.</a:t>
            </a:r>
            <a:r>
              <a:rPr dirty="0" spc="-70"/>
              <a:t> </a:t>
            </a:r>
            <a:r>
              <a:rPr dirty="0"/>
              <a:t>Outils</a:t>
            </a:r>
            <a:r>
              <a:rPr dirty="0" spc="-60"/>
              <a:t> </a:t>
            </a:r>
            <a:r>
              <a:rPr dirty="0" spc="-30"/>
              <a:t>numériques</a:t>
            </a:r>
            <a:r>
              <a:rPr dirty="0" spc="-95"/>
              <a:t> </a:t>
            </a:r>
            <a:r>
              <a:rPr dirty="0" spc="-10"/>
              <a:t>utilisés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344785" cy="42456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65">
                <a:latin typeface="Calibri"/>
                <a:cs typeface="Calibri"/>
              </a:rPr>
              <a:t>Digistorm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pour </a:t>
            </a:r>
            <a:r>
              <a:rPr dirty="0" sz="2800" spc="80">
                <a:latin typeface="Calibri"/>
                <a:cs typeface="Calibri"/>
              </a:rPr>
              <a:t>le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sondage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numérique</a:t>
            </a:r>
            <a:endParaRPr sz="2800">
              <a:latin typeface="Calibri"/>
              <a:cs typeface="Calibri"/>
            </a:endParaRPr>
          </a:p>
          <a:p>
            <a:pPr marL="240029" marR="482600" indent="-227329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Powerpoint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pour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la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compréhension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visuelle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avec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des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170">
                <a:latin typeface="Calibri"/>
                <a:cs typeface="Calibri"/>
              </a:rPr>
              <a:t>caches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et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pour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les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présentations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groupe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ts val="3195"/>
              </a:lnSpc>
              <a:spcBef>
                <a:spcPts val="63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190">
                <a:latin typeface="Calibri"/>
                <a:cs typeface="Calibri"/>
              </a:rPr>
              <a:t>La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plateforme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50" i="1">
                <a:latin typeface="Calibri"/>
                <a:cs typeface="Calibri"/>
              </a:rPr>
              <a:t>VerificaRTVE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pour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apprendre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le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processus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dirty="0" sz="2800" spc="45">
                <a:latin typeface="Calibri"/>
                <a:cs typeface="Calibri"/>
              </a:rPr>
              <a:t>vérification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d’information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Word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50">
                <a:latin typeface="Calibri"/>
                <a:cs typeface="Calibri"/>
              </a:rPr>
              <a:t>/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Canva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pour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la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120">
                <a:latin typeface="Calibri"/>
                <a:cs typeface="Calibri"/>
              </a:rPr>
              <a:t>mise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en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page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la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tâche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finale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ts val="3195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150">
                <a:latin typeface="Calibri"/>
                <a:cs typeface="Calibri"/>
              </a:rPr>
              <a:t>Canva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pour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la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réalisation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la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photo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générée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par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accessible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via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dirty="0" sz="2800" spc="90">
                <a:latin typeface="Calibri"/>
                <a:cs typeface="Calibri"/>
              </a:rPr>
              <a:t>l’ENT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Bureau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Numérique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60">
                <a:latin typeface="Calibri"/>
                <a:cs typeface="Calibri"/>
              </a:rPr>
              <a:t>AnswerGarden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pour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créer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un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nuage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mots.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6.</a:t>
            </a:r>
            <a:r>
              <a:rPr dirty="0" spc="-70"/>
              <a:t> </a:t>
            </a:r>
            <a:r>
              <a:rPr dirty="0"/>
              <a:t>Outils</a:t>
            </a:r>
            <a:r>
              <a:rPr dirty="0" spc="-60"/>
              <a:t> </a:t>
            </a:r>
            <a:r>
              <a:rPr dirty="0" spc="-30"/>
              <a:t>numériques</a:t>
            </a:r>
            <a:r>
              <a:rPr dirty="0" spc="-95"/>
              <a:t> </a:t>
            </a:r>
            <a:r>
              <a:rPr dirty="0" spc="-10"/>
              <a:t>utilisés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pc="215"/>
              <a:t>Les</a:t>
            </a:r>
            <a:r>
              <a:rPr dirty="0" spc="-45"/>
              <a:t> </a:t>
            </a:r>
            <a:r>
              <a:rPr dirty="0" spc="140"/>
              <a:t>plus-</a:t>
            </a:r>
            <a:r>
              <a:rPr dirty="0" spc="120"/>
              <a:t>values:</a:t>
            </a:r>
          </a:p>
          <a:p>
            <a:pPr marL="241300" marR="419100" indent="-228600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70" b="0">
                <a:latin typeface="Calibri"/>
                <a:cs typeface="Calibri"/>
              </a:rPr>
              <a:t>Développement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85" b="0">
                <a:latin typeface="Calibri"/>
                <a:cs typeface="Calibri"/>
              </a:rPr>
              <a:t>de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125" b="0">
                <a:latin typeface="Calibri"/>
                <a:cs typeface="Calibri"/>
              </a:rPr>
              <a:t>compétences</a:t>
            </a:r>
            <a:r>
              <a:rPr dirty="0" spc="-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EMI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60" b="0">
                <a:latin typeface="Calibri"/>
                <a:cs typeface="Calibri"/>
              </a:rPr>
              <a:t>en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50" b="0">
                <a:latin typeface="Calibri"/>
                <a:cs typeface="Calibri"/>
              </a:rPr>
              <a:t>lien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spc="55" b="0">
                <a:latin typeface="Calibri"/>
                <a:cs typeface="Calibri"/>
              </a:rPr>
              <a:t>direct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105" b="0">
                <a:latin typeface="Calibri"/>
                <a:cs typeface="Calibri"/>
              </a:rPr>
              <a:t>avec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135" b="0">
                <a:latin typeface="Calibri"/>
                <a:cs typeface="Calibri"/>
              </a:rPr>
              <a:t>les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114" b="0">
                <a:latin typeface="Calibri"/>
                <a:cs typeface="Calibri"/>
              </a:rPr>
              <a:t>usages </a:t>
            </a:r>
            <a:r>
              <a:rPr dirty="0" spc="75" b="0">
                <a:latin typeface="Calibri"/>
                <a:cs typeface="Calibri"/>
              </a:rPr>
              <a:t>réels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130" b="0">
                <a:latin typeface="Calibri"/>
                <a:cs typeface="Calibri"/>
              </a:rPr>
              <a:t>des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65" b="0">
                <a:latin typeface="Calibri"/>
                <a:cs typeface="Calibri"/>
              </a:rPr>
              <a:t>élèves.</a:t>
            </a: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65" b="0">
                <a:latin typeface="Calibri"/>
                <a:cs typeface="Calibri"/>
              </a:rPr>
              <a:t>Engagement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130" b="0">
                <a:latin typeface="Calibri"/>
                <a:cs typeface="Calibri"/>
              </a:rPr>
              <a:t>des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80" b="0">
                <a:latin typeface="Calibri"/>
                <a:cs typeface="Calibri"/>
              </a:rPr>
              <a:t>élèves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125" b="0">
                <a:latin typeface="Calibri"/>
                <a:cs typeface="Calibri"/>
              </a:rPr>
              <a:t>à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travers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130" b="0">
                <a:latin typeface="Calibri"/>
                <a:cs typeface="Calibri"/>
              </a:rPr>
              <a:t>des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spc="70" b="0">
                <a:latin typeface="Calibri"/>
                <a:cs typeface="Calibri"/>
              </a:rPr>
              <a:t>activités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55" b="0">
                <a:latin typeface="Calibri"/>
                <a:cs typeface="Calibri"/>
              </a:rPr>
              <a:t>interactives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50" b="0">
                <a:latin typeface="Calibri"/>
                <a:cs typeface="Calibri"/>
              </a:rPr>
              <a:t>(sondage)</a:t>
            </a:r>
          </a:p>
          <a:p>
            <a:pPr algn="just" marL="241300" marR="5080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70" b="0">
                <a:latin typeface="Calibri"/>
                <a:cs typeface="Calibri"/>
              </a:rPr>
              <a:t>Développement</a:t>
            </a:r>
            <a:r>
              <a:rPr dirty="0" spc="55" b="0">
                <a:latin typeface="Calibri"/>
                <a:cs typeface="Calibri"/>
              </a:rPr>
              <a:t> </a:t>
            </a:r>
            <a:r>
              <a:rPr dirty="0" spc="85" b="0">
                <a:latin typeface="Calibri"/>
                <a:cs typeface="Calibri"/>
              </a:rPr>
              <a:t>de</a:t>
            </a:r>
            <a:r>
              <a:rPr dirty="0" spc="65" b="0">
                <a:latin typeface="Calibri"/>
                <a:cs typeface="Calibri"/>
              </a:rPr>
              <a:t> </a:t>
            </a:r>
            <a:r>
              <a:rPr dirty="0" spc="95" b="0">
                <a:latin typeface="Calibri"/>
                <a:cs typeface="Calibri"/>
              </a:rPr>
              <a:t>la</a:t>
            </a:r>
            <a:r>
              <a:rPr dirty="0" spc="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créativité</a:t>
            </a:r>
            <a:r>
              <a:rPr dirty="0" spc="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pour</a:t>
            </a:r>
            <a:r>
              <a:rPr dirty="0" spc="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l’élaboration</a:t>
            </a:r>
            <a:r>
              <a:rPr dirty="0" spc="80" b="0">
                <a:latin typeface="Calibri"/>
                <a:cs typeface="Calibri"/>
              </a:rPr>
              <a:t> </a:t>
            </a:r>
            <a:r>
              <a:rPr dirty="0" spc="75" b="0">
                <a:latin typeface="Calibri"/>
                <a:cs typeface="Calibri"/>
              </a:rPr>
              <a:t>de</a:t>
            </a:r>
            <a:r>
              <a:rPr dirty="0" spc="55" b="0">
                <a:latin typeface="Calibri"/>
                <a:cs typeface="Calibri"/>
              </a:rPr>
              <a:t> </a:t>
            </a:r>
            <a:r>
              <a:rPr dirty="0" spc="95" b="0">
                <a:latin typeface="Calibri"/>
                <a:cs typeface="Calibri"/>
              </a:rPr>
              <a:t>la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 i="1">
                <a:latin typeface="Calibri"/>
                <a:cs typeface="Calibri"/>
              </a:rPr>
              <a:t>fake</a:t>
            </a:r>
            <a:r>
              <a:rPr dirty="0" spc="40" b="0" i="1">
                <a:latin typeface="Calibri"/>
                <a:cs typeface="Calibri"/>
              </a:rPr>
              <a:t> </a:t>
            </a:r>
            <a:r>
              <a:rPr dirty="0" spc="110" b="0" i="1">
                <a:latin typeface="Calibri"/>
                <a:cs typeface="Calibri"/>
              </a:rPr>
              <a:t>news</a:t>
            </a:r>
            <a:r>
              <a:rPr dirty="0" spc="35" b="0" i="1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pour </a:t>
            </a:r>
            <a:r>
              <a:rPr dirty="0" spc="95" b="0">
                <a:latin typeface="Calibri"/>
                <a:cs typeface="Calibri"/>
              </a:rPr>
              <a:t>la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120" b="0">
                <a:latin typeface="Calibri"/>
                <a:cs typeface="Calibri"/>
              </a:rPr>
              <a:t>mise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60" b="0">
                <a:latin typeface="Calibri"/>
                <a:cs typeface="Calibri"/>
              </a:rPr>
              <a:t>en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70" b="0">
                <a:latin typeface="Calibri"/>
                <a:cs typeface="Calibri"/>
              </a:rPr>
              <a:t>page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et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95" b="0">
                <a:latin typeface="Calibri"/>
                <a:cs typeface="Calibri"/>
              </a:rPr>
              <a:t>la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55" b="0">
                <a:latin typeface="Calibri"/>
                <a:cs typeface="Calibri"/>
              </a:rPr>
              <a:t>création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90" b="0">
                <a:latin typeface="Calibri"/>
                <a:cs typeface="Calibri"/>
              </a:rPr>
              <a:t>de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95" b="0">
                <a:latin typeface="Calibri"/>
                <a:cs typeface="Calibri"/>
              </a:rPr>
              <a:t>la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114" b="0">
                <a:latin typeface="Calibri"/>
                <a:cs typeface="Calibri"/>
              </a:rPr>
              <a:t>fausse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photo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65" b="0">
                <a:latin typeface="Calibri"/>
                <a:cs typeface="Calibri"/>
              </a:rPr>
              <a:t>ou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50" b="0">
                <a:latin typeface="Calibri"/>
                <a:cs typeface="Calibri"/>
              </a:rPr>
              <a:t>pour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95" b="0">
                <a:latin typeface="Calibri"/>
                <a:cs typeface="Calibri"/>
              </a:rPr>
              <a:t>la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45" b="0">
                <a:latin typeface="Calibri"/>
                <a:cs typeface="Calibri"/>
              </a:rPr>
              <a:t>réalisation </a:t>
            </a:r>
            <a:r>
              <a:rPr dirty="0" spc="80" b="0">
                <a:latin typeface="Calibri"/>
                <a:cs typeface="Calibri"/>
              </a:rPr>
              <a:t>du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Powerpoint </a:t>
            </a:r>
            <a:r>
              <a:rPr dirty="0" spc="75" b="0">
                <a:latin typeface="Calibri"/>
                <a:cs typeface="Calibri"/>
              </a:rPr>
              <a:t>de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spc="45" b="0">
                <a:latin typeface="Calibri"/>
                <a:cs typeface="Calibri"/>
              </a:rPr>
              <a:t>présentation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75" b="0">
                <a:latin typeface="Calibri"/>
                <a:cs typeface="Calibri"/>
              </a:rPr>
              <a:t>de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45" b="0">
                <a:latin typeface="Calibri"/>
                <a:cs typeface="Calibri"/>
              </a:rPr>
              <a:t>l’article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spc="90" b="0">
                <a:latin typeface="Calibri"/>
                <a:cs typeface="Calibri"/>
              </a:rPr>
              <a:t>de</a:t>
            </a:r>
            <a:r>
              <a:rPr dirty="0" spc="-80" b="0">
                <a:latin typeface="Calibri"/>
                <a:cs typeface="Calibri"/>
              </a:rPr>
              <a:t> </a:t>
            </a:r>
            <a:r>
              <a:rPr dirty="0" spc="40" b="0" i="1">
                <a:latin typeface="Calibri"/>
                <a:cs typeface="Calibri"/>
              </a:rPr>
              <a:t>VerificaRTVE</a:t>
            </a:r>
            <a:r>
              <a:rPr dirty="0" spc="40" b="0">
                <a:latin typeface="Calibri"/>
                <a:cs typeface="Calibri"/>
              </a:rPr>
              <a:t>.</a:t>
            </a:r>
          </a:p>
          <a:p>
            <a:pPr algn="just" marL="241300" marR="66802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70" b="0">
                <a:latin typeface="Calibri"/>
                <a:cs typeface="Calibri"/>
              </a:rPr>
              <a:t>Développement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85" b="0">
                <a:latin typeface="Calibri"/>
                <a:cs typeface="Calibri"/>
              </a:rPr>
              <a:t>de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l’esprit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75" b="0">
                <a:latin typeface="Calibri"/>
                <a:cs typeface="Calibri"/>
              </a:rPr>
              <a:t>de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85" b="0">
                <a:latin typeface="Calibri"/>
                <a:cs typeface="Calibri"/>
              </a:rPr>
              <a:t>synthèse</a:t>
            </a:r>
            <a:r>
              <a:rPr dirty="0" b="0">
                <a:latin typeface="Calibri"/>
                <a:cs typeface="Calibri"/>
              </a:rPr>
              <a:t> et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75" b="0">
                <a:latin typeface="Calibri"/>
                <a:cs typeface="Calibri"/>
              </a:rPr>
              <a:t>de</a:t>
            </a:r>
            <a:r>
              <a:rPr dirty="0" spc="10" b="0">
                <a:latin typeface="Calibri"/>
                <a:cs typeface="Calibri"/>
              </a:rPr>
              <a:t> </a:t>
            </a:r>
            <a:r>
              <a:rPr dirty="0" spc="75" b="0">
                <a:latin typeface="Calibri"/>
                <a:cs typeface="Calibri"/>
              </a:rPr>
              <a:t>didactisation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pour</a:t>
            </a:r>
            <a:r>
              <a:rPr dirty="0" spc="20" b="0">
                <a:latin typeface="Calibri"/>
                <a:cs typeface="Calibri"/>
              </a:rPr>
              <a:t> </a:t>
            </a:r>
            <a:r>
              <a:rPr dirty="0" spc="70" b="0">
                <a:latin typeface="Calibri"/>
                <a:cs typeface="Calibri"/>
              </a:rPr>
              <a:t>la </a:t>
            </a:r>
            <a:r>
              <a:rPr dirty="0" spc="45" b="0">
                <a:latin typeface="Calibri"/>
                <a:cs typeface="Calibri"/>
              </a:rPr>
              <a:t>présentation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75" b="0">
                <a:latin typeface="Calibri"/>
                <a:cs typeface="Calibri"/>
              </a:rPr>
              <a:t>de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45" b="0">
                <a:latin typeface="Calibri"/>
                <a:cs typeface="Calibri"/>
              </a:rPr>
              <a:t>l’article</a:t>
            </a:r>
            <a:r>
              <a:rPr dirty="0" b="0">
                <a:latin typeface="Calibri"/>
                <a:cs typeface="Calibri"/>
              </a:rPr>
              <a:t> </a:t>
            </a:r>
            <a:r>
              <a:rPr dirty="0" spc="95" b="0">
                <a:latin typeface="Calibri"/>
                <a:cs typeface="Calibri"/>
              </a:rPr>
              <a:t>sur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Powerpoint</a:t>
            </a:r>
            <a:r>
              <a:rPr dirty="0" spc="5" b="0">
                <a:latin typeface="Calibri"/>
                <a:cs typeface="Calibri"/>
              </a:rPr>
              <a:t> </a:t>
            </a:r>
            <a:r>
              <a:rPr dirty="0" spc="65" b="0">
                <a:latin typeface="Calibri"/>
                <a:cs typeface="Calibri"/>
              </a:rPr>
              <a:t>ou</a:t>
            </a:r>
            <a:r>
              <a:rPr dirty="0" spc="-70" b="0">
                <a:latin typeface="Calibri"/>
                <a:cs typeface="Calibri"/>
              </a:rPr>
              <a:t> </a:t>
            </a:r>
            <a:r>
              <a:rPr dirty="0" spc="114" b="0">
                <a:latin typeface="Calibri"/>
                <a:cs typeface="Calibri"/>
              </a:rPr>
              <a:t>Canva.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7.</a:t>
            </a:r>
            <a:r>
              <a:rPr dirty="0" spc="-125"/>
              <a:t> </a:t>
            </a:r>
            <a:r>
              <a:rPr dirty="0" spc="45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042" y="1652092"/>
            <a:ext cx="11091545" cy="450850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202565">
              <a:lnSpc>
                <a:spcPct val="80000"/>
              </a:lnSpc>
              <a:spcBef>
                <a:spcPts val="585"/>
              </a:spcBef>
            </a:pPr>
            <a:r>
              <a:rPr dirty="0" sz="2000">
                <a:latin typeface="Calibri"/>
                <a:cs typeface="Calibri"/>
              </a:rPr>
              <a:t>Pour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conclure,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c’est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une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séquence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interactive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qui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donne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une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place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importante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aux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connaissances </a:t>
            </a:r>
            <a:r>
              <a:rPr dirty="0" sz="2000" spc="60">
                <a:latin typeface="Calibri"/>
                <a:cs typeface="Calibri"/>
              </a:rPr>
              <a:t>personnelles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et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aux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opinions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des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élèves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car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elle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s’inscrit</a:t>
            </a:r>
            <a:r>
              <a:rPr dirty="0" sz="2000" spc="10">
                <a:latin typeface="Calibri"/>
                <a:cs typeface="Calibri"/>
              </a:rPr>
              <a:t> directement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dans</a:t>
            </a:r>
            <a:r>
              <a:rPr dirty="0" sz="2000" spc="10">
                <a:latin typeface="Calibri"/>
                <a:cs typeface="Calibri"/>
              </a:rPr>
              <a:t> leur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quotidien.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Les </a:t>
            </a:r>
            <a:r>
              <a:rPr dirty="0" sz="2000" spc="10">
                <a:latin typeface="Calibri"/>
                <a:cs typeface="Calibri"/>
              </a:rPr>
              <a:t>différents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projets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en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groupe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leur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permettent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faire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des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choix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éclairés,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développer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leur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créativité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présenter </a:t>
            </a:r>
            <a:r>
              <a:rPr dirty="0" sz="2000" spc="60">
                <a:latin typeface="Calibri"/>
                <a:cs typeface="Calibri"/>
              </a:rPr>
              <a:t>du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contenu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selon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leurs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sensibilités.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Calibri"/>
              <a:cs typeface="Calibri"/>
            </a:endParaRPr>
          </a:p>
          <a:p>
            <a:pPr marL="12700" marR="168910">
              <a:lnSpc>
                <a:spcPct val="80000"/>
              </a:lnSpc>
            </a:pPr>
            <a:r>
              <a:rPr dirty="0" sz="2000" spc="20">
                <a:latin typeface="Calibri"/>
                <a:cs typeface="Calibri"/>
              </a:rPr>
              <a:t>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travers </a:t>
            </a:r>
            <a:r>
              <a:rPr dirty="0" sz="2000" spc="90">
                <a:latin typeface="Calibri"/>
                <a:cs typeface="Calibri"/>
              </a:rPr>
              <a:t>les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activités,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les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élèves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questionnent,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décortiquent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et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reproduisent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leurs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pratiques </a:t>
            </a:r>
            <a:r>
              <a:rPr dirty="0" sz="2000" spc="20">
                <a:latin typeface="Calibri"/>
                <a:cs typeface="Calibri"/>
              </a:rPr>
              <a:t>informationnelles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et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la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désinformation,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ils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terminent </a:t>
            </a:r>
            <a:r>
              <a:rPr dirty="0" sz="2000" spc="70">
                <a:latin typeface="Calibri"/>
                <a:cs typeface="Calibri"/>
              </a:rPr>
              <a:t>ainsi</a:t>
            </a:r>
            <a:r>
              <a:rPr dirty="0" sz="2000" spc="20">
                <a:latin typeface="Calibri"/>
                <a:cs typeface="Calibri"/>
              </a:rPr>
              <a:t> cette </a:t>
            </a:r>
            <a:r>
              <a:rPr dirty="0" sz="2000" spc="85">
                <a:latin typeface="Calibri"/>
                <a:cs typeface="Calibri"/>
              </a:rPr>
              <a:t>séquence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en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étant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plus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informés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sur </a:t>
            </a:r>
            <a:r>
              <a:rPr dirty="0" sz="2000" spc="95">
                <a:latin typeface="Calibri"/>
                <a:cs typeface="Calibri"/>
              </a:rPr>
              <a:t>les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bonnes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pratiques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numériques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l’information.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2000">
              <a:latin typeface="Calibri"/>
              <a:cs typeface="Calibri"/>
            </a:endParaRPr>
          </a:p>
          <a:p>
            <a:pPr marL="12700" marR="282575">
              <a:lnSpc>
                <a:spcPts val="1920"/>
              </a:lnSpc>
            </a:pPr>
            <a:r>
              <a:rPr dirty="0" sz="2000" spc="65">
                <a:latin typeface="Calibri"/>
                <a:cs typeface="Calibri"/>
              </a:rPr>
              <a:t>Cette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séquence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pour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avantage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20">
                <a:latin typeface="Calibri"/>
                <a:cs typeface="Calibri"/>
              </a:rPr>
              <a:t> développer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les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capacités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argumentatives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espagnol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au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cours </a:t>
            </a:r>
            <a:r>
              <a:rPr dirty="0" sz="2000" spc="100">
                <a:latin typeface="Calibri"/>
                <a:cs typeface="Calibri"/>
              </a:rPr>
              <a:t>des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débats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et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à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travers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les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problématiques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posées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ainsi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que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d’imiter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le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style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journalistique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en </a:t>
            </a:r>
            <a:r>
              <a:rPr dirty="0" sz="2000" spc="10">
                <a:latin typeface="Calibri"/>
                <a:cs typeface="Calibri"/>
              </a:rPr>
              <a:t>reproduisant </a:t>
            </a:r>
            <a:r>
              <a:rPr dirty="0" sz="2000" spc="50">
                <a:latin typeface="Calibri"/>
                <a:cs typeface="Calibri"/>
              </a:rPr>
              <a:t>un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article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presse.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serait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pertinent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poursuivre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la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réflexion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s’intéressant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au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thème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des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données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personnelles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du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dirty="0" sz="2000" spc="120">
                <a:latin typeface="Calibri"/>
                <a:cs typeface="Calibri"/>
              </a:rPr>
              <a:t>RGPD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vigueur.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1.</a:t>
            </a:r>
            <a:r>
              <a:rPr dirty="0" spc="-125"/>
              <a:t> </a:t>
            </a:r>
            <a:r>
              <a:rPr dirty="0" spc="-10"/>
              <a:t>Contexte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10944"/>
            <a:ext cx="7177405" cy="1158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125" b="1">
                <a:latin typeface="Calibri"/>
                <a:cs typeface="Calibri"/>
              </a:rPr>
              <a:t>Langue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55" b="1">
                <a:latin typeface="Calibri"/>
                <a:cs typeface="Calibri"/>
              </a:rPr>
              <a:t>et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140" b="1">
                <a:latin typeface="Calibri"/>
                <a:cs typeface="Calibri"/>
              </a:rPr>
              <a:t>public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00" spc="130">
                <a:latin typeface="Calibri"/>
                <a:cs typeface="Calibri"/>
              </a:rPr>
              <a:t>ESPAGNOL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B1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14">
                <a:latin typeface="Calibri"/>
                <a:cs typeface="Calibri"/>
              </a:rPr>
              <a:t>/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cycle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terminal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(Première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ou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Terminale)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50" b="1">
                <a:latin typeface="Calibri"/>
                <a:cs typeface="Calibri"/>
              </a:rPr>
              <a:t>Projet: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760726"/>
            <a:ext cx="10358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8055" algn="l"/>
                <a:tab pos="2118995" algn="l"/>
                <a:tab pos="3376295" algn="l"/>
                <a:tab pos="4232910" algn="l"/>
                <a:tab pos="4681220" algn="l"/>
                <a:tab pos="5638165" algn="l"/>
                <a:tab pos="6179185" algn="l"/>
                <a:tab pos="7857490" algn="l"/>
                <a:tab pos="8532495" algn="l"/>
                <a:tab pos="9715500" algn="l"/>
                <a:tab pos="10183495" algn="l"/>
              </a:tabLst>
            </a:pPr>
            <a:r>
              <a:rPr dirty="0" sz="2400" spc="75">
                <a:latin typeface="Calibri"/>
                <a:cs typeface="Calibri"/>
              </a:rPr>
              <a:t>Cette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40">
                <a:latin typeface="Calibri"/>
                <a:cs typeface="Calibri"/>
              </a:rPr>
              <a:t>activité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0">
                <a:latin typeface="Calibri"/>
                <a:cs typeface="Calibri"/>
              </a:rPr>
              <a:t>s’inscrit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90">
                <a:latin typeface="Calibri"/>
                <a:cs typeface="Calibri"/>
              </a:rPr>
              <a:t>dans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35">
                <a:latin typeface="Calibri"/>
                <a:cs typeface="Calibri"/>
              </a:rPr>
              <a:t>le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70">
                <a:latin typeface="Calibri"/>
                <a:cs typeface="Calibri"/>
              </a:rPr>
              <a:t>cadre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30">
                <a:latin typeface="Calibri"/>
                <a:cs typeface="Calibri"/>
              </a:rPr>
              <a:t>de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40">
                <a:latin typeface="Calibri"/>
                <a:cs typeface="Calibri"/>
              </a:rPr>
              <a:t>l’éducation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40">
                <a:latin typeface="Calibri"/>
                <a:cs typeface="Calibri"/>
              </a:rPr>
              <a:t>aux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95">
                <a:latin typeface="Calibri"/>
                <a:cs typeface="Calibri"/>
              </a:rPr>
              <a:t>médias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et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5">
                <a:latin typeface="Calibri"/>
                <a:cs typeface="Calibri"/>
              </a:rPr>
              <a:t>à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016453"/>
            <a:ext cx="103606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l’information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(EMI)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dans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une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 spc="100">
                <a:latin typeface="Calibri"/>
                <a:cs typeface="Calibri"/>
              </a:rPr>
              <a:t>séquence</a:t>
            </a:r>
            <a:r>
              <a:rPr dirty="0" sz="2400" spc="120">
                <a:latin typeface="Calibri"/>
                <a:cs typeface="Calibri"/>
              </a:rPr>
              <a:t> </a:t>
            </a:r>
            <a:r>
              <a:rPr dirty="0" sz="2400" spc="125">
                <a:latin typeface="Calibri"/>
                <a:cs typeface="Calibri"/>
              </a:rPr>
              <a:t>classique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destinée</a:t>
            </a:r>
            <a:r>
              <a:rPr dirty="0" sz="2400" spc="120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aux</a:t>
            </a:r>
            <a:r>
              <a:rPr dirty="0" sz="2400" spc="12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élèves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de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273044"/>
            <a:ext cx="103568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latin typeface="Calibri"/>
                <a:cs typeface="Calibri"/>
              </a:rPr>
              <a:t>terminal.</a:t>
            </a:r>
            <a:r>
              <a:rPr dirty="0" sz="2400" spc="3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</a:t>
            </a:r>
            <a:r>
              <a:rPr dirty="0" sz="2400" spc="3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s’agit</a:t>
            </a:r>
            <a:r>
              <a:rPr dirty="0" sz="2400" spc="3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d’une</a:t>
            </a:r>
            <a:r>
              <a:rPr dirty="0" sz="2400" spc="310">
                <a:latin typeface="Calibri"/>
                <a:cs typeface="Calibri"/>
              </a:rPr>
              <a:t> </a:t>
            </a:r>
            <a:r>
              <a:rPr dirty="0" sz="2400" spc="100">
                <a:latin typeface="Calibri"/>
                <a:cs typeface="Calibri"/>
              </a:rPr>
              <a:t>séquence</a:t>
            </a:r>
            <a:r>
              <a:rPr dirty="0" sz="2400" spc="32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qui</a:t>
            </a:r>
            <a:r>
              <a:rPr dirty="0" sz="2400" spc="31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questionne</a:t>
            </a:r>
            <a:r>
              <a:rPr dirty="0" sz="2400" spc="305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la</a:t>
            </a:r>
            <a:r>
              <a:rPr dirty="0" sz="2400" spc="3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pratique</a:t>
            </a:r>
            <a:r>
              <a:rPr dirty="0" sz="2400" spc="3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informationnelle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3529076"/>
            <a:ext cx="10359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0">
                <a:latin typeface="Calibri"/>
                <a:cs typeface="Calibri"/>
              </a:rPr>
              <a:t>des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élèves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l’inscrit</a:t>
            </a:r>
            <a:r>
              <a:rPr dirty="0" sz="2400" spc="114">
                <a:latin typeface="Calibri"/>
                <a:cs typeface="Calibri"/>
              </a:rPr>
              <a:t> dans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un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cadre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international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confrontant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 spc="175">
                <a:latin typeface="Calibri"/>
                <a:cs typeface="Calibri"/>
              </a:rPr>
              <a:t>ces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pratiques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3785107"/>
            <a:ext cx="103568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5">
                <a:latin typeface="Calibri"/>
                <a:cs typeface="Calibri"/>
              </a:rPr>
              <a:t>selon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le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pays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la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génération.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155">
                <a:latin typeface="Calibri"/>
                <a:cs typeface="Calibri"/>
              </a:rPr>
              <a:t>Les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réseaux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100">
                <a:latin typeface="Calibri"/>
                <a:cs typeface="Calibri"/>
              </a:rPr>
              <a:t>sociaux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étant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de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nos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jours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la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source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4041140"/>
            <a:ext cx="103574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0">
                <a:latin typeface="Calibri"/>
                <a:cs typeface="Calibri"/>
              </a:rPr>
              <a:t>la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plus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utilisée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par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les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jeunes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générations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s’informer,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nous</a:t>
            </a:r>
            <a:r>
              <a:rPr dirty="0" sz="2400" spc="70">
                <a:latin typeface="Calibri"/>
                <a:cs typeface="Calibri"/>
              </a:rPr>
              <a:t> abordons </a:t>
            </a:r>
            <a:r>
              <a:rPr dirty="0" sz="2400" spc="95">
                <a:latin typeface="Calibri"/>
                <a:cs typeface="Calibri"/>
              </a:rPr>
              <a:t>dans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9" y="4296867"/>
            <a:ext cx="103574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280" algn="l"/>
                <a:tab pos="1336675" algn="l"/>
                <a:tab pos="1853564" algn="l"/>
                <a:tab pos="2954020" algn="l"/>
                <a:tab pos="3543935" algn="l"/>
                <a:tab pos="3835400" algn="l"/>
                <a:tab pos="4205605" algn="l"/>
                <a:tab pos="6341110" algn="l"/>
                <a:tab pos="6729730" algn="l"/>
                <a:tab pos="7245984" algn="l"/>
                <a:tab pos="8360409" algn="l"/>
                <a:tab pos="9733915" algn="l"/>
              </a:tabLst>
            </a:pPr>
            <a:r>
              <a:rPr dirty="0" sz="2400" spc="125">
                <a:latin typeface="Calibri"/>
                <a:cs typeface="Calibri"/>
              </a:rPr>
              <a:t>ce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90">
                <a:latin typeface="Calibri"/>
                <a:cs typeface="Calibri"/>
              </a:rPr>
              <a:t>cours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90">
                <a:latin typeface="Calibri"/>
                <a:cs typeface="Calibri"/>
              </a:rPr>
              <a:t>les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80">
                <a:latin typeface="Calibri"/>
                <a:cs typeface="Calibri"/>
              </a:rPr>
              <a:t>risques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75">
                <a:latin typeface="Calibri"/>
                <a:cs typeface="Calibri"/>
              </a:rPr>
              <a:t>liés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5">
                <a:latin typeface="Calibri"/>
                <a:cs typeface="Calibri"/>
              </a:rPr>
              <a:t>à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5">
                <a:latin typeface="Calibri"/>
                <a:cs typeface="Calibri"/>
              </a:rPr>
              <a:t>la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35">
                <a:latin typeface="Calibri"/>
                <a:cs typeface="Calibri"/>
              </a:rPr>
              <a:t>désinformation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et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90">
                <a:latin typeface="Calibri"/>
                <a:cs typeface="Calibri"/>
              </a:rPr>
              <a:t>les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70">
                <a:latin typeface="Calibri"/>
                <a:cs typeface="Calibri"/>
              </a:rPr>
              <a:t>bonnes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40">
                <a:latin typeface="Calibri"/>
                <a:cs typeface="Calibri"/>
              </a:rPr>
              <a:t>pratiques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pour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4553457"/>
            <a:ext cx="10360025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  <a:tabLst>
                <a:tab pos="1588135" algn="l"/>
                <a:tab pos="2147570" algn="l"/>
                <a:tab pos="3458845" algn="l"/>
                <a:tab pos="5397500" algn="l"/>
                <a:tab pos="6409690" algn="l"/>
                <a:tab pos="7798434" algn="l"/>
                <a:tab pos="8828405" algn="l"/>
                <a:tab pos="9667875" algn="l"/>
              </a:tabLst>
            </a:pPr>
            <a:r>
              <a:rPr dirty="0" sz="2400" spc="-10">
                <a:latin typeface="Calibri"/>
                <a:cs typeface="Calibri"/>
              </a:rPr>
              <a:t>s’informer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20">
                <a:latin typeface="Calibri"/>
                <a:cs typeface="Calibri"/>
              </a:rPr>
              <a:t>de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45">
                <a:latin typeface="Calibri"/>
                <a:cs typeface="Calibri"/>
              </a:rPr>
              <a:t>manière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5">
                <a:latin typeface="Calibri"/>
                <a:cs typeface="Calibri"/>
              </a:rPr>
              <a:t>responsable.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L’outil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5">
                <a:latin typeface="Calibri"/>
                <a:cs typeface="Calibri"/>
              </a:rPr>
              <a:t>principal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0">
                <a:latin typeface="Calibri"/>
                <a:cs typeface="Calibri"/>
              </a:rPr>
              <a:t>utilisé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pour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0">
                <a:latin typeface="Calibri"/>
                <a:cs typeface="Calibri"/>
              </a:rPr>
              <a:t>cette</a:t>
            </a:r>
            <a:endParaRPr sz="2400">
              <a:latin typeface="Calibri"/>
              <a:cs typeface="Calibri"/>
            </a:endParaRPr>
          </a:p>
          <a:p>
            <a:pPr marL="12700" marR="7620">
              <a:lnSpc>
                <a:spcPct val="70000"/>
              </a:lnSpc>
              <a:spcBef>
                <a:spcPts val="430"/>
              </a:spcBef>
              <a:tabLst>
                <a:tab pos="1560830" algn="l"/>
                <a:tab pos="2218055" algn="l"/>
                <a:tab pos="2708275" algn="l"/>
                <a:tab pos="4403725" algn="l"/>
                <a:tab pos="6304280" algn="l"/>
                <a:tab pos="6886575" algn="l"/>
                <a:tab pos="7378700" algn="l"/>
                <a:tab pos="8595360" algn="l"/>
                <a:tab pos="10012680" algn="l"/>
              </a:tabLst>
            </a:pPr>
            <a:r>
              <a:rPr dirty="0" sz="2400" spc="90">
                <a:latin typeface="Calibri"/>
                <a:cs typeface="Calibri"/>
              </a:rPr>
              <a:t>séquence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0">
                <a:latin typeface="Calibri"/>
                <a:cs typeface="Calibri"/>
              </a:rPr>
              <a:t>est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5">
                <a:latin typeface="Calibri"/>
                <a:cs typeface="Calibri"/>
              </a:rPr>
              <a:t>la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plateforme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 i="1">
                <a:latin typeface="Calibri"/>
                <a:cs typeface="Calibri"/>
              </a:rPr>
              <a:t>VerificaRTVE</a:t>
            </a:r>
            <a:r>
              <a:rPr dirty="0" sz="2400" i="1">
                <a:latin typeface="Calibri"/>
                <a:cs typeface="Calibri"/>
              </a:rPr>
              <a:t>	</a:t>
            </a:r>
            <a:r>
              <a:rPr dirty="0" sz="2400" spc="30">
                <a:latin typeface="Calibri"/>
                <a:cs typeface="Calibri"/>
              </a:rPr>
              <a:t>de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5">
                <a:latin typeface="Calibri"/>
                <a:cs typeface="Calibri"/>
              </a:rPr>
              <a:t>la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70">
                <a:latin typeface="Calibri"/>
                <a:cs typeface="Calibri"/>
              </a:rPr>
              <a:t>société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0">
                <a:latin typeface="Calibri"/>
                <a:cs typeface="Calibri"/>
              </a:rPr>
              <a:t>publique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30">
                <a:latin typeface="Calibri"/>
                <a:cs typeface="Calibri"/>
              </a:rPr>
              <a:t>de </a:t>
            </a:r>
            <a:r>
              <a:rPr dirty="0" sz="2400">
                <a:latin typeface="Calibri"/>
                <a:cs typeface="Calibri"/>
              </a:rPr>
              <a:t>radiodiffusion</a:t>
            </a:r>
            <a:r>
              <a:rPr dirty="0" sz="2400" spc="5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520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télévision</a:t>
            </a:r>
            <a:r>
              <a:rPr dirty="0" sz="2400" spc="51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espagnole</a:t>
            </a:r>
            <a:r>
              <a:rPr dirty="0" sz="2400" spc="525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qui</a:t>
            </a:r>
            <a:r>
              <a:rPr dirty="0" sz="2400" spc="52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propose</a:t>
            </a:r>
            <a:r>
              <a:rPr dirty="0" sz="2400" spc="52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de</a:t>
            </a:r>
            <a:r>
              <a:rPr dirty="0" sz="2400" spc="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nombreux</a:t>
            </a:r>
            <a:r>
              <a:rPr dirty="0" sz="2400" spc="520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dossiers</a:t>
            </a:r>
            <a:r>
              <a:rPr dirty="0" sz="2400" spc="52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939" y="5321604"/>
            <a:ext cx="10361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>
                <a:latin typeface="Calibri"/>
                <a:cs typeface="Calibri"/>
              </a:rPr>
              <a:t>articles</a:t>
            </a:r>
            <a:r>
              <a:rPr dirty="0" sz="2400" spc="4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détaillant</a:t>
            </a:r>
            <a:r>
              <a:rPr dirty="0" sz="2400" spc="52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le</a:t>
            </a:r>
            <a:r>
              <a:rPr dirty="0" sz="2400" spc="505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processus</a:t>
            </a:r>
            <a:r>
              <a:rPr dirty="0" sz="2400" spc="50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de</a:t>
            </a:r>
            <a:r>
              <a:rPr dirty="0" sz="2400" spc="5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vérification</a:t>
            </a:r>
            <a:r>
              <a:rPr dirty="0" sz="2400" spc="5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d’informations</a:t>
            </a:r>
            <a:r>
              <a:rPr dirty="0" sz="2400" spc="515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actuelles</a:t>
            </a:r>
            <a:r>
              <a:rPr dirty="0" sz="2400" spc="5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sz="2400" spc="-10" i="1">
                <a:latin typeface="Calibri"/>
                <a:cs typeface="Calibri"/>
              </a:rPr>
              <a:t>fact-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5577332"/>
            <a:ext cx="103612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1935" algn="l"/>
                <a:tab pos="2108200" algn="l"/>
                <a:tab pos="3086735" algn="l"/>
                <a:tab pos="3804920" algn="l"/>
                <a:tab pos="4606290" algn="l"/>
                <a:tab pos="5800090" algn="l"/>
                <a:tab pos="6095365" algn="l"/>
                <a:tab pos="7767955" algn="l"/>
                <a:tab pos="8223250" algn="l"/>
                <a:tab pos="9811385" algn="l"/>
              </a:tabLst>
            </a:pPr>
            <a:r>
              <a:rPr dirty="0" sz="2400" spc="75" i="1">
                <a:latin typeface="Calibri"/>
                <a:cs typeface="Calibri"/>
              </a:rPr>
              <a:t>checking</a:t>
            </a:r>
            <a:r>
              <a:rPr dirty="0" sz="2400" spc="75">
                <a:latin typeface="Calibri"/>
                <a:cs typeface="Calibri"/>
              </a:rPr>
              <a:t>).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25">
                <a:latin typeface="Calibri"/>
                <a:cs typeface="Calibri"/>
              </a:rPr>
              <a:t>Les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0">
                <a:latin typeface="Calibri"/>
                <a:cs typeface="Calibri"/>
              </a:rPr>
              <a:t>élèves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50">
                <a:latin typeface="Calibri"/>
                <a:cs typeface="Calibri"/>
              </a:rPr>
              <a:t>sont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80">
                <a:latin typeface="Calibri"/>
                <a:cs typeface="Calibri"/>
              </a:rPr>
              <a:t>donc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95">
                <a:latin typeface="Calibri"/>
                <a:cs typeface="Calibri"/>
              </a:rPr>
              <a:t>amenés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65">
                <a:latin typeface="Calibri"/>
                <a:cs typeface="Calibri"/>
              </a:rPr>
              <a:t>à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40">
                <a:latin typeface="Calibri"/>
                <a:cs typeface="Calibri"/>
              </a:rPr>
              <a:t>décortiquer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25">
                <a:latin typeface="Calibri"/>
                <a:cs typeface="Calibri"/>
              </a:rPr>
              <a:t>ce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100">
                <a:latin typeface="Calibri"/>
                <a:cs typeface="Calibri"/>
              </a:rPr>
              <a:t>processus,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s’en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39" y="5833364"/>
            <a:ext cx="103562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emparer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présentant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une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100">
                <a:latin typeface="Calibri"/>
                <a:cs typeface="Calibri"/>
              </a:rPr>
              <a:t>fausse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information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désamorcée </a:t>
            </a:r>
            <a:r>
              <a:rPr dirty="0" sz="2400" spc="70">
                <a:latin typeface="Calibri"/>
                <a:cs typeface="Calibri"/>
              </a:rPr>
              <a:t>de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leur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choix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939" y="6090005"/>
            <a:ext cx="8140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latin typeface="Calibri"/>
                <a:cs typeface="Calibri"/>
              </a:rPr>
              <a:t>s’appuyant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sur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cette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analyse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pour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créer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leur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propre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fake</a:t>
            </a:r>
            <a:r>
              <a:rPr dirty="0" sz="2400" spc="20" i="1">
                <a:latin typeface="Calibri"/>
                <a:cs typeface="Calibri"/>
              </a:rPr>
              <a:t> </a:t>
            </a:r>
            <a:r>
              <a:rPr dirty="0" sz="2400" spc="85" i="1">
                <a:latin typeface="Calibri"/>
                <a:cs typeface="Calibri"/>
              </a:rPr>
              <a:t>news</a:t>
            </a:r>
            <a:r>
              <a:rPr dirty="0" sz="2400" spc="8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1.</a:t>
            </a:r>
            <a:r>
              <a:rPr dirty="0" spc="-125"/>
              <a:t> </a:t>
            </a:r>
            <a:r>
              <a:rPr dirty="0" spc="-10"/>
              <a:t>Contexte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73956"/>
            <a:ext cx="10068560" cy="205549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114" b="1">
                <a:latin typeface="Calibri"/>
                <a:cs typeface="Calibri"/>
              </a:rPr>
              <a:t>Axes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100" b="1">
                <a:latin typeface="Calibri"/>
                <a:cs typeface="Calibri"/>
              </a:rPr>
              <a:t>du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95" b="1">
                <a:latin typeface="Calibri"/>
                <a:cs typeface="Calibri"/>
              </a:rPr>
              <a:t>programme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140" b="1">
                <a:latin typeface="Calibri"/>
                <a:cs typeface="Calibri"/>
              </a:rPr>
              <a:t>(cycle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70" b="1">
                <a:latin typeface="Calibri"/>
                <a:cs typeface="Calibri"/>
              </a:rPr>
              <a:t>terminal)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53975">
              <a:lnSpc>
                <a:spcPts val="2580"/>
              </a:lnSpc>
              <a:spcBef>
                <a:spcPts val="1060"/>
              </a:spcBef>
            </a:pPr>
            <a:r>
              <a:rPr dirty="0" sz="2400" spc="70" i="1">
                <a:latin typeface="Calibri"/>
                <a:cs typeface="Calibri"/>
              </a:rPr>
              <a:t>Citoyenneté</a:t>
            </a:r>
            <a:r>
              <a:rPr dirty="0" sz="2400" spc="3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et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120" i="1">
                <a:latin typeface="Calibri"/>
                <a:cs typeface="Calibri"/>
              </a:rPr>
              <a:t>mondes</a:t>
            </a:r>
            <a:r>
              <a:rPr dirty="0" sz="2400" spc="1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virtuels</a:t>
            </a:r>
            <a:r>
              <a:rPr dirty="0" sz="2400" spc="15" i="1">
                <a:latin typeface="Calibri"/>
                <a:cs typeface="Calibri"/>
              </a:rPr>
              <a:t> </a:t>
            </a:r>
            <a:r>
              <a:rPr dirty="0" sz="2400" spc="-240">
                <a:latin typeface="Wingdings"/>
                <a:cs typeface="Wingdings"/>
              </a:rPr>
              <a:t>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agir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citoyen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éclairé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dans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son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usage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des </a:t>
            </a:r>
            <a:r>
              <a:rPr dirty="0" sz="2400" spc="70">
                <a:latin typeface="Calibri"/>
                <a:cs typeface="Calibri"/>
              </a:rPr>
              <a:t>moyens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communication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ligne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680"/>
              </a:spcBef>
            </a:pPr>
            <a:r>
              <a:rPr dirty="0" sz="2400" spc="90" i="1">
                <a:latin typeface="Calibri"/>
                <a:cs typeface="Calibri"/>
              </a:rPr>
              <a:t>Fictions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et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spc="45" i="1">
                <a:latin typeface="Calibri"/>
                <a:cs typeface="Calibri"/>
              </a:rPr>
              <a:t>réalités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spc="-240">
                <a:latin typeface="Wingdings"/>
                <a:cs typeface="Wingdings"/>
              </a:rPr>
              <a:t>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50">
                <a:latin typeface="Calibri"/>
                <a:cs typeface="Calibri"/>
              </a:rPr>
              <a:t>savoir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démêler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le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vrai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du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faux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d’une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information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publiée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ligne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dirty="0" spc="-125"/>
              <a:t> </a:t>
            </a:r>
            <a:r>
              <a:rPr dirty="0" spc="-10"/>
              <a:t>Objectifs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064750" cy="1414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114" b="1">
                <a:latin typeface="Calibri"/>
                <a:cs typeface="Calibri"/>
              </a:rPr>
              <a:t>Objectifs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105" b="1">
                <a:latin typeface="Calibri"/>
                <a:cs typeface="Calibri"/>
              </a:rPr>
              <a:t>linguistiques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2450"/>
              </a:lnSpc>
              <a:spcBef>
                <a:spcPts val="130"/>
              </a:spcBef>
              <a:buFont typeface="Courier New"/>
              <a:buChar char="o"/>
              <a:tabLst>
                <a:tab pos="240029" algn="l"/>
              </a:tabLst>
            </a:pPr>
            <a:r>
              <a:rPr dirty="0" sz="2400" spc="65">
                <a:latin typeface="Calibri"/>
                <a:cs typeface="Calibri"/>
              </a:rPr>
              <a:t>Lexique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cible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travailler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le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champ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lexical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de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l’information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dirty="0" sz="2400" spc="45">
                <a:latin typeface="Calibri"/>
                <a:cs typeface="Calibri"/>
              </a:rPr>
              <a:t>désinformation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(alimenté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tout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au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long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la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séquence).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Courier New"/>
              <a:buChar char="o"/>
              <a:tabLst>
                <a:tab pos="240029" algn="l"/>
              </a:tabLst>
            </a:pPr>
            <a:r>
              <a:rPr dirty="0" sz="2400" spc="80">
                <a:latin typeface="Calibri"/>
                <a:cs typeface="Calibri"/>
              </a:rPr>
              <a:t>Compréhension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l’écrit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développer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 spc="110">
                <a:latin typeface="Calibri"/>
                <a:cs typeface="Calibri"/>
              </a:rPr>
              <a:t>des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stratégies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compréhension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35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3025266"/>
            <a:ext cx="94951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l’écrit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ciblant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les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informations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requises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par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les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consignes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à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partir</a:t>
            </a:r>
            <a:r>
              <a:rPr dirty="0" sz="2400" spc="-20">
                <a:latin typeface="Calibri"/>
                <a:cs typeface="Calibri"/>
              </a:rPr>
              <a:t> d’un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3280994"/>
            <a:ext cx="3126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>
                <a:latin typeface="Calibri"/>
                <a:cs typeface="Calibri"/>
              </a:rPr>
              <a:t>document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authentique.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664077"/>
            <a:ext cx="1010793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27329" marR="5080" indent="-227329">
              <a:lnSpc>
                <a:spcPts val="2450"/>
              </a:lnSpc>
              <a:spcBef>
                <a:spcPts val="100"/>
              </a:spcBef>
              <a:buFont typeface="Courier New"/>
              <a:buChar char="o"/>
              <a:tabLst>
                <a:tab pos="227329" algn="l"/>
              </a:tabLst>
            </a:pPr>
            <a:r>
              <a:rPr dirty="0" sz="2400" spc="50">
                <a:latin typeface="Calibri"/>
                <a:cs typeface="Calibri"/>
              </a:rPr>
              <a:t>Production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orale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: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présentation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orale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continu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groupe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appuyée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par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35">
                <a:latin typeface="Calibri"/>
                <a:cs typeface="Calibri"/>
              </a:rPr>
              <a:t>une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ts val="2014"/>
              </a:lnSpc>
            </a:pPr>
            <a:r>
              <a:rPr dirty="0" sz="2400" spc="65">
                <a:latin typeface="Calibri"/>
                <a:cs typeface="Calibri"/>
              </a:rPr>
              <a:t>fiche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notes</a:t>
            </a:r>
            <a:r>
              <a:rPr dirty="0" sz="2400">
                <a:latin typeface="Calibri"/>
                <a:cs typeface="Calibri"/>
              </a:rPr>
              <a:t> et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12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diapositives,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synthèse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explication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l’article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étudié</a:t>
            </a:r>
            <a:endParaRPr sz="2400">
              <a:latin typeface="Calibri"/>
              <a:cs typeface="Calibri"/>
            </a:endParaRPr>
          </a:p>
          <a:p>
            <a:pPr algn="r" marR="13970">
              <a:lnSpc>
                <a:spcPts val="2450"/>
              </a:lnSpc>
            </a:pPr>
            <a:r>
              <a:rPr dirty="0" sz="2400" spc="85">
                <a:latin typeface="Calibri"/>
                <a:cs typeface="Calibri"/>
              </a:rPr>
              <a:t>selon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12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points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100">
                <a:latin typeface="Calibri"/>
                <a:cs typeface="Calibri"/>
              </a:rPr>
              <a:t>ciblés,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interaction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finale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avec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la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160">
                <a:latin typeface="Calibri"/>
                <a:cs typeface="Calibri"/>
              </a:rPr>
              <a:t>classe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qui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doit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prévoir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95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4432172"/>
            <a:ext cx="100342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>
                <a:latin typeface="Calibri"/>
                <a:cs typeface="Calibri"/>
              </a:rPr>
              <a:t>questions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d’éclaircissement,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reformulation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ou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d’approfondissement</a:t>
            </a:r>
            <a:r>
              <a:rPr dirty="0" sz="2400" spc="8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pour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4687900"/>
            <a:ext cx="43389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0">
                <a:latin typeface="Calibri"/>
                <a:cs typeface="Calibri"/>
              </a:rPr>
              <a:t>chacun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120">
                <a:latin typeface="Calibri"/>
                <a:cs typeface="Calibri"/>
              </a:rPr>
              <a:t>des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membres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du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groupe.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5071109"/>
            <a:ext cx="9329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0029" algn="l"/>
              </a:tabLst>
            </a:pPr>
            <a:r>
              <a:rPr dirty="0" sz="2400" spc="60">
                <a:latin typeface="Calibri"/>
                <a:cs typeface="Calibri"/>
              </a:rPr>
              <a:t>Grammaire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en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contexte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expression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l’obligation/recommandation,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539" y="5327091"/>
            <a:ext cx="100050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80">
                <a:latin typeface="Calibri"/>
                <a:cs typeface="Calibri"/>
              </a:rPr>
              <a:t>connecteurs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logiques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de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l’explication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et</a:t>
            </a:r>
            <a:r>
              <a:rPr dirty="0" sz="2400" spc="60">
                <a:latin typeface="Calibri"/>
                <a:cs typeface="Calibri"/>
              </a:rPr>
              <a:t> de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l’argumentation,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temps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du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130">
                <a:latin typeface="Calibri"/>
                <a:cs typeface="Calibri"/>
              </a:rPr>
              <a:t>passé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539" y="5583123"/>
            <a:ext cx="5537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du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présent,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expression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du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pourcentage.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dirty="0" spc="-125"/>
              <a:t> </a:t>
            </a:r>
            <a:r>
              <a:rPr dirty="0" spc="-10"/>
              <a:t>Objectifs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66011"/>
            <a:ext cx="10183495" cy="364490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135" b="1">
                <a:latin typeface="Calibri"/>
                <a:cs typeface="Calibri"/>
              </a:rPr>
              <a:t>Objectifs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130" b="1">
                <a:latin typeface="Calibri"/>
                <a:cs typeface="Calibri"/>
              </a:rPr>
              <a:t>citoyens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65" b="1">
                <a:latin typeface="Calibri"/>
                <a:cs typeface="Calibri"/>
              </a:rPr>
              <a:t>et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140" b="1">
                <a:latin typeface="Calibri"/>
                <a:cs typeface="Calibri"/>
              </a:rPr>
              <a:t>éducatifs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spc="10" b="1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marR="1326515" indent="-228600">
              <a:lnSpc>
                <a:spcPct val="100000"/>
              </a:lnSpc>
              <a:spcBef>
                <a:spcPts val="990"/>
              </a:spcBef>
            </a:pPr>
            <a:r>
              <a:rPr dirty="0" sz="2800">
                <a:latin typeface="Courier New"/>
                <a:cs typeface="Courier New"/>
              </a:rPr>
              <a:t>o</a:t>
            </a:r>
            <a:r>
              <a:rPr dirty="0" sz="2800">
                <a:latin typeface="Calibri"/>
                <a:cs typeface="Calibri"/>
              </a:rPr>
              <a:t>Apprendre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à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160">
                <a:latin typeface="Calibri"/>
                <a:cs typeface="Calibri"/>
              </a:rPr>
              <a:t>se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méfier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porter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un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regard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critique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sur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114">
                <a:latin typeface="Calibri"/>
                <a:cs typeface="Calibri"/>
              </a:rPr>
              <a:t>les </a:t>
            </a:r>
            <a:r>
              <a:rPr dirty="0" sz="2800" spc="55">
                <a:latin typeface="Calibri"/>
                <a:cs typeface="Calibri"/>
              </a:rPr>
              <a:t>informations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qui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circulent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sur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les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réseaux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05">
                <a:latin typeface="Calibri"/>
                <a:cs typeface="Calibri"/>
              </a:rPr>
              <a:t>sociaux.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800" spc="65">
                <a:latin typeface="Courier New"/>
                <a:cs typeface="Courier New"/>
              </a:rPr>
              <a:t>o</a:t>
            </a:r>
            <a:r>
              <a:rPr dirty="0" sz="2800" spc="65">
                <a:latin typeface="Calibri"/>
                <a:cs typeface="Calibri"/>
              </a:rPr>
              <a:t>Développer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35">
                <a:latin typeface="Calibri"/>
                <a:cs typeface="Calibri"/>
              </a:rPr>
              <a:t>des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stratégies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vérification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l’information.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800" spc="60">
                <a:latin typeface="Courier New"/>
                <a:cs typeface="Courier New"/>
              </a:rPr>
              <a:t>o</a:t>
            </a:r>
            <a:r>
              <a:rPr dirty="0" sz="2800" spc="60">
                <a:latin typeface="Calibri"/>
                <a:cs typeface="Calibri"/>
              </a:rPr>
              <a:t>S’informer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manière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105">
                <a:latin typeface="Calibri"/>
                <a:cs typeface="Calibri"/>
              </a:rPr>
              <a:t>consciente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éclairée.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</a:pPr>
            <a:r>
              <a:rPr dirty="0" sz="2800" spc="60">
                <a:latin typeface="Courier New"/>
                <a:cs typeface="Courier New"/>
              </a:rPr>
              <a:t>o</a:t>
            </a:r>
            <a:r>
              <a:rPr dirty="0" sz="2800" spc="60">
                <a:latin typeface="Calibri"/>
                <a:cs typeface="Calibri"/>
              </a:rPr>
              <a:t>Former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les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élèves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à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un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110">
                <a:latin typeface="Calibri"/>
                <a:cs typeface="Calibri"/>
              </a:rPr>
              <a:t>usage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éthique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responsable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des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moyens </a:t>
            </a:r>
            <a:r>
              <a:rPr dirty="0" sz="2800" spc="85">
                <a:latin typeface="Calibri"/>
                <a:cs typeface="Calibri"/>
              </a:rPr>
              <a:t>de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communication.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9676" y="804163"/>
            <a:ext cx="3180715" cy="147447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dirty="0" sz="5000"/>
              <a:t>3.</a:t>
            </a:r>
            <a:r>
              <a:rPr dirty="0" sz="5000" spc="-145"/>
              <a:t> </a:t>
            </a:r>
            <a:r>
              <a:rPr dirty="0" sz="5000" spc="50"/>
              <a:t>Etapes</a:t>
            </a:r>
            <a:r>
              <a:rPr dirty="0" sz="5000" spc="-165"/>
              <a:t> </a:t>
            </a:r>
            <a:r>
              <a:rPr dirty="0" sz="5000" spc="-25"/>
              <a:t>de </a:t>
            </a:r>
            <a:r>
              <a:rPr dirty="0" sz="5000" spc="50"/>
              <a:t>la</a:t>
            </a:r>
            <a:r>
              <a:rPr dirty="0" sz="5000" spc="-185"/>
              <a:t> </a:t>
            </a:r>
            <a:r>
              <a:rPr dirty="0" sz="5000" spc="-10"/>
              <a:t>séquence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4027" y="2539063"/>
            <a:ext cx="3293745" cy="85090"/>
            <a:chOff x="624027" y="2539063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280" y="2562927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850" y="34"/>
                  </a:moveTo>
                  <a:lnTo>
                    <a:pt x="910602" y="0"/>
                  </a:lnTo>
                  <a:lnTo>
                    <a:pt x="870692" y="738"/>
                  </a:lnTo>
                  <a:lnTo>
                    <a:pt x="830042" y="2102"/>
                  </a:lnTo>
                  <a:lnTo>
                    <a:pt x="682863" y="8467"/>
                  </a:lnTo>
                  <a:lnTo>
                    <a:pt x="558238" y="13013"/>
                  </a:lnTo>
                  <a:lnTo>
                    <a:pt x="409531" y="18954"/>
                  </a:lnTo>
                  <a:lnTo>
                    <a:pt x="365933" y="20377"/>
                  </a:lnTo>
                  <a:lnTo>
                    <a:pt x="322976" y="21332"/>
                  </a:lnTo>
                  <a:lnTo>
                    <a:pt x="279256" y="21704"/>
                  </a:lnTo>
                  <a:lnTo>
                    <a:pt x="233367" y="21381"/>
                  </a:lnTo>
                  <a:lnTo>
                    <a:pt x="183903" y="20248"/>
                  </a:lnTo>
                  <a:lnTo>
                    <a:pt x="129457" y="18192"/>
                  </a:lnTo>
                  <a:lnTo>
                    <a:pt x="68625" y="15098"/>
                  </a:lnTo>
                  <a:lnTo>
                    <a:pt x="0" y="10854"/>
                  </a:lnTo>
                  <a:lnTo>
                    <a:pt x="368" y="17712"/>
                  </a:lnTo>
                  <a:lnTo>
                    <a:pt x="838" y="20379"/>
                  </a:lnTo>
                  <a:lnTo>
                    <a:pt x="0" y="29142"/>
                  </a:lnTo>
                  <a:lnTo>
                    <a:pt x="45458" y="28859"/>
                  </a:lnTo>
                  <a:lnTo>
                    <a:pt x="90440" y="28948"/>
                  </a:lnTo>
                  <a:lnTo>
                    <a:pt x="135398" y="29319"/>
                  </a:lnTo>
                  <a:lnTo>
                    <a:pt x="375736" y="32326"/>
                  </a:lnTo>
                  <a:lnTo>
                    <a:pt x="430092" y="32538"/>
                  </a:lnTo>
                  <a:lnTo>
                    <a:pt x="487604" y="32415"/>
                  </a:lnTo>
                  <a:lnTo>
                    <a:pt x="548725" y="31866"/>
                  </a:lnTo>
                  <a:lnTo>
                    <a:pt x="613911" y="30805"/>
                  </a:lnTo>
                  <a:lnTo>
                    <a:pt x="752500" y="27631"/>
                  </a:lnTo>
                  <a:lnTo>
                    <a:pt x="815466" y="26975"/>
                  </a:lnTo>
                  <a:lnTo>
                    <a:pt x="873273" y="27009"/>
                  </a:lnTo>
                  <a:lnTo>
                    <a:pt x="926680" y="27569"/>
                  </a:lnTo>
                  <a:lnTo>
                    <a:pt x="976446" y="28490"/>
                  </a:lnTo>
                  <a:lnTo>
                    <a:pt x="1111493" y="31778"/>
                  </a:lnTo>
                  <a:lnTo>
                    <a:pt x="1154289" y="32501"/>
                  </a:lnTo>
                  <a:lnTo>
                    <a:pt x="1197240" y="32763"/>
                  </a:lnTo>
                  <a:lnTo>
                    <a:pt x="1241105" y="32400"/>
                  </a:lnTo>
                  <a:lnTo>
                    <a:pt x="1286645" y="31248"/>
                  </a:lnTo>
                  <a:lnTo>
                    <a:pt x="1389114" y="26534"/>
                  </a:lnTo>
                  <a:lnTo>
                    <a:pt x="1437021" y="24855"/>
                  </a:lnTo>
                  <a:lnTo>
                    <a:pt x="1480254" y="23969"/>
                  </a:lnTo>
                  <a:lnTo>
                    <a:pt x="1520731" y="23740"/>
                  </a:lnTo>
                  <a:lnTo>
                    <a:pt x="1560369" y="24033"/>
                  </a:lnTo>
                  <a:lnTo>
                    <a:pt x="1748882" y="27705"/>
                  </a:lnTo>
                  <a:lnTo>
                    <a:pt x="1813086" y="28570"/>
                  </a:lnTo>
                  <a:lnTo>
                    <a:pt x="1887956" y="29142"/>
                  </a:lnTo>
                  <a:lnTo>
                    <a:pt x="1950953" y="29032"/>
                  </a:lnTo>
                  <a:lnTo>
                    <a:pt x="2012795" y="28269"/>
                  </a:lnTo>
                  <a:lnTo>
                    <a:pt x="2073316" y="27021"/>
                  </a:lnTo>
                  <a:lnTo>
                    <a:pt x="2132349" y="25454"/>
                  </a:lnTo>
                  <a:lnTo>
                    <a:pt x="2298849" y="20522"/>
                  </a:lnTo>
                  <a:lnTo>
                    <a:pt x="2350260" y="19358"/>
                  </a:lnTo>
                  <a:lnTo>
                    <a:pt x="2399348" y="18714"/>
                  </a:lnTo>
                  <a:lnTo>
                    <a:pt x="2445947" y="18756"/>
                  </a:lnTo>
                  <a:lnTo>
                    <a:pt x="2489889" y="19653"/>
                  </a:lnTo>
                  <a:lnTo>
                    <a:pt x="2531009" y="21571"/>
                  </a:lnTo>
                  <a:lnTo>
                    <a:pt x="2569137" y="24678"/>
                  </a:lnTo>
                  <a:lnTo>
                    <a:pt x="2604109" y="29142"/>
                  </a:lnTo>
                  <a:lnTo>
                    <a:pt x="2643462" y="33860"/>
                  </a:lnTo>
                  <a:lnTo>
                    <a:pt x="2688930" y="37017"/>
                  </a:lnTo>
                  <a:lnTo>
                    <a:pt x="2739333" y="38824"/>
                  </a:lnTo>
                  <a:lnTo>
                    <a:pt x="2793490" y="39493"/>
                  </a:lnTo>
                  <a:lnTo>
                    <a:pt x="2850221" y="39235"/>
                  </a:lnTo>
                  <a:lnTo>
                    <a:pt x="2908347" y="38261"/>
                  </a:lnTo>
                  <a:lnTo>
                    <a:pt x="2966686" y="36783"/>
                  </a:lnTo>
                  <a:lnTo>
                    <a:pt x="3178573" y="30046"/>
                  </a:lnTo>
                  <a:lnTo>
                    <a:pt x="3220276" y="29213"/>
                  </a:lnTo>
                  <a:lnTo>
                    <a:pt x="3255111" y="29142"/>
                  </a:lnTo>
                  <a:lnTo>
                    <a:pt x="3255492" y="20252"/>
                  </a:lnTo>
                  <a:lnTo>
                    <a:pt x="3254857" y="15299"/>
                  </a:lnTo>
                  <a:lnTo>
                    <a:pt x="3255111" y="10854"/>
                  </a:lnTo>
                  <a:lnTo>
                    <a:pt x="3201431" y="15878"/>
                  </a:lnTo>
                  <a:lnTo>
                    <a:pt x="3146572" y="18993"/>
                  </a:lnTo>
                  <a:lnTo>
                    <a:pt x="3090931" y="20474"/>
                  </a:lnTo>
                  <a:lnTo>
                    <a:pt x="3034903" y="20595"/>
                  </a:lnTo>
                  <a:lnTo>
                    <a:pt x="2978886" y="19631"/>
                  </a:lnTo>
                  <a:lnTo>
                    <a:pt x="2923275" y="17858"/>
                  </a:lnTo>
                  <a:lnTo>
                    <a:pt x="2868467" y="15551"/>
                  </a:lnTo>
                  <a:lnTo>
                    <a:pt x="2712821" y="8173"/>
                  </a:lnTo>
                  <a:lnTo>
                    <a:pt x="2665186" y="6478"/>
                  </a:lnTo>
                  <a:lnTo>
                    <a:pt x="2620335" y="5624"/>
                  </a:lnTo>
                  <a:lnTo>
                    <a:pt x="2578663" y="5885"/>
                  </a:lnTo>
                  <a:lnTo>
                    <a:pt x="2540568" y="7537"/>
                  </a:lnTo>
                  <a:lnTo>
                    <a:pt x="2463404" y="15123"/>
                  </a:lnTo>
                  <a:lnTo>
                    <a:pt x="2415044" y="17539"/>
                  </a:lnTo>
                  <a:lnTo>
                    <a:pt x="2362498" y="18427"/>
                  </a:lnTo>
                  <a:lnTo>
                    <a:pt x="2306896" y="18107"/>
                  </a:lnTo>
                  <a:lnTo>
                    <a:pt x="2249372" y="16904"/>
                  </a:lnTo>
                  <a:lnTo>
                    <a:pt x="2191057" y="15140"/>
                  </a:lnTo>
                  <a:lnTo>
                    <a:pt x="2076584" y="11221"/>
                  </a:lnTo>
                  <a:lnTo>
                    <a:pt x="2022689" y="9711"/>
                  </a:lnTo>
                  <a:lnTo>
                    <a:pt x="1972532" y="8931"/>
                  </a:lnTo>
                  <a:lnTo>
                    <a:pt x="1927243" y="9205"/>
                  </a:lnTo>
                  <a:lnTo>
                    <a:pt x="1887956" y="10854"/>
                  </a:lnTo>
                  <a:lnTo>
                    <a:pt x="1854779" y="12937"/>
                  </a:lnTo>
                  <a:lnTo>
                    <a:pt x="1817095" y="14953"/>
                  </a:lnTo>
                  <a:lnTo>
                    <a:pt x="1775340" y="16838"/>
                  </a:lnTo>
                  <a:lnTo>
                    <a:pt x="1729950" y="18530"/>
                  </a:lnTo>
                  <a:lnTo>
                    <a:pt x="1681358" y="19964"/>
                  </a:lnTo>
                  <a:lnTo>
                    <a:pt x="1630001" y="21078"/>
                  </a:lnTo>
                  <a:lnTo>
                    <a:pt x="1576314" y="21808"/>
                  </a:lnTo>
                  <a:lnTo>
                    <a:pt x="1520731" y="22091"/>
                  </a:lnTo>
                  <a:lnTo>
                    <a:pt x="1463689" y="21863"/>
                  </a:lnTo>
                  <a:lnTo>
                    <a:pt x="1405621" y="21062"/>
                  </a:lnTo>
                  <a:lnTo>
                    <a:pt x="1346963" y="19624"/>
                  </a:lnTo>
                  <a:lnTo>
                    <a:pt x="1288151" y="17486"/>
                  </a:lnTo>
                  <a:lnTo>
                    <a:pt x="1229619" y="14583"/>
                  </a:lnTo>
                  <a:lnTo>
                    <a:pt x="1104413" y="6251"/>
                  </a:lnTo>
                  <a:lnTo>
                    <a:pt x="1046677" y="3012"/>
                  </a:lnTo>
                  <a:lnTo>
                    <a:pt x="996515" y="989"/>
                  </a:lnTo>
                  <a:lnTo>
                    <a:pt x="951850" y="3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3077" y="2558113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1" y="10650"/>
                  </a:lnTo>
                  <a:lnTo>
                    <a:pt x="118551" y="6628"/>
                  </a:lnTo>
                  <a:lnTo>
                    <a:pt x="176169" y="3577"/>
                  </a:lnTo>
                  <a:lnTo>
                    <a:pt x="232532" y="1472"/>
                  </a:lnTo>
                  <a:lnTo>
                    <a:pt x="287476" y="288"/>
                  </a:lnTo>
                  <a:lnTo>
                    <a:pt x="340839" y="0"/>
                  </a:lnTo>
                  <a:lnTo>
                    <a:pt x="392457" y="581"/>
                  </a:lnTo>
                  <a:lnTo>
                    <a:pt x="442167" y="2009"/>
                  </a:lnTo>
                  <a:lnTo>
                    <a:pt x="489807" y="4256"/>
                  </a:lnTo>
                  <a:lnTo>
                    <a:pt x="535212" y="7298"/>
                  </a:lnTo>
                  <a:lnTo>
                    <a:pt x="578220" y="11111"/>
                  </a:lnTo>
                  <a:lnTo>
                    <a:pt x="618667" y="15668"/>
                  </a:lnTo>
                  <a:lnTo>
                    <a:pt x="655567" y="19547"/>
                  </a:lnTo>
                  <a:lnTo>
                    <a:pt x="694145" y="22253"/>
                  </a:lnTo>
                  <a:lnTo>
                    <a:pt x="734543" y="23930"/>
                  </a:lnTo>
                  <a:lnTo>
                    <a:pt x="776902" y="24721"/>
                  </a:lnTo>
                  <a:lnTo>
                    <a:pt x="821363" y="24769"/>
                  </a:lnTo>
                  <a:lnTo>
                    <a:pt x="868067" y="24219"/>
                  </a:lnTo>
                  <a:lnTo>
                    <a:pt x="917156" y="23214"/>
                  </a:lnTo>
                  <a:lnTo>
                    <a:pt x="968771" y="21897"/>
                  </a:lnTo>
                  <a:lnTo>
                    <a:pt x="1023052" y="20413"/>
                  </a:lnTo>
                  <a:lnTo>
                    <a:pt x="1080141" y="18904"/>
                  </a:lnTo>
                  <a:lnTo>
                    <a:pt x="1140180" y="17515"/>
                  </a:lnTo>
                  <a:lnTo>
                    <a:pt x="1203309" y="16388"/>
                  </a:lnTo>
                  <a:lnTo>
                    <a:pt x="1269669" y="15668"/>
                  </a:lnTo>
                  <a:lnTo>
                    <a:pt x="1335545" y="15443"/>
                  </a:lnTo>
                  <a:lnTo>
                    <a:pt x="1397446" y="15638"/>
                  </a:lnTo>
                  <a:lnTo>
                    <a:pt x="1455852" y="16147"/>
                  </a:lnTo>
                  <a:lnTo>
                    <a:pt x="1511244" y="16867"/>
                  </a:lnTo>
                  <a:lnTo>
                    <a:pt x="1564101" y="17694"/>
                  </a:lnTo>
                  <a:lnTo>
                    <a:pt x="1614903" y="18523"/>
                  </a:lnTo>
                  <a:lnTo>
                    <a:pt x="1664131" y="19252"/>
                  </a:lnTo>
                  <a:lnTo>
                    <a:pt x="1712264" y="19775"/>
                  </a:lnTo>
                  <a:lnTo>
                    <a:pt x="1759782" y="19988"/>
                  </a:lnTo>
                  <a:lnTo>
                    <a:pt x="1807166" y="19789"/>
                  </a:lnTo>
                  <a:lnTo>
                    <a:pt x="1854895" y="19071"/>
                  </a:lnTo>
                  <a:lnTo>
                    <a:pt x="1903450" y="17732"/>
                  </a:lnTo>
                  <a:lnTo>
                    <a:pt x="1953310" y="15668"/>
                  </a:lnTo>
                  <a:lnTo>
                    <a:pt x="2004981" y="13799"/>
                  </a:lnTo>
                  <a:lnTo>
                    <a:pt x="2058413" y="12982"/>
                  </a:lnTo>
                  <a:lnTo>
                    <a:pt x="2113167" y="13015"/>
                  </a:lnTo>
                  <a:lnTo>
                    <a:pt x="2168804" y="13695"/>
                  </a:lnTo>
                  <a:lnTo>
                    <a:pt x="2224885" y="14822"/>
                  </a:lnTo>
                  <a:lnTo>
                    <a:pt x="2280971" y="16193"/>
                  </a:lnTo>
                  <a:lnTo>
                    <a:pt x="2336623" y="17606"/>
                  </a:lnTo>
                  <a:lnTo>
                    <a:pt x="2391401" y="18859"/>
                  </a:lnTo>
                  <a:lnTo>
                    <a:pt x="2444867" y="19751"/>
                  </a:lnTo>
                  <a:lnTo>
                    <a:pt x="2496581" y="20080"/>
                  </a:lnTo>
                  <a:lnTo>
                    <a:pt x="2546105" y="19644"/>
                  </a:lnTo>
                  <a:lnTo>
                    <a:pt x="2592999" y="18240"/>
                  </a:lnTo>
                  <a:lnTo>
                    <a:pt x="2636824" y="15668"/>
                  </a:lnTo>
                  <a:lnTo>
                    <a:pt x="2684804" y="12809"/>
                  </a:lnTo>
                  <a:lnTo>
                    <a:pt x="2736763" y="11144"/>
                  </a:lnTo>
                  <a:lnTo>
                    <a:pt x="2791703" y="10471"/>
                  </a:lnTo>
                  <a:lnTo>
                    <a:pt x="2848623" y="10588"/>
                  </a:lnTo>
                  <a:lnTo>
                    <a:pt x="2906523" y="11293"/>
                  </a:lnTo>
                  <a:lnTo>
                    <a:pt x="2964405" y="12382"/>
                  </a:lnTo>
                  <a:lnTo>
                    <a:pt x="3021268" y="13654"/>
                  </a:lnTo>
                  <a:lnTo>
                    <a:pt x="3076113" y="14906"/>
                  </a:lnTo>
                  <a:lnTo>
                    <a:pt x="3127939" y="15936"/>
                  </a:lnTo>
                  <a:lnTo>
                    <a:pt x="3175748" y="16541"/>
                  </a:lnTo>
                  <a:lnTo>
                    <a:pt x="3218540" y="16519"/>
                  </a:lnTo>
                  <a:lnTo>
                    <a:pt x="3255314" y="15668"/>
                  </a:lnTo>
                  <a:lnTo>
                    <a:pt x="3254552" y="23796"/>
                  </a:lnTo>
                  <a:lnTo>
                    <a:pt x="3254933" y="27733"/>
                  </a:lnTo>
                  <a:lnTo>
                    <a:pt x="3255314" y="33956"/>
                  </a:lnTo>
                  <a:lnTo>
                    <a:pt x="3216198" y="34693"/>
                  </a:lnTo>
                  <a:lnTo>
                    <a:pt x="3170970" y="34903"/>
                  </a:lnTo>
                  <a:lnTo>
                    <a:pt x="3120696" y="34689"/>
                  </a:lnTo>
                  <a:lnTo>
                    <a:pt x="3066439" y="34156"/>
                  </a:lnTo>
                  <a:lnTo>
                    <a:pt x="3009265" y="33406"/>
                  </a:lnTo>
                  <a:lnTo>
                    <a:pt x="2950240" y="32543"/>
                  </a:lnTo>
                  <a:lnTo>
                    <a:pt x="2890427" y="31670"/>
                  </a:lnTo>
                  <a:lnTo>
                    <a:pt x="2830893" y="30890"/>
                  </a:lnTo>
                  <a:lnTo>
                    <a:pt x="2772701" y="30307"/>
                  </a:lnTo>
                  <a:lnTo>
                    <a:pt x="2716918" y="30024"/>
                  </a:lnTo>
                  <a:lnTo>
                    <a:pt x="2664607" y="30144"/>
                  </a:lnTo>
                  <a:lnTo>
                    <a:pt x="2616834" y="30770"/>
                  </a:lnTo>
                  <a:lnTo>
                    <a:pt x="2574664" y="32007"/>
                  </a:lnTo>
                  <a:lnTo>
                    <a:pt x="2539161" y="33956"/>
                  </a:lnTo>
                  <a:lnTo>
                    <a:pt x="2505762" y="35563"/>
                  </a:lnTo>
                  <a:lnTo>
                    <a:pt x="2429730" y="35285"/>
                  </a:lnTo>
                  <a:lnTo>
                    <a:pt x="2387286" y="33901"/>
                  </a:lnTo>
                  <a:lnTo>
                    <a:pt x="2342017" y="32019"/>
                  </a:lnTo>
                  <a:lnTo>
                    <a:pt x="2294016" y="29891"/>
                  </a:lnTo>
                  <a:lnTo>
                    <a:pt x="2243378" y="27765"/>
                  </a:lnTo>
                  <a:lnTo>
                    <a:pt x="2190198" y="25892"/>
                  </a:lnTo>
                  <a:lnTo>
                    <a:pt x="2134569" y="24521"/>
                  </a:lnTo>
                  <a:lnTo>
                    <a:pt x="2076587" y="23904"/>
                  </a:lnTo>
                  <a:lnTo>
                    <a:pt x="2016345" y="24288"/>
                  </a:lnTo>
                  <a:lnTo>
                    <a:pt x="1953939" y="25925"/>
                  </a:lnTo>
                  <a:lnTo>
                    <a:pt x="1889462" y="29064"/>
                  </a:lnTo>
                  <a:lnTo>
                    <a:pt x="1823008" y="33956"/>
                  </a:lnTo>
                  <a:lnTo>
                    <a:pt x="1755041" y="39333"/>
                  </a:lnTo>
                  <a:lnTo>
                    <a:pt x="1695316" y="43059"/>
                  </a:lnTo>
                  <a:lnTo>
                    <a:pt x="1642398" y="45339"/>
                  </a:lnTo>
                  <a:lnTo>
                    <a:pt x="1594852" y="46380"/>
                  </a:lnTo>
                  <a:lnTo>
                    <a:pt x="1551244" y="46387"/>
                  </a:lnTo>
                  <a:lnTo>
                    <a:pt x="1510139" y="45566"/>
                  </a:lnTo>
                  <a:lnTo>
                    <a:pt x="1470104" y="44124"/>
                  </a:lnTo>
                  <a:lnTo>
                    <a:pt x="1429703" y="42266"/>
                  </a:lnTo>
                  <a:lnTo>
                    <a:pt x="1387502" y="40199"/>
                  </a:lnTo>
                  <a:lnTo>
                    <a:pt x="1342066" y="38129"/>
                  </a:lnTo>
                  <a:lnTo>
                    <a:pt x="1291961" y="36261"/>
                  </a:lnTo>
                  <a:lnTo>
                    <a:pt x="1235753" y="34801"/>
                  </a:lnTo>
                  <a:lnTo>
                    <a:pt x="1172006" y="33956"/>
                  </a:lnTo>
                  <a:lnTo>
                    <a:pt x="1133450" y="33803"/>
                  </a:lnTo>
                  <a:lnTo>
                    <a:pt x="1094538" y="33886"/>
                  </a:lnTo>
                  <a:lnTo>
                    <a:pt x="1055160" y="34174"/>
                  </a:lnTo>
                  <a:lnTo>
                    <a:pt x="1015206" y="34634"/>
                  </a:lnTo>
                  <a:lnTo>
                    <a:pt x="974566" y="35236"/>
                  </a:lnTo>
                  <a:lnTo>
                    <a:pt x="933129" y="35946"/>
                  </a:lnTo>
                  <a:lnTo>
                    <a:pt x="890786" y="36734"/>
                  </a:lnTo>
                  <a:lnTo>
                    <a:pt x="847426" y="37567"/>
                  </a:lnTo>
                  <a:lnTo>
                    <a:pt x="802940" y="38415"/>
                  </a:lnTo>
                  <a:lnTo>
                    <a:pt x="757218" y="39244"/>
                  </a:lnTo>
                  <a:lnTo>
                    <a:pt x="710148" y="40024"/>
                  </a:lnTo>
                  <a:lnTo>
                    <a:pt x="661622" y="40723"/>
                  </a:lnTo>
                  <a:lnTo>
                    <a:pt x="611529" y="41308"/>
                  </a:lnTo>
                  <a:lnTo>
                    <a:pt x="559759" y="41749"/>
                  </a:lnTo>
                  <a:lnTo>
                    <a:pt x="506202" y="42013"/>
                  </a:lnTo>
                  <a:lnTo>
                    <a:pt x="450748" y="42068"/>
                  </a:lnTo>
                  <a:lnTo>
                    <a:pt x="393286" y="41884"/>
                  </a:lnTo>
                  <a:lnTo>
                    <a:pt x="333708" y="41427"/>
                  </a:lnTo>
                  <a:lnTo>
                    <a:pt x="271902" y="40667"/>
                  </a:lnTo>
                  <a:lnTo>
                    <a:pt x="207758" y="39572"/>
                  </a:lnTo>
                  <a:lnTo>
                    <a:pt x="141168" y="38110"/>
                  </a:lnTo>
                  <a:lnTo>
                    <a:pt x="72019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09676" y="2788742"/>
            <a:ext cx="3243580" cy="156781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60"/>
              </a:spcBef>
            </a:pPr>
            <a:r>
              <a:rPr dirty="0" sz="2200" spc="65">
                <a:latin typeface="Calibri"/>
                <a:cs typeface="Calibri"/>
              </a:rPr>
              <a:t>1.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75">
                <a:latin typeface="Calibri"/>
                <a:cs typeface="Calibri"/>
              </a:rPr>
              <a:t>Sondage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50">
                <a:latin typeface="Calibri"/>
                <a:cs typeface="Calibri"/>
              </a:rPr>
              <a:t>numérique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50">
                <a:latin typeface="Calibri"/>
                <a:cs typeface="Calibri"/>
              </a:rPr>
              <a:t>sur </a:t>
            </a:r>
            <a:r>
              <a:rPr dirty="0" sz="2200" spc="105">
                <a:latin typeface="Calibri"/>
                <a:cs typeface="Calibri"/>
              </a:rPr>
              <a:t>les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35">
                <a:latin typeface="Calibri"/>
                <a:cs typeface="Calibri"/>
              </a:rPr>
              <a:t>pratiques </a:t>
            </a:r>
            <a:r>
              <a:rPr dirty="0" sz="2200" spc="45">
                <a:latin typeface="Calibri"/>
                <a:cs typeface="Calibri"/>
              </a:rPr>
              <a:t>informationnelles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65">
                <a:latin typeface="Calibri"/>
                <a:cs typeface="Calibri"/>
              </a:rPr>
              <a:t>auprès </a:t>
            </a:r>
            <a:r>
              <a:rPr dirty="0" sz="2200" spc="100">
                <a:latin typeface="Calibri"/>
                <a:cs typeface="Calibri"/>
              </a:rPr>
              <a:t>des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65">
                <a:latin typeface="Calibri"/>
                <a:cs typeface="Calibri"/>
              </a:rPr>
              <a:t>élèves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via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40">
                <a:latin typeface="Calibri"/>
                <a:cs typeface="Calibri"/>
              </a:rPr>
              <a:t>l’application </a:t>
            </a:r>
            <a:r>
              <a:rPr dirty="0" sz="2200" spc="50">
                <a:latin typeface="Calibri"/>
                <a:cs typeface="Calibri"/>
              </a:rPr>
              <a:t>Digistorm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65">
                <a:latin typeface="Calibri"/>
                <a:cs typeface="Calibri"/>
              </a:rPr>
              <a:t>de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90">
                <a:latin typeface="Calibri"/>
                <a:cs typeface="Calibri"/>
              </a:rPr>
              <a:t>la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Digitale.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7371" y="690864"/>
            <a:ext cx="6243853" cy="5298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9676" y="804163"/>
            <a:ext cx="3180715" cy="147447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dirty="0" sz="5000"/>
              <a:t>3.</a:t>
            </a:r>
            <a:r>
              <a:rPr dirty="0" sz="5000" spc="-145"/>
              <a:t> </a:t>
            </a:r>
            <a:r>
              <a:rPr dirty="0" sz="5000" spc="50"/>
              <a:t>Etapes</a:t>
            </a:r>
            <a:r>
              <a:rPr dirty="0" sz="5000" spc="-165"/>
              <a:t> </a:t>
            </a:r>
            <a:r>
              <a:rPr dirty="0" sz="5000" spc="-25"/>
              <a:t>de </a:t>
            </a:r>
            <a:r>
              <a:rPr dirty="0" sz="5000" spc="50"/>
              <a:t>la</a:t>
            </a:r>
            <a:r>
              <a:rPr dirty="0" sz="5000" spc="-185"/>
              <a:t> </a:t>
            </a:r>
            <a:r>
              <a:rPr dirty="0" sz="5000" spc="-10"/>
              <a:t>séquence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4027" y="2539063"/>
            <a:ext cx="3293745" cy="85090"/>
            <a:chOff x="624027" y="2539063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280" y="2562927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850" y="34"/>
                  </a:moveTo>
                  <a:lnTo>
                    <a:pt x="910602" y="0"/>
                  </a:lnTo>
                  <a:lnTo>
                    <a:pt x="870692" y="738"/>
                  </a:lnTo>
                  <a:lnTo>
                    <a:pt x="830042" y="2102"/>
                  </a:lnTo>
                  <a:lnTo>
                    <a:pt x="682863" y="8467"/>
                  </a:lnTo>
                  <a:lnTo>
                    <a:pt x="558238" y="13013"/>
                  </a:lnTo>
                  <a:lnTo>
                    <a:pt x="409531" y="18954"/>
                  </a:lnTo>
                  <a:lnTo>
                    <a:pt x="365933" y="20377"/>
                  </a:lnTo>
                  <a:lnTo>
                    <a:pt x="322976" y="21332"/>
                  </a:lnTo>
                  <a:lnTo>
                    <a:pt x="279256" y="21704"/>
                  </a:lnTo>
                  <a:lnTo>
                    <a:pt x="233367" y="21381"/>
                  </a:lnTo>
                  <a:lnTo>
                    <a:pt x="183903" y="20248"/>
                  </a:lnTo>
                  <a:lnTo>
                    <a:pt x="129457" y="18192"/>
                  </a:lnTo>
                  <a:lnTo>
                    <a:pt x="68625" y="15098"/>
                  </a:lnTo>
                  <a:lnTo>
                    <a:pt x="0" y="10854"/>
                  </a:lnTo>
                  <a:lnTo>
                    <a:pt x="368" y="17712"/>
                  </a:lnTo>
                  <a:lnTo>
                    <a:pt x="838" y="20379"/>
                  </a:lnTo>
                  <a:lnTo>
                    <a:pt x="0" y="29142"/>
                  </a:lnTo>
                  <a:lnTo>
                    <a:pt x="45458" y="28859"/>
                  </a:lnTo>
                  <a:lnTo>
                    <a:pt x="90440" y="28948"/>
                  </a:lnTo>
                  <a:lnTo>
                    <a:pt x="135398" y="29319"/>
                  </a:lnTo>
                  <a:lnTo>
                    <a:pt x="375736" y="32326"/>
                  </a:lnTo>
                  <a:lnTo>
                    <a:pt x="430092" y="32538"/>
                  </a:lnTo>
                  <a:lnTo>
                    <a:pt x="487604" y="32415"/>
                  </a:lnTo>
                  <a:lnTo>
                    <a:pt x="548725" y="31866"/>
                  </a:lnTo>
                  <a:lnTo>
                    <a:pt x="613911" y="30805"/>
                  </a:lnTo>
                  <a:lnTo>
                    <a:pt x="752500" y="27631"/>
                  </a:lnTo>
                  <a:lnTo>
                    <a:pt x="815466" y="26975"/>
                  </a:lnTo>
                  <a:lnTo>
                    <a:pt x="873273" y="27009"/>
                  </a:lnTo>
                  <a:lnTo>
                    <a:pt x="926680" y="27569"/>
                  </a:lnTo>
                  <a:lnTo>
                    <a:pt x="976446" y="28490"/>
                  </a:lnTo>
                  <a:lnTo>
                    <a:pt x="1111493" y="31778"/>
                  </a:lnTo>
                  <a:lnTo>
                    <a:pt x="1154289" y="32501"/>
                  </a:lnTo>
                  <a:lnTo>
                    <a:pt x="1197240" y="32763"/>
                  </a:lnTo>
                  <a:lnTo>
                    <a:pt x="1241105" y="32400"/>
                  </a:lnTo>
                  <a:lnTo>
                    <a:pt x="1286645" y="31248"/>
                  </a:lnTo>
                  <a:lnTo>
                    <a:pt x="1389114" y="26534"/>
                  </a:lnTo>
                  <a:lnTo>
                    <a:pt x="1437021" y="24855"/>
                  </a:lnTo>
                  <a:lnTo>
                    <a:pt x="1480254" y="23969"/>
                  </a:lnTo>
                  <a:lnTo>
                    <a:pt x="1520731" y="23740"/>
                  </a:lnTo>
                  <a:lnTo>
                    <a:pt x="1560369" y="24033"/>
                  </a:lnTo>
                  <a:lnTo>
                    <a:pt x="1748882" y="27705"/>
                  </a:lnTo>
                  <a:lnTo>
                    <a:pt x="1813086" y="28570"/>
                  </a:lnTo>
                  <a:lnTo>
                    <a:pt x="1887956" y="29142"/>
                  </a:lnTo>
                  <a:lnTo>
                    <a:pt x="1950953" y="29032"/>
                  </a:lnTo>
                  <a:lnTo>
                    <a:pt x="2012795" y="28269"/>
                  </a:lnTo>
                  <a:lnTo>
                    <a:pt x="2073316" y="27021"/>
                  </a:lnTo>
                  <a:lnTo>
                    <a:pt x="2132349" y="25454"/>
                  </a:lnTo>
                  <a:lnTo>
                    <a:pt x="2298849" y="20522"/>
                  </a:lnTo>
                  <a:lnTo>
                    <a:pt x="2350260" y="19358"/>
                  </a:lnTo>
                  <a:lnTo>
                    <a:pt x="2399348" y="18714"/>
                  </a:lnTo>
                  <a:lnTo>
                    <a:pt x="2445947" y="18756"/>
                  </a:lnTo>
                  <a:lnTo>
                    <a:pt x="2489889" y="19653"/>
                  </a:lnTo>
                  <a:lnTo>
                    <a:pt x="2531009" y="21571"/>
                  </a:lnTo>
                  <a:lnTo>
                    <a:pt x="2569137" y="24678"/>
                  </a:lnTo>
                  <a:lnTo>
                    <a:pt x="2604109" y="29142"/>
                  </a:lnTo>
                  <a:lnTo>
                    <a:pt x="2643462" y="33860"/>
                  </a:lnTo>
                  <a:lnTo>
                    <a:pt x="2688930" y="37017"/>
                  </a:lnTo>
                  <a:lnTo>
                    <a:pt x="2739333" y="38824"/>
                  </a:lnTo>
                  <a:lnTo>
                    <a:pt x="2793490" y="39493"/>
                  </a:lnTo>
                  <a:lnTo>
                    <a:pt x="2850221" y="39235"/>
                  </a:lnTo>
                  <a:lnTo>
                    <a:pt x="2908347" y="38261"/>
                  </a:lnTo>
                  <a:lnTo>
                    <a:pt x="2966686" y="36783"/>
                  </a:lnTo>
                  <a:lnTo>
                    <a:pt x="3178573" y="30046"/>
                  </a:lnTo>
                  <a:lnTo>
                    <a:pt x="3220276" y="29213"/>
                  </a:lnTo>
                  <a:lnTo>
                    <a:pt x="3255111" y="29142"/>
                  </a:lnTo>
                  <a:lnTo>
                    <a:pt x="3255492" y="20252"/>
                  </a:lnTo>
                  <a:lnTo>
                    <a:pt x="3254857" y="15299"/>
                  </a:lnTo>
                  <a:lnTo>
                    <a:pt x="3255111" y="10854"/>
                  </a:lnTo>
                  <a:lnTo>
                    <a:pt x="3201431" y="15878"/>
                  </a:lnTo>
                  <a:lnTo>
                    <a:pt x="3146572" y="18993"/>
                  </a:lnTo>
                  <a:lnTo>
                    <a:pt x="3090931" y="20474"/>
                  </a:lnTo>
                  <a:lnTo>
                    <a:pt x="3034903" y="20595"/>
                  </a:lnTo>
                  <a:lnTo>
                    <a:pt x="2978886" y="19631"/>
                  </a:lnTo>
                  <a:lnTo>
                    <a:pt x="2923275" y="17858"/>
                  </a:lnTo>
                  <a:lnTo>
                    <a:pt x="2868467" y="15551"/>
                  </a:lnTo>
                  <a:lnTo>
                    <a:pt x="2712821" y="8173"/>
                  </a:lnTo>
                  <a:lnTo>
                    <a:pt x="2665186" y="6478"/>
                  </a:lnTo>
                  <a:lnTo>
                    <a:pt x="2620335" y="5624"/>
                  </a:lnTo>
                  <a:lnTo>
                    <a:pt x="2578663" y="5885"/>
                  </a:lnTo>
                  <a:lnTo>
                    <a:pt x="2540568" y="7537"/>
                  </a:lnTo>
                  <a:lnTo>
                    <a:pt x="2463404" y="15123"/>
                  </a:lnTo>
                  <a:lnTo>
                    <a:pt x="2415044" y="17539"/>
                  </a:lnTo>
                  <a:lnTo>
                    <a:pt x="2362498" y="18427"/>
                  </a:lnTo>
                  <a:lnTo>
                    <a:pt x="2306896" y="18107"/>
                  </a:lnTo>
                  <a:lnTo>
                    <a:pt x="2249372" y="16904"/>
                  </a:lnTo>
                  <a:lnTo>
                    <a:pt x="2191057" y="15140"/>
                  </a:lnTo>
                  <a:lnTo>
                    <a:pt x="2076584" y="11221"/>
                  </a:lnTo>
                  <a:lnTo>
                    <a:pt x="2022689" y="9711"/>
                  </a:lnTo>
                  <a:lnTo>
                    <a:pt x="1972532" y="8931"/>
                  </a:lnTo>
                  <a:lnTo>
                    <a:pt x="1927243" y="9205"/>
                  </a:lnTo>
                  <a:lnTo>
                    <a:pt x="1887956" y="10854"/>
                  </a:lnTo>
                  <a:lnTo>
                    <a:pt x="1854779" y="12937"/>
                  </a:lnTo>
                  <a:lnTo>
                    <a:pt x="1817095" y="14953"/>
                  </a:lnTo>
                  <a:lnTo>
                    <a:pt x="1775340" y="16838"/>
                  </a:lnTo>
                  <a:lnTo>
                    <a:pt x="1729950" y="18530"/>
                  </a:lnTo>
                  <a:lnTo>
                    <a:pt x="1681358" y="19964"/>
                  </a:lnTo>
                  <a:lnTo>
                    <a:pt x="1630001" y="21078"/>
                  </a:lnTo>
                  <a:lnTo>
                    <a:pt x="1576314" y="21808"/>
                  </a:lnTo>
                  <a:lnTo>
                    <a:pt x="1520731" y="22091"/>
                  </a:lnTo>
                  <a:lnTo>
                    <a:pt x="1463689" y="21863"/>
                  </a:lnTo>
                  <a:lnTo>
                    <a:pt x="1405621" y="21062"/>
                  </a:lnTo>
                  <a:lnTo>
                    <a:pt x="1346963" y="19624"/>
                  </a:lnTo>
                  <a:lnTo>
                    <a:pt x="1288151" y="17486"/>
                  </a:lnTo>
                  <a:lnTo>
                    <a:pt x="1229619" y="14583"/>
                  </a:lnTo>
                  <a:lnTo>
                    <a:pt x="1104413" y="6251"/>
                  </a:lnTo>
                  <a:lnTo>
                    <a:pt x="1046677" y="3012"/>
                  </a:lnTo>
                  <a:lnTo>
                    <a:pt x="996515" y="989"/>
                  </a:lnTo>
                  <a:lnTo>
                    <a:pt x="951850" y="3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3077" y="2558113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1" y="10650"/>
                  </a:lnTo>
                  <a:lnTo>
                    <a:pt x="118551" y="6628"/>
                  </a:lnTo>
                  <a:lnTo>
                    <a:pt x="176169" y="3577"/>
                  </a:lnTo>
                  <a:lnTo>
                    <a:pt x="232532" y="1472"/>
                  </a:lnTo>
                  <a:lnTo>
                    <a:pt x="287476" y="288"/>
                  </a:lnTo>
                  <a:lnTo>
                    <a:pt x="340839" y="0"/>
                  </a:lnTo>
                  <a:lnTo>
                    <a:pt x="392457" y="581"/>
                  </a:lnTo>
                  <a:lnTo>
                    <a:pt x="442167" y="2009"/>
                  </a:lnTo>
                  <a:lnTo>
                    <a:pt x="489807" y="4256"/>
                  </a:lnTo>
                  <a:lnTo>
                    <a:pt x="535212" y="7298"/>
                  </a:lnTo>
                  <a:lnTo>
                    <a:pt x="578220" y="11111"/>
                  </a:lnTo>
                  <a:lnTo>
                    <a:pt x="618667" y="15668"/>
                  </a:lnTo>
                  <a:lnTo>
                    <a:pt x="655567" y="19547"/>
                  </a:lnTo>
                  <a:lnTo>
                    <a:pt x="694145" y="22253"/>
                  </a:lnTo>
                  <a:lnTo>
                    <a:pt x="734543" y="23930"/>
                  </a:lnTo>
                  <a:lnTo>
                    <a:pt x="776902" y="24721"/>
                  </a:lnTo>
                  <a:lnTo>
                    <a:pt x="821363" y="24769"/>
                  </a:lnTo>
                  <a:lnTo>
                    <a:pt x="868067" y="24219"/>
                  </a:lnTo>
                  <a:lnTo>
                    <a:pt x="917156" y="23214"/>
                  </a:lnTo>
                  <a:lnTo>
                    <a:pt x="968771" y="21897"/>
                  </a:lnTo>
                  <a:lnTo>
                    <a:pt x="1023052" y="20413"/>
                  </a:lnTo>
                  <a:lnTo>
                    <a:pt x="1080141" y="18904"/>
                  </a:lnTo>
                  <a:lnTo>
                    <a:pt x="1140180" y="17515"/>
                  </a:lnTo>
                  <a:lnTo>
                    <a:pt x="1203309" y="16388"/>
                  </a:lnTo>
                  <a:lnTo>
                    <a:pt x="1269669" y="15668"/>
                  </a:lnTo>
                  <a:lnTo>
                    <a:pt x="1335545" y="15443"/>
                  </a:lnTo>
                  <a:lnTo>
                    <a:pt x="1397446" y="15638"/>
                  </a:lnTo>
                  <a:lnTo>
                    <a:pt x="1455852" y="16147"/>
                  </a:lnTo>
                  <a:lnTo>
                    <a:pt x="1511244" y="16867"/>
                  </a:lnTo>
                  <a:lnTo>
                    <a:pt x="1564101" y="17694"/>
                  </a:lnTo>
                  <a:lnTo>
                    <a:pt x="1614903" y="18523"/>
                  </a:lnTo>
                  <a:lnTo>
                    <a:pt x="1664131" y="19252"/>
                  </a:lnTo>
                  <a:lnTo>
                    <a:pt x="1712264" y="19775"/>
                  </a:lnTo>
                  <a:lnTo>
                    <a:pt x="1759782" y="19988"/>
                  </a:lnTo>
                  <a:lnTo>
                    <a:pt x="1807166" y="19789"/>
                  </a:lnTo>
                  <a:lnTo>
                    <a:pt x="1854895" y="19071"/>
                  </a:lnTo>
                  <a:lnTo>
                    <a:pt x="1903450" y="17732"/>
                  </a:lnTo>
                  <a:lnTo>
                    <a:pt x="1953310" y="15668"/>
                  </a:lnTo>
                  <a:lnTo>
                    <a:pt x="2004981" y="13799"/>
                  </a:lnTo>
                  <a:lnTo>
                    <a:pt x="2058413" y="12982"/>
                  </a:lnTo>
                  <a:lnTo>
                    <a:pt x="2113167" y="13015"/>
                  </a:lnTo>
                  <a:lnTo>
                    <a:pt x="2168804" y="13695"/>
                  </a:lnTo>
                  <a:lnTo>
                    <a:pt x="2224885" y="14822"/>
                  </a:lnTo>
                  <a:lnTo>
                    <a:pt x="2280971" y="16193"/>
                  </a:lnTo>
                  <a:lnTo>
                    <a:pt x="2336623" y="17606"/>
                  </a:lnTo>
                  <a:lnTo>
                    <a:pt x="2391401" y="18859"/>
                  </a:lnTo>
                  <a:lnTo>
                    <a:pt x="2444867" y="19751"/>
                  </a:lnTo>
                  <a:lnTo>
                    <a:pt x="2496581" y="20080"/>
                  </a:lnTo>
                  <a:lnTo>
                    <a:pt x="2546105" y="19644"/>
                  </a:lnTo>
                  <a:lnTo>
                    <a:pt x="2592999" y="18240"/>
                  </a:lnTo>
                  <a:lnTo>
                    <a:pt x="2636824" y="15668"/>
                  </a:lnTo>
                  <a:lnTo>
                    <a:pt x="2684804" y="12809"/>
                  </a:lnTo>
                  <a:lnTo>
                    <a:pt x="2736763" y="11144"/>
                  </a:lnTo>
                  <a:lnTo>
                    <a:pt x="2791703" y="10471"/>
                  </a:lnTo>
                  <a:lnTo>
                    <a:pt x="2848623" y="10588"/>
                  </a:lnTo>
                  <a:lnTo>
                    <a:pt x="2906523" y="11293"/>
                  </a:lnTo>
                  <a:lnTo>
                    <a:pt x="2964405" y="12382"/>
                  </a:lnTo>
                  <a:lnTo>
                    <a:pt x="3021268" y="13654"/>
                  </a:lnTo>
                  <a:lnTo>
                    <a:pt x="3076113" y="14906"/>
                  </a:lnTo>
                  <a:lnTo>
                    <a:pt x="3127939" y="15936"/>
                  </a:lnTo>
                  <a:lnTo>
                    <a:pt x="3175748" y="16541"/>
                  </a:lnTo>
                  <a:lnTo>
                    <a:pt x="3218540" y="16519"/>
                  </a:lnTo>
                  <a:lnTo>
                    <a:pt x="3255314" y="15668"/>
                  </a:lnTo>
                  <a:lnTo>
                    <a:pt x="3254552" y="23796"/>
                  </a:lnTo>
                  <a:lnTo>
                    <a:pt x="3254933" y="27733"/>
                  </a:lnTo>
                  <a:lnTo>
                    <a:pt x="3255314" y="33956"/>
                  </a:lnTo>
                  <a:lnTo>
                    <a:pt x="3216198" y="34693"/>
                  </a:lnTo>
                  <a:lnTo>
                    <a:pt x="3170970" y="34903"/>
                  </a:lnTo>
                  <a:lnTo>
                    <a:pt x="3120696" y="34689"/>
                  </a:lnTo>
                  <a:lnTo>
                    <a:pt x="3066439" y="34156"/>
                  </a:lnTo>
                  <a:lnTo>
                    <a:pt x="3009265" y="33406"/>
                  </a:lnTo>
                  <a:lnTo>
                    <a:pt x="2950240" y="32543"/>
                  </a:lnTo>
                  <a:lnTo>
                    <a:pt x="2890427" y="31670"/>
                  </a:lnTo>
                  <a:lnTo>
                    <a:pt x="2830893" y="30890"/>
                  </a:lnTo>
                  <a:lnTo>
                    <a:pt x="2772701" y="30307"/>
                  </a:lnTo>
                  <a:lnTo>
                    <a:pt x="2716918" y="30024"/>
                  </a:lnTo>
                  <a:lnTo>
                    <a:pt x="2664607" y="30144"/>
                  </a:lnTo>
                  <a:lnTo>
                    <a:pt x="2616834" y="30770"/>
                  </a:lnTo>
                  <a:lnTo>
                    <a:pt x="2574664" y="32007"/>
                  </a:lnTo>
                  <a:lnTo>
                    <a:pt x="2539161" y="33956"/>
                  </a:lnTo>
                  <a:lnTo>
                    <a:pt x="2505762" y="35563"/>
                  </a:lnTo>
                  <a:lnTo>
                    <a:pt x="2429730" y="35285"/>
                  </a:lnTo>
                  <a:lnTo>
                    <a:pt x="2387286" y="33901"/>
                  </a:lnTo>
                  <a:lnTo>
                    <a:pt x="2342017" y="32019"/>
                  </a:lnTo>
                  <a:lnTo>
                    <a:pt x="2294016" y="29891"/>
                  </a:lnTo>
                  <a:lnTo>
                    <a:pt x="2243378" y="27765"/>
                  </a:lnTo>
                  <a:lnTo>
                    <a:pt x="2190198" y="25892"/>
                  </a:lnTo>
                  <a:lnTo>
                    <a:pt x="2134569" y="24521"/>
                  </a:lnTo>
                  <a:lnTo>
                    <a:pt x="2076587" y="23904"/>
                  </a:lnTo>
                  <a:lnTo>
                    <a:pt x="2016345" y="24288"/>
                  </a:lnTo>
                  <a:lnTo>
                    <a:pt x="1953939" y="25925"/>
                  </a:lnTo>
                  <a:lnTo>
                    <a:pt x="1889462" y="29064"/>
                  </a:lnTo>
                  <a:lnTo>
                    <a:pt x="1823008" y="33956"/>
                  </a:lnTo>
                  <a:lnTo>
                    <a:pt x="1755041" y="39333"/>
                  </a:lnTo>
                  <a:lnTo>
                    <a:pt x="1695316" y="43059"/>
                  </a:lnTo>
                  <a:lnTo>
                    <a:pt x="1642398" y="45339"/>
                  </a:lnTo>
                  <a:lnTo>
                    <a:pt x="1594852" y="46380"/>
                  </a:lnTo>
                  <a:lnTo>
                    <a:pt x="1551244" y="46387"/>
                  </a:lnTo>
                  <a:lnTo>
                    <a:pt x="1510139" y="45566"/>
                  </a:lnTo>
                  <a:lnTo>
                    <a:pt x="1470104" y="44124"/>
                  </a:lnTo>
                  <a:lnTo>
                    <a:pt x="1429703" y="42266"/>
                  </a:lnTo>
                  <a:lnTo>
                    <a:pt x="1387502" y="40199"/>
                  </a:lnTo>
                  <a:lnTo>
                    <a:pt x="1342066" y="38129"/>
                  </a:lnTo>
                  <a:lnTo>
                    <a:pt x="1291961" y="36261"/>
                  </a:lnTo>
                  <a:lnTo>
                    <a:pt x="1235753" y="34801"/>
                  </a:lnTo>
                  <a:lnTo>
                    <a:pt x="1172006" y="33956"/>
                  </a:lnTo>
                  <a:lnTo>
                    <a:pt x="1133450" y="33803"/>
                  </a:lnTo>
                  <a:lnTo>
                    <a:pt x="1094538" y="33886"/>
                  </a:lnTo>
                  <a:lnTo>
                    <a:pt x="1055160" y="34174"/>
                  </a:lnTo>
                  <a:lnTo>
                    <a:pt x="1015206" y="34634"/>
                  </a:lnTo>
                  <a:lnTo>
                    <a:pt x="974566" y="35236"/>
                  </a:lnTo>
                  <a:lnTo>
                    <a:pt x="933129" y="35946"/>
                  </a:lnTo>
                  <a:lnTo>
                    <a:pt x="890786" y="36734"/>
                  </a:lnTo>
                  <a:lnTo>
                    <a:pt x="847426" y="37567"/>
                  </a:lnTo>
                  <a:lnTo>
                    <a:pt x="802940" y="38415"/>
                  </a:lnTo>
                  <a:lnTo>
                    <a:pt x="757218" y="39244"/>
                  </a:lnTo>
                  <a:lnTo>
                    <a:pt x="710148" y="40024"/>
                  </a:lnTo>
                  <a:lnTo>
                    <a:pt x="661622" y="40723"/>
                  </a:lnTo>
                  <a:lnTo>
                    <a:pt x="611529" y="41308"/>
                  </a:lnTo>
                  <a:lnTo>
                    <a:pt x="559759" y="41749"/>
                  </a:lnTo>
                  <a:lnTo>
                    <a:pt x="506202" y="42013"/>
                  </a:lnTo>
                  <a:lnTo>
                    <a:pt x="450748" y="42068"/>
                  </a:lnTo>
                  <a:lnTo>
                    <a:pt x="393286" y="41884"/>
                  </a:lnTo>
                  <a:lnTo>
                    <a:pt x="333708" y="41427"/>
                  </a:lnTo>
                  <a:lnTo>
                    <a:pt x="271902" y="40667"/>
                  </a:lnTo>
                  <a:lnTo>
                    <a:pt x="207758" y="39572"/>
                  </a:lnTo>
                  <a:lnTo>
                    <a:pt x="141168" y="38110"/>
                  </a:lnTo>
                  <a:lnTo>
                    <a:pt x="72019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09676" y="2792095"/>
            <a:ext cx="3153410" cy="334962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12700">
              <a:lnSpc>
                <a:spcPct val="90000"/>
              </a:lnSpc>
              <a:spcBef>
                <a:spcPts val="340"/>
              </a:spcBef>
            </a:pPr>
            <a:r>
              <a:rPr dirty="0" sz="2000" spc="60">
                <a:latin typeface="Calibri"/>
                <a:cs typeface="Calibri"/>
              </a:rPr>
              <a:t>2.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Expression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orale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collective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: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confrontation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et </a:t>
            </a:r>
            <a:r>
              <a:rPr dirty="0" sz="2000" spc="70">
                <a:latin typeface="Calibri"/>
                <a:cs typeface="Calibri"/>
              </a:rPr>
              <a:t>comparaison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des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résultats </a:t>
            </a:r>
            <a:r>
              <a:rPr dirty="0" sz="2000" spc="10">
                <a:latin typeface="Calibri"/>
                <a:cs typeface="Calibri"/>
              </a:rPr>
              <a:t>chiffrés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avec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des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graphiques </a:t>
            </a:r>
            <a:r>
              <a:rPr dirty="0" sz="2000">
                <a:latin typeface="Calibri"/>
                <a:cs typeface="Calibri"/>
              </a:rPr>
              <a:t>tirés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d’une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source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officielle </a:t>
            </a:r>
            <a:r>
              <a:rPr dirty="0" sz="2000">
                <a:latin typeface="Calibri"/>
                <a:cs typeface="Calibri"/>
              </a:rPr>
              <a:t>(Pew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Research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Center) </a:t>
            </a:r>
            <a:r>
              <a:rPr dirty="0" sz="2000">
                <a:latin typeface="Calibri"/>
                <a:cs typeface="Calibri"/>
              </a:rPr>
              <a:t>détaillant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la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consommation </a:t>
            </a:r>
            <a:r>
              <a:rPr dirty="0" sz="2000" spc="20">
                <a:latin typeface="Calibri"/>
                <a:cs typeface="Calibri"/>
              </a:rPr>
              <a:t>d’informations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en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Europe </a:t>
            </a:r>
            <a:r>
              <a:rPr dirty="0" sz="2000" spc="70">
                <a:latin typeface="Calibri"/>
                <a:cs typeface="Calibri"/>
              </a:rPr>
              <a:t>selon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les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tranches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d’âge. </a:t>
            </a:r>
            <a:r>
              <a:rPr dirty="0" sz="2000" spc="55">
                <a:latin typeface="Calibri"/>
                <a:cs typeface="Calibri"/>
              </a:rPr>
              <a:t>(Expression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la </a:t>
            </a:r>
            <a:r>
              <a:rPr dirty="0" sz="2000" spc="70">
                <a:latin typeface="Calibri"/>
                <a:cs typeface="Calibri"/>
              </a:rPr>
              <a:t>comparaison,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dirty="0" sz="2000" spc="20">
                <a:latin typeface="Calibri"/>
                <a:cs typeface="Calibri"/>
              </a:rPr>
              <a:t>l’hypothèse,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de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l’explication)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8310" y="698660"/>
            <a:ext cx="6340613" cy="57276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9676" y="804163"/>
            <a:ext cx="3180715" cy="1474470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dirty="0" sz="5000"/>
              <a:t>3.</a:t>
            </a:r>
            <a:r>
              <a:rPr dirty="0" sz="5000" spc="-145"/>
              <a:t> </a:t>
            </a:r>
            <a:r>
              <a:rPr dirty="0" sz="5000" spc="50"/>
              <a:t>Etapes</a:t>
            </a:r>
            <a:r>
              <a:rPr dirty="0" sz="5000" spc="-165"/>
              <a:t> </a:t>
            </a:r>
            <a:r>
              <a:rPr dirty="0" sz="5000" spc="-25"/>
              <a:t>de </a:t>
            </a:r>
            <a:r>
              <a:rPr dirty="0" sz="5000" spc="50"/>
              <a:t>la</a:t>
            </a:r>
            <a:r>
              <a:rPr dirty="0" sz="5000" spc="-185"/>
              <a:t> </a:t>
            </a:r>
            <a:r>
              <a:rPr dirty="0" sz="5000" spc="-10"/>
              <a:t>séquence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624027" y="2539063"/>
            <a:ext cx="3293745" cy="85090"/>
            <a:chOff x="624027" y="2539063"/>
            <a:chExt cx="3293745" cy="85090"/>
          </a:xfrm>
        </p:grpSpPr>
        <p:sp>
          <p:nvSpPr>
            <p:cNvPr id="4" name="object 4"/>
            <p:cNvSpPr/>
            <p:nvPr/>
          </p:nvSpPr>
          <p:spPr>
            <a:xfrm>
              <a:off x="643280" y="2562927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850" y="34"/>
                  </a:moveTo>
                  <a:lnTo>
                    <a:pt x="910602" y="0"/>
                  </a:lnTo>
                  <a:lnTo>
                    <a:pt x="870692" y="738"/>
                  </a:lnTo>
                  <a:lnTo>
                    <a:pt x="830042" y="2102"/>
                  </a:lnTo>
                  <a:lnTo>
                    <a:pt x="682863" y="8467"/>
                  </a:lnTo>
                  <a:lnTo>
                    <a:pt x="558238" y="13013"/>
                  </a:lnTo>
                  <a:lnTo>
                    <a:pt x="409531" y="18954"/>
                  </a:lnTo>
                  <a:lnTo>
                    <a:pt x="365933" y="20377"/>
                  </a:lnTo>
                  <a:lnTo>
                    <a:pt x="322976" y="21332"/>
                  </a:lnTo>
                  <a:lnTo>
                    <a:pt x="279256" y="21704"/>
                  </a:lnTo>
                  <a:lnTo>
                    <a:pt x="233367" y="21381"/>
                  </a:lnTo>
                  <a:lnTo>
                    <a:pt x="183903" y="20248"/>
                  </a:lnTo>
                  <a:lnTo>
                    <a:pt x="129457" y="18192"/>
                  </a:lnTo>
                  <a:lnTo>
                    <a:pt x="68625" y="15098"/>
                  </a:lnTo>
                  <a:lnTo>
                    <a:pt x="0" y="10854"/>
                  </a:lnTo>
                  <a:lnTo>
                    <a:pt x="368" y="17712"/>
                  </a:lnTo>
                  <a:lnTo>
                    <a:pt x="838" y="20379"/>
                  </a:lnTo>
                  <a:lnTo>
                    <a:pt x="0" y="29142"/>
                  </a:lnTo>
                  <a:lnTo>
                    <a:pt x="45458" y="28859"/>
                  </a:lnTo>
                  <a:lnTo>
                    <a:pt x="90440" y="28948"/>
                  </a:lnTo>
                  <a:lnTo>
                    <a:pt x="135398" y="29319"/>
                  </a:lnTo>
                  <a:lnTo>
                    <a:pt x="375736" y="32326"/>
                  </a:lnTo>
                  <a:lnTo>
                    <a:pt x="430092" y="32538"/>
                  </a:lnTo>
                  <a:lnTo>
                    <a:pt x="487604" y="32415"/>
                  </a:lnTo>
                  <a:lnTo>
                    <a:pt x="548725" y="31866"/>
                  </a:lnTo>
                  <a:lnTo>
                    <a:pt x="613911" y="30805"/>
                  </a:lnTo>
                  <a:lnTo>
                    <a:pt x="752500" y="27631"/>
                  </a:lnTo>
                  <a:lnTo>
                    <a:pt x="815466" y="26975"/>
                  </a:lnTo>
                  <a:lnTo>
                    <a:pt x="873273" y="27009"/>
                  </a:lnTo>
                  <a:lnTo>
                    <a:pt x="926680" y="27569"/>
                  </a:lnTo>
                  <a:lnTo>
                    <a:pt x="976446" y="28490"/>
                  </a:lnTo>
                  <a:lnTo>
                    <a:pt x="1111493" y="31778"/>
                  </a:lnTo>
                  <a:lnTo>
                    <a:pt x="1154289" y="32501"/>
                  </a:lnTo>
                  <a:lnTo>
                    <a:pt x="1197240" y="32763"/>
                  </a:lnTo>
                  <a:lnTo>
                    <a:pt x="1241105" y="32400"/>
                  </a:lnTo>
                  <a:lnTo>
                    <a:pt x="1286645" y="31248"/>
                  </a:lnTo>
                  <a:lnTo>
                    <a:pt x="1389114" y="26534"/>
                  </a:lnTo>
                  <a:lnTo>
                    <a:pt x="1437021" y="24855"/>
                  </a:lnTo>
                  <a:lnTo>
                    <a:pt x="1480254" y="23969"/>
                  </a:lnTo>
                  <a:lnTo>
                    <a:pt x="1520731" y="23740"/>
                  </a:lnTo>
                  <a:lnTo>
                    <a:pt x="1560369" y="24033"/>
                  </a:lnTo>
                  <a:lnTo>
                    <a:pt x="1748882" y="27705"/>
                  </a:lnTo>
                  <a:lnTo>
                    <a:pt x="1813086" y="28570"/>
                  </a:lnTo>
                  <a:lnTo>
                    <a:pt x="1887956" y="29142"/>
                  </a:lnTo>
                  <a:lnTo>
                    <a:pt x="1950953" y="29032"/>
                  </a:lnTo>
                  <a:lnTo>
                    <a:pt x="2012795" y="28269"/>
                  </a:lnTo>
                  <a:lnTo>
                    <a:pt x="2073316" y="27021"/>
                  </a:lnTo>
                  <a:lnTo>
                    <a:pt x="2132349" y="25454"/>
                  </a:lnTo>
                  <a:lnTo>
                    <a:pt x="2298849" y="20522"/>
                  </a:lnTo>
                  <a:lnTo>
                    <a:pt x="2350260" y="19358"/>
                  </a:lnTo>
                  <a:lnTo>
                    <a:pt x="2399348" y="18714"/>
                  </a:lnTo>
                  <a:lnTo>
                    <a:pt x="2445947" y="18756"/>
                  </a:lnTo>
                  <a:lnTo>
                    <a:pt x="2489889" y="19653"/>
                  </a:lnTo>
                  <a:lnTo>
                    <a:pt x="2531009" y="21571"/>
                  </a:lnTo>
                  <a:lnTo>
                    <a:pt x="2569137" y="24678"/>
                  </a:lnTo>
                  <a:lnTo>
                    <a:pt x="2604109" y="29142"/>
                  </a:lnTo>
                  <a:lnTo>
                    <a:pt x="2643462" y="33860"/>
                  </a:lnTo>
                  <a:lnTo>
                    <a:pt x="2688930" y="37017"/>
                  </a:lnTo>
                  <a:lnTo>
                    <a:pt x="2739333" y="38824"/>
                  </a:lnTo>
                  <a:lnTo>
                    <a:pt x="2793490" y="39493"/>
                  </a:lnTo>
                  <a:lnTo>
                    <a:pt x="2850221" y="39235"/>
                  </a:lnTo>
                  <a:lnTo>
                    <a:pt x="2908347" y="38261"/>
                  </a:lnTo>
                  <a:lnTo>
                    <a:pt x="2966686" y="36783"/>
                  </a:lnTo>
                  <a:lnTo>
                    <a:pt x="3178573" y="30046"/>
                  </a:lnTo>
                  <a:lnTo>
                    <a:pt x="3220276" y="29213"/>
                  </a:lnTo>
                  <a:lnTo>
                    <a:pt x="3255111" y="29142"/>
                  </a:lnTo>
                  <a:lnTo>
                    <a:pt x="3255492" y="20252"/>
                  </a:lnTo>
                  <a:lnTo>
                    <a:pt x="3254857" y="15299"/>
                  </a:lnTo>
                  <a:lnTo>
                    <a:pt x="3255111" y="10854"/>
                  </a:lnTo>
                  <a:lnTo>
                    <a:pt x="3201431" y="15878"/>
                  </a:lnTo>
                  <a:lnTo>
                    <a:pt x="3146572" y="18993"/>
                  </a:lnTo>
                  <a:lnTo>
                    <a:pt x="3090931" y="20474"/>
                  </a:lnTo>
                  <a:lnTo>
                    <a:pt x="3034903" y="20595"/>
                  </a:lnTo>
                  <a:lnTo>
                    <a:pt x="2978886" y="19631"/>
                  </a:lnTo>
                  <a:lnTo>
                    <a:pt x="2923275" y="17858"/>
                  </a:lnTo>
                  <a:lnTo>
                    <a:pt x="2868467" y="15551"/>
                  </a:lnTo>
                  <a:lnTo>
                    <a:pt x="2712821" y="8173"/>
                  </a:lnTo>
                  <a:lnTo>
                    <a:pt x="2665186" y="6478"/>
                  </a:lnTo>
                  <a:lnTo>
                    <a:pt x="2620335" y="5624"/>
                  </a:lnTo>
                  <a:lnTo>
                    <a:pt x="2578663" y="5885"/>
                  </a:lnTo>
                  <a:lnTo>
                    <a:pt x="2540568" y="7537"/>
                  </a:lnTo>
                  <a:lnTo>
                    <a:pt x="2463404" y="15123"/>
                  </a:lnTo>
                  <a:lnTo>
                    <a:pt x="2415044" y="17539"/>
                  </a:lnTo>
                  <a:lnTo>
                    <a:pt x="2362498" y="18427"/>
                  </a:lnTo>
                  <a:lnTo>
                    <a:pt x="2306896" y="18107"/>
                  </a:lnTo>
                  <a:lnTo>
                    <a:pt x="2249372" y="16904"/>
                  </a:lnTo>
                  <a:lnTo>
                    <a:pt x="2191057" y="15140"/>
                  </a:lnTo>
                  <a:lnTo>
                    <a:pt x="2076584" y="11221"/>
                  </a:lnTo>
                  <a:lnTo>
                    <a:pt x="2022689" y="9711"/>
                  </a:lnTo>
                  <a:lnTo>
                    <a:pt x="1972532" y="8931"/>
                  </a:lnTo>
                  <a:lnTo>
                    <a:pt x="1927243" y="9205"/>
                  </a:lnTo>
                  <a:lnTo>
                    <a:pt x="1887956" y="10854"/>
                  </a:lnTo>
                  <a:lnTo>
                    <a:pt x="1854779" y="12937"/>
                  </a:lnTo>
                  <a:lnTo>
                    <a:pt x="1817095" y="14953"/>
                  </a:lnTo>
                  <a:lnTo>
                    <a:pt x="1775340" y="16838"/>
                  </a:lnTo>
                  <a:lnTo>
                    <a:pt x="1729950" y="18530"/>
                  </a:lnTo>
                  <a:lnTo>
                    <a:pt x="1681358" y="19964"/>
                  </a:lnTo>
                  <a:lnTo>
                    <a:pt x="1630001" y="21078"/>
                  </a:lnTo>
                  <a:lnTo>
                    <a:pt x="1576314" y="21808"/>
                  </a:lnTo>
                  <a:lnTo>
                    <a:pt x="1520731" y="22091"/>
                  </a:lnTo>
                  <a:lnTo>
                    <a:pt x="1463689" y="21863"/>
                  </a:lnTo>
                  <a:lnTo>
                    <a:pt x="1405621" y="21062"/>
                  </a:lnTo>
                  <a:lnTo>
                    <a:pt x="1346963" y="19624"/>
                  </a:lnTo>
                  <a:lnTo>
                    <a:pt x="1288151" y="17486"/>
                  </a:lnTo>
                  <a:lnTo>
                    <a:pt x="1229619" y="14583"/>
                  </a:lnTo>
                  <a:lnTo>
                    <a:pt x="1104413" y="6251"/>
                  </a:lnTo>
                  <a:lnTo>
                    <a:pt x="1046677" y="3012"/>
                  </a:lnTo>
                  <a:lnTo>
                    <a:pt x="996515" y="989"/>
                  </a:lnTo>
                  <a:lnTo>
                    <a:pt x="951850" y="34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3077" y="2558113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1" y="10650"/>
                  </a:lnTo>
                  <a:lnTo>
                    <a:pt x="118551" y="6628"/>
                  </a:lnTo>
                  <a:lnTo>
                    <a:pt x="176169" y="3577"/>
                  </a:lnTo>
                  <a:lnTo>
                    <a:pt x="232532" y="1472"/>
                  </a:lnTo>
                  <a:lnTo>
                    <a:pt x="287476" y="288"/>
                  </a:lnTo>
                  <a:lnTo>
                    <a:pt x="340839" y="0"/>
                  </a:lnTo>
                  <a:lnTo>
                    <a:pt x="392457" y="581"/>
                  </a:lnTo>
                  <a:lnTo>
                    <a:pt x="442167" y="2009"/>
                  </a:lnTo>
                  <a:lnTo>
                    <a:pt x="489807" y="4256"/>
                  </a:lnTo>
                  <a:lnTo>
                    <a:pt x="535212" y="7298"/>
                  </a:lnTo>
                  <a:lnTo>
                    <a:pt x="578220" y="11111"/>
                  </a:lnTo>
                  <a:lnTo>
                    <a:pt x="618667" y="15668"/>
                  </a:lnTo>
                  <a:lnTo>
                    <a:pt x="655567" y="19547"/>
                  </a:lnTo>
                  <a:lnTo>
                    <a:pt x="694145" y="22253"/>
                  </a:lnTo>
                  <a:lnTo>
                    <a:pt x="734543" y="23930"/>
                  </a:lnTo>
                  <a:lnTo>
                    <a:pt x="776902" y="24721"/>
                  </a:lnTo>
                  <a:lnTo>
                    <a:pt x="821363" y="24769"/>
                  </a:lnTo>
                  <a:lnTo>
                    <a:pt x="868067" y="24219"/>
                  </a:lnTo>
                  <a:lnTo>
                    <a:pt x="917156" y="23214"/>
                  </a:lnTo>
                  <a:lnTo>
                    <a:pt x="968771" y="21897"/>
                  </a:lnTo>
                  <a:lnTo>
                    <a:pt x="1023052" y="20413"/>
                  </a:lnTo>
                  <a:lnTo>
                    <a:pt x="1080141" y="18904"/>
                  </a:lnTo>
                  <a:lnTo>
                    <a:pt x="1140180" y="17515"/>
                  </a:lnTo>
                  <a:lnTo>
                    <a:pt x="1203309" y="16388"/>
                  </a:lnTo>
                  <a:lnTo>
                    <a:pt x="1269669" y="15668"/>
                  </a:lnTo>
                  <a:lnTo>
                    <a:pt x="1335545" y="15443"/>
                  </a:lnTo>
                  <a:lnTo>
                    <a:pt x="1397446" y="15638"/>
                  </a:lnTo>
                  <a:lnTo>
                    <a:pt x="1455852" y="16147"/>
                  </a:lnTo>
                  <a:lnTo>
                    <a:pt x="1511244" y="16867"/>
                  </a:lnTo>
                  <a:lnTo>
                    <a:pt x="1564101" y="17694"/>
                  </a:lnTo>
                  <a:lnTo>
                    <a:pt x="1614903" y="18523"/>
                  </a:lnTo>
                  <a:lnTo>
                    <a:pt x="1664131" y="19252"/>
                  </a:lnTo>
                  <a:lnTo>
                    <a:pt x="1712264" y="19775"/>
                  </a:lnTo>
                  <a:lnTo>
                    <a:pt x="1759782" y="19988"/>
                  </a:lnTo>
                  <a:lnTo>
                    <a:pt x="1807166" y="19789"/>
                  </a:lnTo>
                  <a:lnTo>
                    <a:pt x="1854895" y="19071"/>
                  </a:lnTo>
                  <a:lnTo>
                    <a:pt x="1903450" y="17732"/>
                  </a:lnTo>
                  <a:lnTo>
                    <a:pt x="1953310" y="15668"/>
                  </a:lnTo>
                  <a:lnTo>
                    <a:pt x="2004981" y="13799"/>
                  </a:lnTo>
                  <a:lnTo>
                    <a:pt x="2058413" y="12982"/>
                  </a:lnTo>
                  <a:lnTo>
                    <a:pt x="2113167" y="13015"/>
                  </a:lnTo>
                  <a:lnTo>
                    <a:pt x="2168804" y="13695"/>
                  </a:lnTo>
                  <a:lnTo>
                    <a:pt x="2224885" y="14822"/>
                  </a:lnTo>
                  <a:lnTo>
                    <a:pt x="2280971" y="16193"/>
                  </a:lnTo>
                  <a:lnTo>
                    <a:pt x="2336623" y="17606"/>
                  </a:lnTo>
                  <a:lnTo>
                    <a:pt x="2391401" y="18859"/>
                  </a:lnTo>
                  <a:lnTo>
                    <a:pt x="2444867" y="19751"/>
                  </a:lnTo>
                  <a:lnTo>
                    <a:pt x="2496581" y="20080"/>
                  </a:lnTo>
                  <a:lnTo>
                    <a:pt x="2546105" y="19644"/>
                  </a:lnTo>
                  <a:lnTo>
                    <a:pt x="2592999" y="18240"/>
                  </a:lnTo>
                  <a:lnTo>
                    <a:pt x="2636824" y="15668"/>
                  </a:lnTo>
                  <a:lnTo>
                    <a:pt x="2684804" y="12809"/>
                  </a:lnTo>
                  <a:lnTo>
                    <a:pt x="2736763" y="11144"/>
                  </a:lnTo>
                  <a:lnTo>
                    <a:pt x="2791703" y="10471"/>
                  </a:lnTo>
                  <a:lnTo>
                    <a:pt x="2848623" y="10588"/>
                  </a:lnTo>
                  <a:lnTo>
                    <a:pt x="2906523" y="11293"/>
                  </a:lnTo>
                  <a:lnTo>
                    <a:pt x="2964405" y="12382"/>
                  </a:lnTo>
                  <a:lnTo>
                    <a:pt x="3021268" y="13654"/>
                  </a:lnTo>
                  <a:lnTo>
                    <a:pt x="3076113" y="14906"/>
                  </a:lnTo>
                  <a:lnTo>
                    <a:pt x="3127939" y="15936"/>
                  </a:lnTo>
                  <a:lnTo>
                    <a:pt x="3175748" y="16541"/>
                  </a:lnTo>
                  <a:lnTo>
                    <a:pt x="3218540" y="16519"/>
                  </a:lnTo>
                  <a:lnTo>
                    <a:pt x="3255314" y="15668"/>
                  </a:lnTo>
                  <a:lnTo>
                    <a:pt x="3254552" y="23796"/>
                  </a:lnTo>
                  <a:lnTo>
                    <a:pt x="3254933" y="27733"/>
                  </a:lnTo>
                  <a:lnTo>
                    <a:pt x="3255314" y="33956"/>
                  </a:lnTo>
                  <a:lnTo>
                    <a:pt x="3216198" y="34693"/>
                  </a:lnTo>
                  <a:lnTo>
                    <a:pt x="3170970" y="34903"/>
                  </a:lnTo>
                  <a:lnTo>
                    <a:pt x="3120696" y="34689"/>
                  </a:lnTo>
                  <a:lnTo>
                    <a:pt x="3066439" y="34156"/>
                  </a:lnTo>
                  <a:lnTo>
                    <a:pt x="3009265" y="33406"/>
                  </a:lnTo>
                  <a:lnTo>
                    <a:pt x="2950240" y="32543"/>
                  </a:lnTo>
                  <a:lnTo>
                    <a:pt x="2890427" y="31670"/>
                  </a:lnTo>
                  <a:lnTo>
                    <a:pt x="2830893" y="30890"/>
                  </a:lnTo>
                  <a:lnTo>
                    <a:pt x="2772701" y="30307"/>
                  </a:lnTo>
                  <a:lnTo>
                    <a:pt x="2716918" y="30024"/>
                  </a:lnTo>
                  <a:lnTo>
                    <a:pt x="2664607" y="30144"/>
                  </a:lnTo>
                  <a:lnTo>
                    <a:pt x="2616834" y="30770"/>
                  </a:lnTo>
                  <a:lnTo>
                    <a:pt x="2574664" y="32007"/>
                  </a:lnTo>
                  <a:lnTo>
                    <a:pt x="2539161" y="33956"/>
                  </a:lnTo>
                  <a:lnTo>
                    <a:pt x="2505762" y="35563"/>
                  </a:lnTo>
                  <a:lnTo>
                    <a:pt x="2429730" y="35285"/>
                  </a:lnTo>
                  <a:lnTo>
                    <a:pt x="2387286" y="33901"/>
                  </a:lnTo>
                  <a:lnTo>
                    <a:pt x="2342017" y="32019"/>
                  </a:lnTo>
                  <a:lnTo>
                    <a:pt x="2294016" y="29891"/>
                  </a:lnTo>
                  <a:lnTo>
                    <a:pt x="2243378" y="27765"/>
                  </a:lnTo>
                  <a:lnTo>
                    <a:pt x="2190198" y="25892"/>
                  </a:lnTo>
                  <a:lnTo>
                    <a:pt x="2134569" y="24521"/>
                  </a:lnTo>
                  <a:lnTo>
                    <a:pt x="2076587" y="23904"/>
                  </a:lnTo>
                  <a:lnTo>
                    <a:pt x="2016345" y="24288"/>
                  </a:lnTo>
                  <a:lnTo>
                    <a:pt x="1953939" y="25925"/>
                  </a:lnTo>
                  <a:lnTo>
                    <a:pt x="1889462" y="29064"/>
                  </a:lnTo>
                  <a:lnTo>
                    <a:pt x="1823008" y="33956"/>
                  </a:lnTo>
                  <a:lnTo>
                    <a:pt x="1755041" y="39333"/>
                  </a:lnTo>
                  <a:lnTo>
                    <a:pt x="1695316" y="43059"/>
                  </a:lnTo>
                  <a:lnTo>
                    <a:pt x="1642398" y="45339"/>
                  </a:lnTo>
                  <a:lnTo>
                    <a:pt x="1594852" y="46380"/>
                  </a:lnTo>
                  <a:lnTo>
                    <a:pt x="1551244" y="46387"/>
                  </a:lnTo>
                  <a:lnTo>
                    <a:pt x="1510139" y="45566"/>
                  </a:lnTo>
                  <a:lnTo>
                    <a:pt x="1470104" y="44124"/>
                  </a:lnTo>
                  <a:lnTo>
                    <a:pt x="1429703" y="42266"/>
                  </a:lnTo>
                  <a:lnTo>
                    <a:pt x="1387502" y="40199"/>
                  </a:lnTo>
                  <a:lnTo>
                    <a:pt x="1342066" y="38129"/>
                  </a:lnTo>
                  <a:lnTo>
                    <a:pt x="1291961" y="36261"/>
                  </a:lnTo>
                  <a:lnTo>
                    <a:pt x="1235753" y="34801"/>
                  </a:lnTo>
                  <a:lnTo>
                    <a:pt x="1172006" y="33956"/>
                  </a:lnTo>
                  <a:lnTo>
                    <a:pt x="1133450" y="33803"/>
                  </a:lnTo>
                  <a:lnTo>
                    <a:pt x="1094538" y="33886"/>
                  </a:lnTo>
                  <a:lnTo>
                    <a:pt x="1055160" y="34174"/>
                  </a:lnTo>
                  <a:lnTo>
                    <a:pt x="1015206" y="34634"/>
                  </a:lnTo>
                  <a:lnTo>
                    <a:pt x="974566" y="35236"/>
                  </a:lnTo>
                  <a:lnTo>
                    <a:pt x="933129" y="35946"/>
                  </a:lnTo>
                  <a:lnTo>
                    <a:pt x="890786" y="36734"/>
                  </a:lnTo>
                  <a:lnTo>
                    <a:pt x="847426" y="37567"/>
                  </a:lnTo>
                  <a:lnTo>
                    <a:pt x="802940" y="38415"/>
                  </a:lnTo>
                  <a:lnTo>
                    <a:pt x="757218" y="39244"/>
                  </a:lnTo>
                  <a:lnTo>
                    <a:pt x="710148" y="40024"/>
                  </a:lnTo>
                  <a:lnTo>
                    <a:pt x="661622" y="40723"/>
                  </a:lnTo>
                  <a:lnTo>
                    <a:pt x="611529" y="41308"/>
                  </a:lnTo>
                  <a:lnTo>
                    <a:pt x="559759" y="41749"/>
                  </a:lnTo>
                  <a:lnTo>
                    <a:pt x="506202" y="42013"/>
                  </a:lnTo>
                  <a:lnTo>
                    <a:pt x="450748" y="42068"/>
                  </a:lnTo>
                  <a:lnTo>
                    <a:pt x="393286" y="41884"/>
                  </a:lnTo>
                  <a:lnTo>
                    <a:pt x="333708" y="41427"/>
                  </a:lnTo>
                  <a:lnTo>
                    <a:pt x="271902" y="40667"/>
                  </a:lnTo>
                  <a:lnTo>
                    <a:pt x="207758" y="39572"/>
                  </a:lnTo>
                  <a:lnTo>
                    <a:pt x="141168" y="38110"/>
                  </a:lnTo>
                  <a:lnTo>
                    <a:pt x="72019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09676" y="2718638"/>
            <a:ext cx="192405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Calibri"/>
                <a:cs typeface="Calibri"/>
              </a:rPr>
              <a:t>3.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Expression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676" y="2996564"/>
            <a:ext cx="235521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Calibri"/>
                <a:cs typeface="Calibri"/>
              </a:rPr>
              <a:t>orale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 spc="75">
                <a:latin typeface="Calibri"/>
                <a:cs typeface="Calibri"/>
              </a:rPr>
              <a:t>collective </a:t>
            </a:r>
            <a:r>
              <a:rPr dirty="0" sz="2600" spc="-5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676" y="3273933"/>
            <a:ext cx="319278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55">
                <a:latin typeface="Calibri"/>
                <a:cs typeface="Calibri"/>
              </a:rPr>
              <a:t>diffusion</a:t>
            </a:r>
            <a:r>
              <a:rPr dirty="0" sz="2600" spc="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d’une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 spc="60">
                <a:latin typeface="Calibri"/>
                <a:cs typeface="Calibri"/>
              </a:rPr>
              <a:t>affiche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676" y="3551301"/>
            <a:ext cx="304546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Calibri"/>
                <a:cs typeface="Calibri"/>
              </a:rPr>
              <a:t>de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80">
                <a:latin typeface="Calibri"/>
                <a:cs typeface="Calibri"/>
              </a:rPr>
              <a:t>sensibilisation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65">
                <a:latin typeface="Calibri"/>
                <a:cs typeface="Calibri"/>
              </a:rPr>
              <a:t>sur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676" y="3828669"/>
            <a:ext cx="204978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75">
                <a:latin typeface="Calibri"/>
                <a:cs typeface="Calibri"/>
              </a:rPr>
              <a:t>le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65">
                <a:latin typeface="Calibri"/>
                <a:cs typeface="Calibri"/>
              </a:rPr>
              <a:t>journalisme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676" y="4105732"/>
            <a:ext cx="305625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65">
                <a:latin typeface="Calibri"/>
                <a:cs typeface="Calibri"/>
              </a:rPr>
              <a:t>professionnel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125">
                <a:latin typeface="Calibri"/>
                <a:cs typeface="Calibri"/>
              </a:rPr>
              <a:t>à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l’aide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676" y="4383785"/>
            <a:ext cx="222123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75">
                <a:latin typeface="Calibri"/>
                <a:cs typeface="Calibri"/>
              </a:rPr>
              <a:t>de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170">
                <a:latin typeface="Calibri"/>
                <a:cs typeface="Calibri"/>
              </a:rPr>
              <a:t>caches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pour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676" y="4661153"/>
            <a:ext cx="287591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Calibri"/>
                <a:cs typeface="Calibri"/>
              </a:rPr>
              <a:t>parvenir</a:t>
            </a:r>
            <a:r>
              <a:rPr dirty="0" sz="2600" spc="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petit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 spc="125">
                <a:latin typeface="Calibri"/>
                <a:cs typeface="Calibri"/>
              </a:rPr>
              <a:t>à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petit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676" y="4938522"/>
            <a:ext cx="297370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00">
                <a:latin typeface="Calibri"/>
                <a:cs typeface="Calibri"/>
              </a:rPr>
              <a:t>au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155">
                <a:latin typeface="Calibri"/>
                <a:cs typeface="Calibri"/>
              </a:rPr>
              <a:t>sens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55">
                <a:latin typeface="Calibri"/>
                <a:cs typeface="Calibri"/>
              </a:rPr>
              <a:t>(dézoom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25">
                <a:latin typeface="Calibri"/>
                <a:cs typeface="Calibri"/>
              </a:rPr>
              <a:t>par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676" y="5215890"/>
            <a:ext cx="207708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Calibri"/>
                <a:cs typeface="Calibri"/>
              </a:rPr>
              <a:t>PowerPoint)</a:t>
            </a:r>
            <a:r>
              <a:rPr dirty="0" sz="2600" spc="114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et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676" y="5492902"/>
            <a:ext cx="275971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Calibri"/>
                <a:cs typeface="Calibri"/>
              </a:rPr>
              <a:t>permettre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 spc="70">
                <a:latin typeface="Calibri"/>
                <a:cs typeface="Calibri"/>
              </a:rPr>
              <a:t>le</a:t>
            </a:r>
            <a:r>
              <a:rPr dirty="0" sz="2600" spc="55">
                <a:latin typeface="Calibri"/>
                <a:cs typeface="Calibri"/>
              </a:rPr>
              <a:t> </a:t>
            </a:r>
            <a:r>
              <a:rPr dirty="0" sz="2600" spc="50">
                <a:latin typeface="Calibri"/>
                <a:cs typeface="Calibri"/>
              </a:rPr>
              <a:t>débat.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329"/>
            <a:ext cx="1315211" cy="93160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2697" y="150876"/>
            <a:ext cx="3775832" cy="251447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2113" y="2881807"/>
            <a:ext cx="2951571" cy="368350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21090" y="504482"/>
            <a:ext cx="3235579" cy="5848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VALANTIN SARAH</dc:creator>
  <dcterms:created xsi:type="dcterms:W3CDTF">2026-06-17T15:16:03Z</dcterms:created>
  <dcterms:modified xsi:type="dcterms:W3CDTF">2026-06-17T15:16:03Z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2026-05-18T00:00:00Z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2026-06-17T00:00:00Z</vt:filetime>
  </property>
  <property fmtid="{D5CDD505-2E9C-101B-9397-08002B2CF9AE}" pid="5" name="Producer">
    <vt:lpwstr>Microsoft® PowerPoint® pour Microsoft 365</vt:lpwstr>
  </property>
</Properties>
</file>