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71" r:id="rId10"/>
    <p:sldId id="266" r:id="rId11"/>
    <p:sldId id="273" r:id="rId12"/>
    <p:sldId id="267" r:id="rId13"/>
    <p:sldId id="272" r:id="rId14"/>
    <p:sldId id="268" r:id="rId15"/>
    <p:sldId id="274" r:id="rId16"/>
    <p:sldId id="275" r:id="rId17"/>
    <p:sldId id="269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31215-E311-4B1B-A4A5-A4CD582D3246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F1E35-8C90-4B09-A423-A41837C449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13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84B295-1B8B-4FD0-9890-B1C029C70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AAF849-032A-4AAB-AE3D-A462CC795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570F67-FDB9-4367-ACB5-B9BB514F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510D-6D5C-4CB6-B3B1-91F79F039CDB}" type="datetime1">
              <a:rPr lang="fr-FR" smtClean="0"/>
              <a:t>08/06/2018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4B6630-0B6A-4264-9CF7-89E37F48E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AC8675-1AFD-4A7F-9DCF-02836442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C38E-4D03-4C65-8299-D49CDCE68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58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687A83-CED0-4C36-98C6-C921B971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C37352-1622-49EE-BD2C-3B4B22B0B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5580C7-5E5F-4D9F-84DA-B36462F1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1EC6-48B3-4A07-8A50-8B91245DA0C2}" type="datetime1">
              <a:rPr lang="fr-FR" smtClean="0"/>
              <a:t>08/06/2018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592D8C-D8E2-4226-A28E-0B6E15B48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170A1B-73BC-40CB-A2AD-543059406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C38E-4D03-4C65-8299-D49CDCE68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86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248A199-6654-4A46-B7B6-156A48369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384500-8634-49BF-B81E-6BAB10D19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4E46C2-68B6-44CD-8141-E1DEE9DC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D6DD-CC8E-483C-B905-F3DCD2AB85E1}" type="datetime1">
              <a:rPr lang="fr-FR" smtClean="0"/>
              <a:t>08/06/2018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F74BEA-4F4D-4115-BE03-06CBD10EB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B13DCC-E636-40CB-8CCC-D6862F93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C38E-4D03-4C65-8299-D49CDCE68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39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683B5D-A30A-4778-83DA-D3344091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B82E43-4381-486E-ACEC-0409D743F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D4B57D-4217-48AC-B79C-0867EF614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837E-D318-4C06-875E-6964D8CAE0E9}" type="datetime1">
              <a:rPr lang="fr-FR" smtClean="0"/>
              <a:t>08/06/2018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E6DBBA-4B2D-41D7-917E-43168487B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F5A59C-A829-48C2-8FB6-1496150C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C38E-4D03-4C65-8299-D49CDCE68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84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331884-004F-4449-A67F-A86B12DC6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BB06A9-84A5-46FA-A536-A4C6BF105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9F227D-DE36-437C-B4CC-787431EFF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3AB3-396E-4F16-A961-90D5042F5A40}" type="datetime1">
              <a:rPr lang="fr-FR" smtClean="0"/>
              <a:t>08/06/2018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49F7EA-891B-49D3-B5DF-B621CD4A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AAFB89-80C3-4016-B277-136B0B7A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C38E-4D03-4C65-8299-D49CDCE68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41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B48549-6CAB-4743-B470-8331E8E0B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EF4EAF-DAE0-438C-A4D3-6EC90FB56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CC2ABB-087E-4D1A-AC5F-9D443C8D5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7B7172-6E7A-4A50-A999-9325558D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2258-9597-4D74-BB58-59C6DC0D7C31}" type="datetime1">
              <a:rPr lang="fr-FR" smtClean="0"/>
              <a:t>08/06/2018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52020D-0602-426D-B6B4-E930FA3A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1FAF9A-82F6-43A1-826B-C482605C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C38E-4D03-4C65-8299-D49CDCE68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73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AE58B0-1A8A-4BA5-B4B1-8D01BFCB2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61CFC3-E178-474C-BF5E-3ED37745C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92A063-BF90-4FEE-86D0-17B849F18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32F8A26-C4F5-4551-8A51-D64E1CB90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48E8270-EEA8-4FB2-A11B-2E6275C09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A9F4452-03FA-4F8C-9412-3C87888B0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B6B5-62A2-4084-B998-FAB202C9F095}" type="datetime1">
              <a:rPr lang="fr-FR" smtClean="0"/>
              <a:t>08/06/2018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99CD325-2ADD-420B-92A6-9DFDC7C7F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C763A70-D085-4714-9B0B-C9DA5409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C38E-4D03-4C65-8299-D49CDCE68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33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F2162B-5030-4612-B203-F99424D8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B6CE19-D1F9-445E-9403-7D831C3D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8EC2-0F79-4CFA-9CFA-DC4AE6F200C5}" type="datetime1">
              <a:rPr lang="fr-FR" smtClean="0"/>
              <a:t>08/06/2018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D16910-A77E-4DFF-A5B0-F2F63F0E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94B503-5A79-4D69-A7DE-FA3085B2E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C38E-4D03-4C65-8299-D49CDCE68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28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FBAD44-BEA3-4291-BD92-6A50664A8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D0-D243-4360-B0AF-448C6491695D}" type="datetime1">
              <a:rPr lang="fr-FR" smtClean="0"/>
              <a:t>08/06/2018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91D8C78-0985-4C8B-9BBB-EB446559B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4C7C0D-C9F9-4EDD-95C5-D4515BDB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C38E-4D03-4C65-8299-D49CDCE68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87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44FAE9-A60C-4EC5-823A-A3273881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CAEA61-54F6-4506-8E24-AC97047A5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FEDE98-0A9A-4177-A59D-97888327F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7B0088-5B6E-4712-B266-9219FAA6C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6E68-3FB1-4539-874C-53049DFD1DD2}" type="datetime1">
              <a:rPr lang="fr-FR" smtClean="0"/>
              <a:t>08/06/2018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5F3160-2E1A-4809-BD14-DC090DDD0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D33548-D882-4886-82D5-AABA887E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C38E-4D03-4C65-8299-D49CDCE68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31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5DD1E8-8B6D-4BDA-8710-EAADE6A87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AE0C0DA-A68E-4FAA-A88D-B8E019DB4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C41185-7812-43BB-A4E3-B009C711B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2E0BF9-2C7B-419F-8081-8D03490C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EA8A-F45B-4E53-8C4C-4C54FD9A6D3B}" type="datetime1">
              <a:rPr lang="fr-FR" smtClean="0"/>
              <a:t>08/06/2018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4BF3F3-6721-4BAD-851E-8B8C0A33C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637F26-DB4C-4FFA-AD24-9BE1B152C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C38E-4D03-4C65-8299-D49CDCE68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18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3097CBB-BBDE-4608-8BFF-98552C94D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BE1C3E-F6C8-41DD-9000-688A7784E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A12E1F-0792-41E2-A7F0-BF3E6358D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40753-9DBC-4FAE-A8AC-840175609472}" type="datetime1">
              <a:rPr lang="fr-FR" smtClean="0"/>
              <a:t>08/06/2018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5C62D7-5E4C-453C-8686-E6557834F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GREFF Aurélie - Professeur d'allemand, Moussey (57)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D08CAF-90BF-4853-818D-CEAB35559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0C38E-4D03-4C65-8299-D49CDCE68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54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du.tactileo.fr/go?code=CNM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.tactileo.fr/go?code=9C66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89FF71E-5C0B-4AD6-92F5-56CB98E4F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45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1D6AAC5-B14F-40FA-AF8E-1E31B7CEA6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Rund</a:t>
            </a:r>
            <a:r>
              <a:rPr lang="fr-FR" dirty="0"/>
              <a:t> </a:t>
            </a:r>
            <a:r>
              <a:rPr lang="fr-FR" dirty="0" err="1"/>
              <a:t>um</a:t>
            </a:r>
            <a:r>
              <a:rPr lang="fr-FR" dirty="0"/>
              <a:t> die </a:t>
            </a:r>
            <a:r>
              <a:rPr lang="fr-FR" dirty="0" err="1"/>
              <a:t>Umwelt</a:t>
            </a:r>
            <a:r>
              <a:rPr lang="fr-FR" dirty="0"/>
              <a:t>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1FF598-D3EA-4FB3-B77C-DE0FB5D31F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3</a:t>
            </a:r>
            <a:r>
              <a:rPr lang="fr-FR" sz="3200" baseline="30000" dirty="0"/>
              <a:t>e</a:t>
            </a:r>
            <a:r>
              <a:rPr lang="fr-FR" sz="3200" dirty="0"/>
              <a:t> LV2 (2</a:t>
            </a:r>
            <a:r>
              <a:rPr lang="fr-FR" sz="3200" baseline="30000" dirty="0"/>
              <a:t>e</a:t>
            </a:r>
            <a:r>
              <a:rPr lang="fr-FR" sz="3200" dirty="0"/>
              <a:t> année)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B866F3-85CB-41BB-BD6F-3DCBAD9D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</p:spTree>
    <p:extLst>
      <p:ext uri="{BB962C8B-B14F-4D97-AF65-F5344CB8AC3E}">
        <p14:creationId xmlns:p14="http://schemas.microsoft.com/office/powerpoint/2010/main" val="81446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8078A2-603B-412C-A02A-9A86761FE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D5D60F-E742-4C26-9393-D35D9D1FC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369227"/>
          </a:xfrm>
        </p:spPr>
        <p:txBody>
          <a:bodyPr>
            <a:normAutofit/>
          </a:bodyPr>
          <a:lstStyle/>
          <a:p>
            <a:r>
              <a:rPr lang="fr-FR" dirty="0"/>
              <a:t>Selon le résultat:</a:t>
            </a:r>
          </a:p>
          <a:p>
            <a:pPr>
              <a:buFontTx/>
              <a:buChar char="-"/>
            </a:pPr>
            <a:r>
              <a:rPr lang="fr-FR" dirty="0"/>
              <a:t>Travail de nouveau sur le vocabulaire</a:t>
            </a:r>
          </a:p>
          <a:p>
            <a:pPr>
              <a:buFontTx/>
              <a:buChar char="-"/>
            </a:pPr>
            <a:r>
              <a:rPr lang="fr-FR" dirty="0"/>
              <a:t>2</a:t>
            </a:r>
            <a:r>
              <a:rPr lang="fr-FR" baseline="30000" dirty="0"/>
              <a:t>e</a:t>
            </a:r>
            <a:r>
              <a:rPr lang="fr-FR" dirty="0"/>
              <a:t> CO « 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machen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für</a:t>
            </a:r>
            <a:r>
              <a:rPr lang="fr-FR" dirty="0"/>
              <a:t> die </a:t>
            </a:r>
            <a:r>
              <a:rPr lang="fr-FR" dirty="0" err="1"/>
              <a:t>Umwelt</a:t>
            </a:r>
            <a:r>
              <a:rPr lang="fr-FR" dirty="0"/>
              <a:t>? » tirée de la BRNE</a:t>
            </a:r>
          </a:p>
          <a:p>
            <a:pPr>
              <a:buFontTx/>
              <a:buChar char="-"/>
            </a:pPr>
            <a:endParaRPr lang="fr-FR" dirty="0"/>
          </a:p>
          <a:p>
            <a:r>
              <a:rPr lang="fr-FR" dirty="0"/>
              <a:t>Associer le vocabulaire à des images</a:t>
            </a:r>
          </a:p>
          <a:p>
            <a:r>
              <a:rPr lang="fr-FR" dirty="0"/>
              <a:t>Travail sur « </a:t>
            </a:r>
            <a:r>
              <a:rPr lang="fr-FR" dirty="0" err="1"/>
              <a:t>wenn</a:t>
            </a:r>
            <a:r>
              <a:rPr lang="fr-FR" dirty="0"/>
              <a:t> »: </a:t>
            </a:r>
            <a:r>
              <a:rPr lang="fr-FR" sz="2400" dirty="0" err="1"/>
              <a:t>wenn</a:t>
            </a:r>
            <a:r>
              <a:rPr lang="fr-FR" sz="2400" dirty="0"/>
              <a:t> </a:t>
            </a:r>
            <a:r>
              <a:rPr lang="fr-FR" sz="2400" dirty="0" err="1"/>
              <a:t>ich</a:t>
            </a:r>
            <a:r>
              <a:rPr lang="fr-FR" sz="2400" dirty="0"/>
              <a:t> </a:t>
            </a:r>
            <a:r>
              <a:rPr lang="fr-FR" sz="2400" dirty="0" err="1"/>
              <a:t>mehr</a:t>
            </a:r>
            <a:r>
              <a:rPr lang="fr-FR" sz="2400" dirty="0"/>
              <a:t> recycle, </a:t>
            </a:r>
            <a:r>
              <a:rPr lang="fr-FR" sz="2400" dirty="0" err="1"/>
              <a:t>produziere</a:t>
            </a:r>
            <a:r>
              <a:rPr lang="fr-FR" sz="2400" dirty="0"/>
              <a:t> </a:t>
            </a:r>
            <a:r>
              <a:rPr lang="fr-FR" sz="2400" dirty="0" err="1"/>
              <a:t>ich</a:t>
            </a:r>
            <a:r>
              <a:rPr lang="fr-FR" sz="2400" dirty="0"/>
              <a:t> </a:t>
            </a:r>
            <a:r>
              <a:rPr lang="fr-FR" sz="2400" dirty="0" err="1"/>
              <a:t>weniger</a:t>
            </a:r>
            <a:r>
              <a:rPr lang="fr-FR" sz="2400" dirty="0"/>
              <a:t> </a:t>
            </a:r>
            <a:r>
              <a:rPr lang="fr-FR" sz="2400" dirty="0" err="1"/>
              <a:t>Müll</a:t>
            </a:r>
            <a:endParaRPr lang="fr-FR" sz="24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58C61FC-06D2-435B-8CB8-45828A653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45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3ECC6A-C2BD-468E-BCA8-84A7AC88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</p:spTree>
    <p:extLst>
      <p:ext uri="{BB962C8B-B14F-4D97-AF65-F5344CB8AC3E}">
        <p14:creationId xmlns:p14="http://schemas.microsoft.com/office/powerpoint/2010/main" val="1187518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97D9D88-47C3-4E3C-AFC5-79E3FD00F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1" r="4287" b="-1"/>
          <a:stretch/>
        </p:blipFill>
        <p:spPr>
          <a:xfrm rot="5400000">
            <a:off x="-376172" y="376172"/>
            <a:ext cx="6858000" cy="610565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EDBD354-4625-4765-BB25-674506206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735" y="2358887"/>
            <a:ext cx="4806184" cy="1918567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 err="1"/>
              <a:t>Wenn</a:t>
            </a:r>
            <a:r>
              <a:rPr lang="en-US" sz="4000" dirty="0"/>
              <a:t> </a:t>
            </a:r>
            <a:r>
              <a:rPr lang="en-US" sz="4000" dirty="0" err="1"/>
              <a:t>ich</a:t>
            </a:r>
            <a:r>
              <a:rPr lang="en-US" sz="4000" dirty="0"/>
              <a:t> die Umwelt </a:t>
            </a:r>
            <a:r>
              <a:rPr lang="en-US" sz="4000" dirty="0" err="1"/>
              <a:t>schützen</a:t>
            </a:r>
            <a:r>
              <a:rPr lang="en-US" sz="4000" dirty="0"/>
              <a:t> will, </a:t>
            </a:r>
            <a:r>
              <a:rPr lang="en-US" sz="4000" dirty="0" err="1"/>
              <a:t>kann</a:t>
            </a:r>
            <a:r>
              <a:rPr lang="en-US" sz="4000" dirty="0"/>
              <a:t> </a:t>
            </a:r>
            <a:r>
              <a:rPr lang="en-US" sz="4000" dirty="0" err="1"/>
              <a:t>ich</a:t>
            </a:r>
            <a:r>
              <a:rPr lang="en-US" sz="4000" dirty="0"/>
              <a:t> Wasser </a:t>
            </a:r>
            <a:r>
              <a:rPr lang="en-US" sz="4000" dirty="0" err="1"/>
              <a:t>sparen</a:t>
            </a:r>
            <a:endParaRPr lang="en-US" sz="40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FFB409-3BE1-4627-974C-B10C4CA9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</p:spTree>
    <p:extLst>
      <p:ext uri="{BB962C8B-B14F-4D97-AF65-F5344CB8AC3E}">
        <p14:creationId xmlns:p14="http://schemas.microsoft.com/office/powerpoint/2010/main" val="4216218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503CED-1865-4450-9492-9D414151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/>
              <a:t>Module 2: CE Tri sélectif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313747-445F-475F-9659-59E38AB8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 CE sur le tri sélectif en Allemagne et l’histoire du recyclage:</a:t>
            </a:r>
          </a:p>
          <a:p>
            <a:r>
              <a:rPr lang="fr-FR" dirty="0">
                <a:hlinkClick r:id="rId2"/>
              </a:rPr>
              <a:t>Module 2</a:t>
            </a:r>
            <a:endParaRPr lang="fr-FR" dirty="0"/>
          </a:p>
          <a:p>
            <a:r>
              <a:rPr lang="fr-FR" dirty="0"/>
              <a:t>PPT: diaporama avec différentes images: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wirft</a:t>
            </a:r>
            <a:r>
              <a:rPr lang="fr-FR" dirty="0"/>
              <a:t> man </a:t>
            </a:r>
            <a:r>
              <a:rPr lang="fr-FR" dirty="0" err="1"/>
              <a:t>wo</a:t>
            </a:r>
            <a:r>
              <a:rPr lang="fr-FR" dirty="0"/>
              <a:t>?</a:t>
            </a:r>
          </a:p>
          <a:p>
            <a:r>
              <a:rPr lang="fr-FR" dirty="0"/>
              <a:t>TE Vocabulaire lié au tri des déchets en Allemagne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4F5C1BA-4EDD-46A9-B7F4-81765008A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45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11FCE7-99DD-443C-9A29-E038FD51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</p:spTree>
    <p:extLst>
      <p:ext uri="{BB962C8B-B14F-4D97-AF65-F5344CB8AC3E}">
        <p14:creationId xmlns:p14="http://schemas.microsoft.com/office/powerpoint/2010/main" val="886198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C440C5-3112-41B0-8700-26F8DEBE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397851EF-6C9A-4EB3-96D2-9F2B74A6A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96" y="365125"/>
            <a:ext cx="10707607" cy="5883056"/>
          </a:xfr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5837EE-9F79-4114-8FCF-B4EAE0D2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</p:spTree>
    <p:extLst>
      <p:ext uri="{BB962C8B-B14F-4D97-AF65-F5344CB8AC3E}">
        <p14:creationId xmlns:p14="http://schemas.microsoft.com/office/powerpoint/2010/main" val="893612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79F707-33C9-43FD-A39B-E2909A692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sz="4000" dirty="0" err="1"/>
              <a:t>Partnerarbeit</a:t>
            </a:r>
            <a:r>
              <a:rPr lang="fr-FR" sz="4000" dirty="0"/>
              <a:t> / Travail en groupes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59F6D0F-A889-4228-8DE6-825D52697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45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A842F3B-CF8B-46A9-8A77-ED5226D0A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Créer 5 groupes: explication du label E3D, chaine de compostage et tri, horticulture et potager, mare pédagogique et projet futur (idée des élèves ou proposition de l’enseignant)</a:t>
            </a:r>
          </a:p>
          <a:p>
            <a:r>
              <a:rPr lang="fr-FR" dirty="0"/>
              <a:t>Chaque groupe a une fiche à compléter avec répartition des tâches des élèves et bilan du travail fourni</a:t>
            </a:r>
          </a:p>
          <a:p>
            <a:r>
              <a:rPr lang="fr-FR" dirty="0"/>
              <a:t>Projet futur: Module 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1942BFF-2E95-4D28-8D67-A72522BC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</p:spTree>
    <p:extLst>
      <p:ext uri="{BB962C8B-B14F-4D97-AF65-F5344CB8AC3E}">
        <p14:creationId xmlns:p14="http://schemas.microsoft.com/office/powerpoint/2010/main" val="250059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chart.googleapis.com/chart?cht=qr&amp;chs=350x350&amp;chl=https%3A%2F%2Fedu.tactileo.fr%2Fgo%3FactivityId%3Dbcdc6dca-c0d6-4947-9cde-b5a1a512d971">
            <a:extLst>
              <a:ext uri="{FF2B5EF4-FFF2-40B4-BE49-F238E27FC236}">
                <a16:creationId xmlns:a16="http://schemas.microsoft.com/office/drawing/2014/main" id="{777D6DEC-DC6C-4733-9DEA-F80726644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06" y="961812"/>
            <a:ext cx="4930987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E03CAD-A298-4784-9952-680E202B8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QR Code du Module 3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0B136FD-E513-4C69-9C63-DEA20A3DD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50D0D5A-635A-4887-B9B9-1073B19AE475}"/>
              </a:ext>
            </a:extLst>
          </p:cNvPr>
          <p:cNvSpPr txBox="1"/>
          <p:nvPr/>
        </p:nvSpPr>
        <p:spPr>
          <a:xfrm>
            <a:off x="5725551" y="5570806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hlinkClick r:id="rId4"/>
              </a:rPr>
              <a:t>Module 3</a:t>
            </a:r>
            <a:endParaRPr lang="fr-FR" sz="28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4DA380C-D892-430C-8250-708554EEE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</p:spTree>
    <p:extLst>
      <p:ext uri="{BB962C8B-B14F-4D97-AF65-F5344CB8AC3E}">
        <p14:creationId xmlns:p14="http://schemas.microsoft.com/office/powerpoint/2010/main" val="2595458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75C36F-6D23-4BB2-86FC-240AC423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01E229-8157-4DFC-8ABD-027C4D693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Idées des élèves pour le projet futur:</a:t>
            </a:r>
          </a:p>
          <a:p>
            <a:pPr>
              <a:buFontTx/>
              <a:buChar char="-"/>
            </a:pPr>
            <a:r>
              <a:rPr lang="fr-FR" dirty="0"/>
              <a:t>Utiliser les épluchures de légumes pour créer des pâtisseries</a:t>
            </a:r>
          </a:p>
          <a:p>
            <a:pPr>
              <a:buFontTx/>
              <a:buChar char="-"/>
            </a:pPr>
            <a:r>
              <a:rPr lang="fr-FR" dirty="0"/>
              <a:t>Utiliser le pain de la même façon</a:t>
            </a:r>
          </a:p>
          <a:p>
            <a:pPr>
              <a:buFontTx/>
              <a:buChar char="-"/>
            </a:pPr>
            <a:r>
              <a:rPr lang="fr-FR" dirty="0"/>
              <a:t>Installer des récupérateurs d’eau pour le potager</a:t>
            </a:r>
          </a:p>
          <a:p>
            <a:pPr>
              <a:buFontTx/>
              <a:buChar char="-"/>
            </a:pPr>
            <a:r>
              <a:rPr lang="fr-FR" dirty="0"/>
              <a:t>Mettre un poulailler pour donner le reste de la nourriture</a:t>
            </a:r>
          </a:p>
          <a:p>
            <a:pPr>
              <a:buFontTx/>
              <a:buChar char="-"/>
            </a:pPr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FE8D046-D606-4A64-8C89-AC859EBC9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483F58-D40F-415F-9A3D-B169F5EF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</p:spTree>
    <p:extLst>
      <p:ext uri="{BB962C8B-B14F-4D97-AF65-F5344CB8AC3E}">
        <p14:creationId xmlns:p14="http://schemas.microsoft.com/office/powerpoint/2010/main" val="2580253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B3033-3BEA-4017-AB3E-817915401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Bilan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228A0A-A1C7-4C35-9172-A6C5D2399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/>
              <a:t>Difficultés rencontrées:</a:t>
            </a:r>
          </a:p>
          <a:p>
            <a:pPr marL="0" indent="0">
              <a:buNone/>
            </a:pPr>
            <a:r>
              <a:rPr lang="fr-FR" dirty="0"/>
              <a:t>-  Difficulté de s’intéresser à la BRNE, peu « motivant »</a:t>
            </a:r>
          </a:p>
          <a:p>
            <a:pPr>
              <a:buFontTx/>
              <a:buChar char="-"/>
            </a:pPr>
            <a:r>
              <a:rPr lang="fr-FR" dirty="0"/>
              <a:t>Impossible de mettre plusieurs questions sur une même page</a:t>
            </a:r>
          </a:p>
          <a:p>
            <a:pPr>
              <a:buFontTx/>
              <a:buChar char="-"/>
            </a:pPr>
            <a:r>
              <a:rPr lang="fr-FR" dirty="0"/>
              <a:t>Impossible de modifier la durée de la session une fois la durée choisie</a:t>
            </a:r>
          </a:p>
          <a:p>
            <a:pPr>
              <a:buFontTx/>
              <a:buChar char="-"/>
            </a:pPr>
            <a:r>
              <a:rPr lang="fr-FR" dirty="0"/>
              <a:t>La motivation des élèves</a:t>
            </a:r>
          </a:p>
          <a:p>
            <a:pPr>
              <a:buFontTx/>
              <a:buChar char="-"/>
            </a:pPr>
            <a:r>
              <a:rPr lang="fr-FR" dirty="0"/>
              <a:t>L’utilisation des tablettes: pas toujours internet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Avantages de la BRNE:</a:t>
            </a:r>
          </a:p>
          <a:p>
            <a:pPr marL="0" indent="0">
              <a:buNone/>
            </a:pPr>
            <a:r>
              <a:rPr lang="fr-FR" dirty="0"/>
              <a:t>-  La plupart des élèves ont fait les exercices et ont pu se comparer</a:t>
            </a:r>
          </a:p>
          <a:p>
            <a:pPr>
              <a:buFontTx/>
              <a:buChar char="-"/>
            </a:pPr>
            <a:r>
              <a:rPr lang="fr-FR" dirty="0"/>
              <a:t>Suivi des élèves, des résultats, visibilité du temps consacré par les élèves (leur faire comprendre qu’un texte ne se lit pas en 30 secondes)</a:t>
            </a:r>
          </a:p>
          <a:p>
            <a:pPr>
              <a:buFontTx/>
              <a:buChar char="-"/>
            </a:pPr>
            <a:r>
              <a:rPr lang="fr-FR" dirty="0"/>
              <a:t>Revenir sur une difficulté</a:t>
            </a:r>
          </a:p>
          <a:p>
            <a:pPr>
              <a:buFontTx/>
              <a:buChar char="-"/>
            </a:pPr>
            <a:r>
              <a:rPr lang="fr-FR" dirty="0"/>
              <a:t>Chacun avance à son rythme, travail plus facile de la différenciation</a:t>
            </a:r>
          </a:p>
          <a:p>
            <a:pPr>
              <a:buFontTx/>
              <a:buChar char="-"/>
            </a:pPr>
            <a:r>
              <a:rPr lang="fr-FR" dirty="0"/>
              <a:t>Utilisation de QR Codes</a:t>
            </a:r>
          </a:p>
          <a:p>
            <a:pPr>
              <a:buFontTx/>
              <a:buChar char="-"/>
            </a:pPr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A72B780-7D85-45FA-B8A8-8B2130376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45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1B8D0B-18EE-4E4B-BEBD-5800084B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</p:spTree>
    <p:extLst>
      <p:ext uri="{BB962C8B-B14F-4D97-AF65-F5344CB8AC3E}">
        <p14:creationId xmlns:p14="http://schemas.microsoft.com/office/powerpoint/2010/main" val="307130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416566-5091-4C75-A906-B1CDB679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sz="4000" dirty="0">
                <a:latin typeface="Comic Sans MS" panose="030F0702030302020204" pitchFamily="66" charset="0"/>
              </a:rPr>
              <a:t>Déroulement de la séquence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F48116-495D-41FE-B600-CF533F042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dirty="0"/>
              <a:t>CE Comprendre un questionnaire sur l’environnement pour y répondre (Quiz tiré du Manuel « </a:t>
            </a:r>
            <a:r>
              <a:rPr lang="fr-FR" dirty="0" err="1"/>
              <a:t>Richtig</a:t>
            </a:r>
            <a:r>
              <a:rPr lang="fr-FR" dirty="0"/>
              <a:t> </a:t>
            </a:r>
            <a:r>
              <a:rPr lang="fr-FR" dirty="0" err="1"/>
              <a:t>Clever</a:t>
            </a:r>
            <a:r>
              <a:rPr lang="fr-FR" dirty="0"/>
              <a:t> » et projeté)</a:t>
            </a:r>
          </a:p>
          <a:p>
            <a:pPr>
              <a:buFontTx/>
              <a:buChar char="-"/>
            </a:pPr>
            <a:r>
              <a:rPr lang="fr-FR" dirty="0"/>
              <a:t>Bilan sur les résultats du Quiz</a:t>
            </a:r>
          </a:p>
          <a:p>
            <a:pPr>
              <a:buFontTx/>
              <a:buChar char="-"/>
            </a:pPr>
            <a:r>
              <a:rPr lang="fr-FR" dirty="0"/>
              <a:t>TE Rappel sur les adverbes de fréquence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A43F13B-02EA-42E1-AB12-DA2D4A8FC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45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1C97C0-0F20-4C80-995A-DA13D905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</p:spTree>
    <p:extLst>
      <p:ext uri="{BB962C8B-B14F-4D97-AF65-F5344CB8AC3E}">
        <p14:creationId xmlns:p14="http://schemas.microsoft.com/office/powerpoint/2010/main" val="206570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144F2E-8A86-4CC6-BF63-9A9E7A68D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7CC26B-9652-4F1E-B73B-B2834928F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" y="365125"/>
            <a:ext cx="445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B84E474-BC56-47C0-A8F4-15E1A8394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91" y="1690688"/>
            <a:ext cx="8124618" cy="4817811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3556534-1BDB-4B97-A74D-EF28133DD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</p:spTree>
    <p:extLst>
      <p:ext uri="{BB962C8B-B14F-4D97-AF65-F5344CB8AC3E}">
        <p14:creationId xmlns:p14="http://schemas.microsoft.com/office/powerpoint/2010/main" val="109515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10528D-BE34-4F42-AF9D-A14FA50AC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48D9580-51FC-493C-8F10-F5EE22589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40" y="365125"/>
            <a:ext cx="7622163" cy="6396597"/>
          </a:xfr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24A275B-9461-4D6F-ADA3-0D39A8493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45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569DAB-901E-4FCB-A53A-FFB2DDD198C0}"/>
              </a:ext>
            </a:extLst>
          </p:cNvPr>
          <p:cNvSpPr/>
          <p:nvPr/>
        </p:nvSpPr>
        <p:spPr>
          <a:xfrm>
            <a:off x="636105" y="2092690"/>
            <a:ext cx="35648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/>
              <a:t>Partnerarbeit</a:t>
            </a:r>
            <a:r>
              <a:rPr lang="fr-FR" dirty="0"/>
              <a:t>: En groupes, recherche d’expressions liées à l’environnement (positives et négatives)</a:t>
            </a:r>
          </a:p>
          <a:p>
            <a:endParaRPr lang="fr-FR" dirty="0"/>
          </a:p>
          <a:p>
            <a:r>
              <a:rPr lang="fr-FR" dirty="0"/>
              <a:t>Mise en commun sous forme de </a:t>
            </a:r>
            <a:r>
              <a:rPr lang="fr-FR" dirty="0" err="1"/>
              <a:t>Wortigel</a:t>
            </a:r>
            <a:r>
              <a:rPr lang="fr-FR" dirty="0"/>
              <a:t> (carte mentale)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3AF6D7-E218-4894-AF5D-CA91E0268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</p:spTree>
    <p:extLst>
      <p:ext uri="{BB962C8B-B14F-4D97-AF65-F5344CB8AC3E}">
        <p14:creationId xmlns:p14="http://schemas.microsoft.com/office/powerpoint/2010/main" val="343609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4F9685-06C1-4C35-AF18-9C3E62A1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ADB99F-4E02-4A9E-935A-02B7F229B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Vérification de leurs connaissances grâce à la BRNE</a:t>
            </a:r>
          </a:p>
          <a:p>
            <a:pPr marL="0" indent="0">
              <a:buNone/>
            </a:pPr>
            <a:r>
              <a:rPr lang="fr-FR" dirty="0"/>
              <a:t>Module 1: 3 activités: </a:t>
            </a:r>
          </a:p>
          <a:p>
            <a:pPr>
              <a:buFontTx/>
              <a:buChar char="-"/>
            </a:pPr>
            <a:r>
              <a:rPr lang="fr-FR" dirty="0"/>
              <a:t>Associer le vocabulaire français et allemand</a:t>
            </a:r>
          </a:p>
          <a:p>
            <a:pPr>
              <a:buFontTx/>
              <a:buChar char="-"/>
            </a:pPr>
            <a:r>
              <a:rPr lang="fr-FR" dirty="0"/>
              <a:t>Trouver les intrus</a:t>
            </a:r>
          </a:p>
          <a:p>
            <a:pPr>
              <a:buFontTx/>
              <a:buChar char="-"/>
            </a:pPr>
            <a:r>
              <a:rPr lang="fr-FR" dirty="0"/>
              <a:t>CO Comprendre ce que les adolescents font ou non pour l’environnement et compléter un résumé: document téléchargé de la BRNE (« </a:t>
            </a:r>
            <a:r>
              <a:rPr lang="fr-FR" dirty="0" err="1"/>
              <a:t>Umweltfreundlich</a:t>
            </a:r>
            <a:r>
              <a:rPr lang="fr-FR" dirty="0"/>
              <a:t> </a:t>
            </a:r>
            <a:r>
              <a:rPr lang="fr-FR" dirty="0" err="1"/>
              <a:t>oder</a:t>
            </a:r>
            <a:r>
              <a:rPr lang="fr-FR" dirty="0"/>
              <a:t> </a:t>
            </a:r>
            <a:r>
              <a:rPr lang="fr-FR" dirty="0" err="1"/>
              <a:t>nicht</a:t>
            </a:r>
            <a:r>
              <a:rPr lang="fr-FR" dirty="0"/>
              <a:t>? »)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0F8D39D-5737-4E3C-8D00-772D493FE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892"/>
            <a:ext cx="445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64CF55-B60F-432A-B451-BF28F53C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</p:spTree>
    <p:extLst>
      <p:ext uri="{BB962C8B-B14F-4D97-AF65-F5344CB8AC3E}">
        <p14:creationId xmlns:p14="http://schemas.microsoft.com/office/powerpoint/2010/main" val="1831411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9BB5B9-0567-4529-80B9-26FF3EFB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1</a:t>
            </a:r>
            <a:r>
              <a:rPr lang="fr-FR" baseline="30000" dirty="0"/>
              <a:t>e</a:t>
            </a:r>
            <a:r>
              <a:rPr lang="fr-FR" dirty="0"/>
              <a:t> activité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8B924B7-731E-4478-AF4A-EE92AD8A0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9" y="1200012"/>
            <a:ext cx="11301222" cy="5421589"/>
          </a:xfr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6849ACA-66AE-41A2-A7AA-032E88881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45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A90115D-B371-4526-B8B9-A6823118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</p:spTree>
    <p:extLst>
      <p:ext uri="{BB962C8B-B14F-4D97-AF65-F5344CB8AC3E}">
        <p14:creationId xmlns:p14="http://schemas.microsoft.com/office/powerpoint/2010/main" val="137331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2EE9CA-6019-44D8-A6DC-7F84068F0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2</a:t>
            </a:r>
            <a:r>
              <a:rPr lang="fr-FR" baseline="30000" dirty="0"/>
              <a:t>e</a:t>
            </a:r>
            <a:r>
              <a:rPr lang="fr-FR" dirty="0"/>
              <a:t> activité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6139A2B-CD9E-4507-AE99-0D0DCB7CD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0" y="1253193"/>
            <a:ext cx="11196620" cy="5493786"/>
          </a:xfr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5F920B8-5C8F-402D-9436-B4B49D08D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148884"/>
            <a:ext cx="445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F03B2DA-7A88-4A29-A33A-979E8C512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</p:spTree>
    <p:extLst>
      <p:ext uri="{BB962C8B-B14F-4D97-AF65-F5344CB8AC3E}">
        <p14:creationId xmlns:p14="http://schemas.microsoft.com/office/powerpoint/2010/main" val="1022075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DF399A-A82D-415E-AEF4-C4333CFD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3</a:t>
            </a:r>
            <a:r>
              <a:rPr lang="fr-FR" baseline="30000" dirty="0"/>
              <a:t>e</a:t>
            </a:r>
            <a:r>
              <a:rPr lang="fr-FR" dirty="0"/>
              <a:t> activité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3882B3C-1EC6-4335-8E74-247534BBB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94" y="1390718"/>
            <a:ext cx="11191750" cy="5467282"/>
          </a:xfr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38C40A6-8E5B-4C0E-9C1F-EFE16CBFC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43"/>
            <a:ext cx="445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FD0729D-1D6E-46A8-B31A-A6BB40EFE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</p:spTree>
    <p:extLst>
      <p:ext uri="{BB962C8B-B14F-4D97-AF65-F5344CB8AC3E}">
        <p14:creationId xmlns:p14="http://schemas.microsoft.com/office/powerpoint/2010/main" val="3956295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382F36-FCC7-4A2F-BF97-9E840B8F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des élèves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5AF90CE-9597-4E9E-842C-DEE847CB0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44" y="1494320"/>
            <a:ext cx="6584995" cy="4938747"/>
          </a:xfr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51DF6D6-BE5B-4FA4-820B-76221B8EC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GREFF Aurélie - Professeur d'allemand, Moussey (57)</a:t>
            </a:r>
          </a:p>
        </p:txBody>
      </p:sp>
    </p:spTree>
    <p:extLst>
      <p:ext uri="{BB962C8B-B14F-4D97-AF65-F5344CB8AC3E}">
        <p14:creationId xmlns:p14="http://schemas.microsoft.com/office/powerpoint/2010/main" val="4096357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470</Words>
  <Application>Microsoft Office PowerPoint</Application>
  <PresentationFormat>Grand écran</PresentationFormat>
  <Paragraphs>72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Wingdings</vt:lpstr>
      <vt:lpstr>Thème Office</vt:lpstr>
      <vt:lpstr>Rund um die Umwelt!</vt:lpstr>
      <vt:lpstr>Déroulement de la séquence</vt:lpstr>
      <vt:lpstr>Présentation PowerPoint</vt:lpstr>
      <vt:lpstr>Présentation PowerPoint</vt:lpstr>
      <vt:lpstr>Présentation PowerPoint</vt:lpstr>
      <vt:lpstr>1e activité</vt:lpstr>
      <vt:lpstr>2e activité</vt:lpstr>
      <vt:lpstr>3e activité</vt:lpstr>
      <vt:lpstr>Résultats des élèves</vt:lpstr>
      <vt:lpstr>Présentation PowerPoint</vt:lpstr>
      <vt:lpstr>Wenn ich die Umwelt schützen will, kann ich Wasser sparen</vt:lpstr>
      <vt:lpstr>Module 2: CE Tri sélectif</vt:lpstr>
      <vt:lpstr>Présentation PowerPoint</vt:lpstr>
      <vt:lpstr>Partnerarbeit / Travail en groupes</vt:lpstr>
      <vt:lpstr>QR Code du Module 3</vt:lpstr>
      <vt:lpstr>Présentation PowerPoint</vt:lpstr>
      <vt:lpstr>Bilan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Rund um die Umwelt!</dc:title>
  <dc:creator>Domicile</dc:creator>
  <cp:lastModifiedBy>aurelie.greff</cp:lastModifiedBy>
  <cp:revision>24</cp:revision>
  <dcterms:created xsi:type="dcterms:W3CDTF">2017-11-03T15:05:55Z</dcterms:created>
  <dcterms:modified xsi:type="dcterms:W3CDTF">2018-06-08T09:35:22Z</dcterms:modified>
</cp:coreProperties>
</file>