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70" r:id="rId3"/>
    <p:sldId id="257" r:id="rId4"/>
    <p:sldId id="258" r:id="rId5"/>
    <p:sldId id="259" r:id="rId6"/>
    <p:sldId id="260" r:id="rId7"/>
    <p:sldId id="263" r:id="rId8"/>
    <p:sldId id="262" r:id="rId9"/>
    <p:sldId id="261" r:id="rId10"/>
    <p:sldId id="264" r:id="rId11"/>
    <p:sldId id="267" r:id="rId12"/>
    <p:sldId id="265" r:id="rId13"/>
    <p:sldId id="266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E2B8C-ECE7-4A25-BDEC-895291B309D4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DE42C-C505-4715-AC4E-7A76D9EB0E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56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E8C2F96-57AD-470C-AF6A-AC3423F1BF62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D43798-F346-44D0-850C-43972D9D0CE4}" type="slidenum">
              <a:rPr lang="fr-FR" smtClean="0"/>
              <a:t>‹N°›</a:t>
            </a:fld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2F96-57AD-470C-AF6A-AC3423F1BF62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3798-F346-44D0-850C-43972D9D0C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2F96-57AD-470C-AF6A-AC3423F1BF62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3798-F346-44D0-850C-43972D9D0C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2F96-57AD-470C-AF6A-AC3423F1BF62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3798-F346-44D0-850C-43972D9D0C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2F96-57AD-470C-AF6A-AC3423F1BF62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3798-F346-44D0-850C-43972D9D0C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2F96-57AD-470C-AF6A-AC3423F1BF62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3798-F346-44D0-850C-43972D9D0CE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2F96-57AD-470C-AF6A-AC3423F1BF62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3798-F346-44D0-850C-43972D9D0C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2F96-57AD-470C-AF6A-AC3423F1BF62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3798-F346-44D0-850C-43972D9D0C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2F96-57AD-470C-AF6A-AC3423F1BF62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3798-F346-44D0-850C-43972D9D0C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2F96-57AD-470C-AF6A-AC3423F1BF62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3798-F346-44D0-850C-43972D9D0CE4}" type="slidenum">
              <a:rPr lang="fr-FR" smtClean="0"/>
              <a:t>‹N°›</a:t>
            </a:fld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2F96-57AD-470C-AF6A-AC3423F1BF62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3798-F346-44D0-850C-43972D9D0C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E8C2F96-57AD-470C-AF6A-AC3423F1BF62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D43798-F346-44D0-850C-43972D9D0CE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charreyre_lhg/enquete_de_poesie" TargetMode="External"/><Relationship Id="rId2" Type="http://schemas.openxmlformats.org/officeDocument/2006/relationships/hyperlink" Target="https://eduscol.education.fr/lettres/actualites/actualites/article/traam-aborder-la-poesie-avec-ses-eleves-itineraires-numerique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16016" y="2852936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Comment donner du sens à la Poésie par le numérique 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33365" y="5085184"/>
            <a:ext cx="3309803" cy="59652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Mme MAILFERT – Lycée Margueritte de Verdun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3945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757888"/>
          </a:xfrm>
        </p:spPr>
        <p:txBody>
          <a:bodyPr/>
          <a:lstStyle/>
          <a:p>
            <a:r>
              <a:rPr lang="fr-FR" dirty="0" smtClean="0"/>
              <a:t>Travail de l’élève 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19576" y="1916832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Associer le texte à une image importée pour lui donner un sens personnel et savoir argumenter pour expliquer ce choix sur les points / figures / ressentis du poème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70036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On peut reprendre le sens propre :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016" t="25336" r="13113" b="13090"/>
          <a:stretch/>
        </p:blipFill>
        <p:spPr>
          <a:xfrm>
            <a:off x="3131840" y="1599164"/>
            <a:ext cx="5783775" cy="45661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17032"/>
            <a:ext cx="3378649" cy="261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24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628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Ou bien </a:t>
            </a:r>
            <a:r>
              <a:rPr lang="fr-FR" dirty="0" smtClean="0"/>
              <a:t>l’élève choisit une image différente dont le lien avec le poème sera à expliquer :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42913" t="27600" r="13775" b="18500"/>
          <a:stretch/>
        </p:blipFill>
        <p:spPr>
          <a:xfrm>
            <a:off x="1757955" y="2636912"/>
            <a:ext cx="545203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9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28498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Pour aller plus loin, dans le visuel, on peut intégrer des liens hypertextes vers des images: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3334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2594" t="11501" r="33069" b="12901"/>
          <a:stretch/>
        </p:blipFill>
        <p:spPr>
          <a:xfrm>
            <a:off x="683568" y="908720"/>
            <a:ext cx="6716746" cy="52565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31893" t="22400" r="36607" b="25101"/>
          <a:stretch/>
        </p:blipFill>
        <p:spPr>
          <a:xfrm>
            <a:off x="5652120" y="332656"/>
            <a:ext cx="2611490" cy="2448272"/>
          </a:xfrm>
          <a:prstGeom prst="rect">
            <a:avLst/>
          </a:prstGeom>
        </p:spPr>
      </p:pic>
      <p:sp>
        <p:nvSpPr>
          <p:cNvPr id="7" name="Flèche vers le bas 6"/>
          <p:cNvSpPr/>
          <p:nvPr/>
        </p:nvSpPr>
        <p:spPr>
          <a:xfrm rot="18433839">
            <a:off x="4749562" y="1659118"/>
            <a:ext cx="264164" cy="2566717"/>
          </a:xfrm>
          <a:prstGeom prst="downArrow">
            <a:avLst>
              <a:gd name="adj1" fmla="val 100000"/>
              <a:gd name="adj2" fmla="val 166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 rot="11661771">
            <a:off x="6442205" y="2456351"/>
            <a:ext cx="123979" cy="1354446"/>
          </a:xfrm>
          <a:prstGeom prst="downArrow">
            <a:avLst>
              <a:gd name="adj1" fmla="val 100000"/>
              <a:gd name="adj2" fmla="val 166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156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292494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Une fois sauvegardé, le poème image peut être rendu public sur Internet dans un </a:t>
            </a:r>
            <a:r>
              <a:rPr lang="fr-FR" dirty="0" err="1" smtClean="0"/>
              <a:t>padlet</a:t>
            </a:r>
            <a:r>
              <a:rPr lang="fr-FR" dirty="0" smtClean="0"/>
              <a:t> ou dans l’ENT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1075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Sitographie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>
                <a:hlinkClick r:id="rId2"/>
              </a:rPr>
              <a:t>https://eduscol.education.fr/lettres/actualites/actualites/article/traam-aborder-la-poesie-avec-ses-eleves-itineraires-numeriques.html</a:t>
            </a:r>
            <a:endParaRPr lang="fr-FR" dirty="0"/>
          </a:p>
          <a:p>
            <a:r>
              <a:rPr lang="fr-FR" u="sng" dirty="0">
                <a:hlinkClick r:id="rId3"/>
              </a:rPr>
              <a:t>https://padlet.com/charreyre_lhg/enquete_de_poesie</a:t>
            </a:r>
            <a:endParaRPr lang="fr-FR" dirty="0"/>
          </a:p>
          <a:p>
            <a:pPr marL="6858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9202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62972" y="764704"/>
            <a:ext cx="3313355" cy="694048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SOMMAIRE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40483" y="2636912"/>
            <a:ext cx="3309803" cy="288032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Mettre en forme un poème sur une image (</a:t>
            </a:r>
            <a:r>
              <a:rPr lang="fr-FR" dirty="0" err="1" smtClean="0"/>
              <a:t>Wordart</a:t>
            </a:r>
            <a:r>
              <a:rPr lang="fr-FR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160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ym typeface="Wingdings"/>
              </a:rPr>
              <a:t> </a:t>
            </a:r>
            <a:r>
              <a:rPr lang="fr-FR" b="1" dirty="0" smtClean="0"/>
              <a:t>METTRE EN FORME UN POEME SUR UNE IMAGE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2420889"/>
            <a:ext cx="7416824" cy="936104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Logiciel utilisé :  (nuage de mots)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logiciel en ligne </a:t>
            </a:r>
            <a:r>
              <a:rPr lang="fr-FR" b="1" dirty="0" smtClean="0">
                <a:solidFill>
                  <a:schemeClr val="tx1"/>
                </a:solidFill>
              </a:rPr>
              <a:t>https://wordart.com/create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21944" r="51177" b="45909"/>
          <a:stretch/>
        </p:blipFill>
        <p:spPr bwMode="auto">
          <a:xfrm>
            <a:off x="2051719" y="3429000"/>
            <a:ext cx="568083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48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Dans quels buts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permet de faire des nuages de mots et de les classer par ordre de préférence selon le ressenti de l’élève </a:t>
            </a:r>
            <a:r>
              <a:rPr lang="fr-FR" b="1" dirty="0"/>
              <a:t>=&gt; donner une autre vision du poème</a:t>
            </a:r>
          </a:p>
          <a:p>
            <a:r>
              <a:rPr lang="fr-FR" dirty="0"/>
              <a:t>Le nuage de mots </a:t>
            </a:r>
            <a:r>
              <a:rPr lang="fr-FR" dirty="0" smtClean="0"/>
              <a:t>simplifie l’accès </a:t>
            </a:r>
            <a:r>
              <a:rPr lang="fr-FR" dirty="0"/>
              <a:t>à </a:t>
            </a:r>
            <a:r>
              <a:rPr lang="fr-FR" dirty="0" smtClean="0"/>
              <a:t>l’information puisqu’il </a:t>
            </a:r>
            <a:r>
              <a:rPr lang="fr-FR" dirty="0"/>
              <a:t>résulte d’une opération de tri, de sélection et de synthèse</a:t>
            </a:r>
            <a:r>
              <a:rPr lang="fr-FR" dirty="0" smtClean="0"/>
              <a:t>. (élève DYS)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531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Exemple : </a:t>
            </a:r>
            <a:r>
              <a:rPr lang="fr-FR" b="1" dirty="0" smtClean="0"/>
              <a:t>«</a:t>
            </a:r>
            <a:r>
              <a:rPr lang="fr-FR" dirty="0" smtClean="0"/>
              <a:t> </a:t>
            </a:r>
            <a:r>
              <a:rPr lang="fr-FR" b="1" dirty="0" smtClean="0"/>
              <a:t>L’albatros » de Baudelaire</a:t>
            </a:r>
            <a:endParaRPr lang="fr-FR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" t="3529" r="1344" b="6606"/>
          <a:stretch/>
        </p:blipFill>
        <p:spPr bwMode="auto">
          <a:xfrm>
            <a:off x="683568" y="2276872"/>
            <a:ext cx="7344816" cy="419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010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 départ, l’élève </a:t>
            </a:r>
            <a:r>
              <a:rPr lang="fr-FR" dirty="0" err="1" smtClean="0"/>
              <a:t>copie-colle</a:t>
            </a:r>
            <a:r>
              <a:rPr lang="fr-FR" dirty="0" smtClean="0"/>
              <a:t> le poème dans </a:t>
            </a:r>
            <a:r>
              <a:rPr lang="fr-FR" i="1" dirty="0" smtClean="0"/>
              <a:t>import</a:t>
            </a:r>
            <a:r>
              <a:rPr lang="fr-FR" dirty="0" smtClean="0"/>
              <a:t> et choisit une forme proposée dans </a:t>
            </a:r>
            <a:r>
              <a:rPr lang="fr-FR" i="1" dirty="0" err="1" smtClean="0"/>
              <a:t>shapes</a:t>
            </a:r>
            <a:r>
              <a:rPr lang="fr-FR" b="1" dirty="0" smtClean="0"/>
              <a:t> </a:t>
            </a:r>
            <a:r>
              <a:rPr lang="fr-FR" dirty="0" smtClean="0"/>
              <a:t>puis</a:t>
            </a:r>
            <a:r>
              <a:rPr lang="fr-FR" i="1" dirty="0" smtClean="0"/>
              <a:t> </a:t>
            </a:r>
            <a:r>
              <a:rPr lang="fr-FR" i="1" dirty="0" err="1" smtClean="0"/>
              <a:t>Vizualise</a:t>
            </a:r>
            <a:endParaRPr lang="fr-FR" i="1" dirty="0" smtClean="0"/>
          </a:p>
          <a:p>
            <a:endParaRPr lang="fr-FR" i="1" dirty="0" smtClean="0"/>
          </a:p>
          <a:p>
            <a:r>
              <a:rPr lang="fr-FR" dirty="0" smtClean="0"/>
              <a:t>=&gt; Aucun intérêt pour le moment puisque les mots qui ressortent sont les déterminants et prépositions. Pas de sens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435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Travail de l’élève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L’élève choisit alors 5 mots qui lui paraissent essentiels qu’il met en taille 10</a:t>
            </a:r>
          </a:p>
          <a:p>
            <a:r>
              <a:rPr lang="fr-FR" dirty="0" smtClean="0"/>
              <a:t>4 autres en taille 7</a:t>
            </a:r>
          </a:p>
          <a:p>
            <a:r>
              <a:rPr lang="fr-FR" dirty="0" smtClean="0"/>
              <a:t>3 autres en taille 4</a:t>
            </a:r>
          </a:p>
          <a:p>
            <a:r>
              <a:rPr lang="fr-FR" dirty="0" smtClean="0"/>
              <a:t>Le reste en taille 1 </a:t>
            </a:r>
          </a:p>
          <a:p>
            <a:r>
              <a:rPr lang="fr-FR" dirty="0" smtClean="0"/>
              <a:t>=&gt; cela permet de montrer une interprétation personnelle, une vision.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551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757888"/>
          </a:xfrm>
        </p:spPr>
        <p:txBody>
          <a:bodyPr/>
          <a:lstStyle/>
          <a:p>
            <a:r>
              <a:rPr lang="fr-FR" dirty="0" smtClean="0"/>
              <a:t>Exemple :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3553" r="6806" b="7594"/>
          <a:stretch/>
        </p:blipFill>
        <p:spPr bwMode="auto">
          <a:xfrm>
            <a:off x="683568" y="1772816"/>
            <a:ext cx="7713762" cy="469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251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Commentaire :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71600" y="2708920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Ici l’élève s’est concentré sur les </a:t>
            </a:r>
            <a:r>
              <a:rPr lang="fr-FR" sz="2400" b="1" dirty="0" smtClean="0"/>
              <a:t>aspects positifs </a:t>
            </a:r>
            <a:r>
              <a:rPr lang="fr-FR" sz="2400" dirty="0" smtClean="0"/>
              <a:t>de l’oiseaux et les assimilations : </a:t>
            </a:r>
            <a:br>
              <a:rPr lang="fr-FR" sz="2400" dirty="0" smtClean="0"/>
            </a:br>
            <a:r>
              <a:rPr lang="fr-FR" sz="2400" dirty="0" smtClean="0"/>
              <a:t>« rois »</a:t>
            </a:r>
            <a:br>
              <a:rPr lang="fr-FR" sz="2400" dirty="0" smtClean="0"/>
            </a:br>
            <a:r>
              <a:rPr lang="fr-FR" sz="2400" dirty="0" smtClean="0"/>
              <a:t>« comme »</a:t>
            </a:r>
            <a:br>
              <a:rPr lang="fr-FR" sz="2400" dirty="0" smtClean="0"/>
            </a:br>
            <a:r>
              <a:rPr lang="fr-FR" sz="2400" dirty="0" smtClean="0"/>
              <a:t>« vastes »</a:t>
            </a:r>
          </a:p>
          <a:p>
            <a:r>
              <a:rPr lang="fr-FR" sz="2400" dirty="0" smtClean="0"/>
              <a:t>…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50847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100</TotalTime>
  <Words>309</Words>
  <Application>Microsoft Office PowerPoint</Application>
  <PresentationFormat>Affichage à l'écran (4:3)</PresentationFormat>
  <Paragraphs>32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Calibri</vt:lpstr>
      <vt:lpstr>Century Gothic</vt:lpstr>
      <vt:lpstr>Wingdings</vt:lpstr>
      <vt:lpstr>Wingdings 2</vt:lpstr>
      <vt:lpstr>Austin</vt:lpstr>
      <vt:lpstr>Comment donner du sens à la Poésie par le numérique ?</vt:lpstr>
      <vt:lpstr>SOMMAIRE</vt:lpstr>
      <vt:lpstr> METTRE EN FORME UN POEME SUR UNE IMAGE</vt:lpstr>
      <vt:lpstr>Dans quels buts ? </vt:lpstr>
      <vt:lpstr>Exemple : « L’albatros » de Baudelaire</vt:lpstr>
      <vt:lpstr>Présentation PowerPoint</vt:lpstr>
      <vt:lpstr>Travail de l’élève :</vt:lpstr>
      <vt:lpstr>Exemple :</vt:lpstr>
      <vt:lpstr>Commentaire :</vt:lpstr>
      <vt:lpstr>Travail de l’élève :</vt:lpstr>
      <vt:lpstr>On peut reprendre le sens propre : </vt:lpstr>
      <vt:lpstr>Ou bien l’élève choisit une image différente dont le lien avec le poème sera à expliquer :</vt:lpstr>
      <vt:lpstr>Pour aller plus loin, dans le visuel, on peut intégrer des liens hypertextes vers des images: </vt:lpstr>
      <vt:lpstr>Présentation PowerPoint</vt:lpstr>
      <vt:lpstr>Une fois sauvegardé, le poème image peut être rendu public sur Internet dans un padlet ou dans l’ENT</vt:lpstr>
      <vt:lpstr>Sitographie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donner du sens à la Poésie par le numérique ?</dc:title>
  <dc:creator>Marcellus</dc:creator>
  <cp:lastModifiedBy>C3PO</cp:lastModifiedBy>
  <cp:revision>15</cp:revision>
  <dcterms:created xsi:type="dcterms:W3CDTF">2020-01-28T06:24:12Z</dcterms:created>
  <dcterms:modified xsi:type="dcterms:W3CDTF">2020-01-28T11:42:19Z</dcterms:modified>
</cp:coreProperties>
</file>