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14BED-0FBD-4C41-AF58-A188732A230C}" type="datetimeFigureOut">
              <a:rPr lang="fr-FR" smtClean="0"/>
              <a:t>03/06/2016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5F522-039F-4167-9F0D-A6BB5DAE1C6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681EA7-5FB5-4596-816C-57D37E87D6E7}" type="datetime1">
              <a:rPr lang="fr-FR" smtClean="0"/>
              <a:t>03/06/2016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333C-101B-4726-A4DF-8BF539D99D1C}" type="datetime1">
              <a:rPr lang="fr-FR" smtClean="0"/>
              <a:t>03/06/2016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F4FD40-6808-4577-B863-E11A569FCF8F}" type="datetime1">
              <a:rPr lang="fr-FR" smtClean="0"/>
              <a:t>03/06/2016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0BA2-F19F-4457-B0A9-85E2B14EE687}" type="datetime1">
              <a:rPr lang="fr-FR" smtClean="0"/>
              <a:t>03/06/2016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C355-C1AE-4BC8-B61A-EF77A7F799A0}" type="datetime1">
              <a:rPr lang="fr-FR" smtClean="0"/>
              <a:t>03/06/2016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9F04857-FEAF-4D0F-833D-B2342684E779}" type="datetime1">
              <a:rPr lang="fr-FR" smtClean="0"/>
              <a:t>03/06/2016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59763F-6704-4CA5-9E50-97CB2B5231CA}" type="datetime1">
              <a:rPr lang="fr-FR" smtClean="0"/>
              <a:t>03/06/2016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3DDF-5A07-4203-905D-A7AA398B7959}" type="datetime1">
              <a:rPr lang="fr-FR" smtClean="0"/>
              <a:t>03/06/2016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EDB-3198-4E96-8872-E5959E031FF5}" type="datetime1">
              <a:rPr lang="fr-FR" smtClean="0"/>
              <a:t>03/06/2016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BF-08F9-4E67-ACFB-4F9CFC09FA57}" type="datetime1">
              <a:rPr lang="fr-FR" smtClean="0"/>
              <a:t>03/06/2016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427716-68B3-4095-847A-764D61B304C4}" type="datetime1">
              <a:rPr lang="fr-FR" smtClean="0"/>
              <a:t>03/06/2016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E1B70E-FB5D-4AEA-AFEF-ABCA679FF67C}" type="datetime1">
              <a:rPr lang="fr-FR" smtClean="0"/>
              <a:t>03/06/2016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L’écriture personnelle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Exercice de l’épreuve écrite du BTS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L’écriture personnelle est un exercice de rédaction visant à mesurer la capacité du candidat à réfléchir par rapport à un sujet donné et à mesurer sa culture générale. C’est un exercice d’argumentation.</a:t>
            </a:r>
          </a:p>
          <a:p>
            <a:r>
              <a:rPr lang="fr-FR" sz="2800" dirty="0" smtClean="0"/>
              <a:t>Cette partie de l’épreuve est notée sur 20 points, soit un tiers de la note finale. Le barème est généralement le suivant :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Idées / argumentation : /9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Organisation : / 6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Expression /5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travail préparatoire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Analyse du sujet </a:t>
            </a:r>
          </a:p>
          <a:p>
            <a:endParaRPr lang="fr-FR" dirty="0" smtClean="0"/>
          </a:p>
          <a:p>
            <a:r>
              <a:rPr lang="fr-FR" dirty="0" smtClean="0"/>
              <a:t>Recherche des idées (ou arguments) et des exemples</a:t>
            </a:r>
          </a:p>
          <a:p>
            <a:endParaRPr lang="fr-FR" dirty="0" smtClean="0"/>
          </a:p>
          <a:p>
            <a:r>
              <a:rPr lang="fr-FR" dirty="0" smtClean="0"/>
              <a:t>Organisation des idées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00" y="4714884"/>
            <a:ext cx="76438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L’organisation du 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 plan doit être structuré en deux ou trois parties, chacune subdivisée en deux ou trois sous-parties.</a:t>
            </a:r>
          </a:p>
          <a:p>
            <a:endParaRPr lang="fr-FR" dirty="0" smtClean="0"/>
          </a:p>
          <a:p>
            <a:r>
              <a:rPr lang="fr-FR" dirty="0" smtClean="0"/>
              <a:t>Le plan doit rendre compte de l’évolution de la pensée et conduit logiquement à la conclusion.</a:t>
            </a:r>
          </a:p>
          <a:p>
            <a:endParaRPr lang="fr-FR" dirty="0" smtClean="0"/>
          </a:p>
          <a:p>
            <a:r>
              <a:rPr lang="fr-FR" dirty="0" smtClean="0"/>
              <a:t>1idée = 1sous-partie = 1exemple = 1 paragraphe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Ils doivent être précis et référencés.</a:t>
            </a:r>
          </a:p>
          <a:p>
            <a:r>
              <a:rPr lang="fr-FR" dirty="0" smtClean="0"/>
              <a:t>Il convient de varier au maximum la nature des exemples.</a:t>
            </a:r>
          </a:p>
          <a:p>
            <a:r>
              <a:rPr lang="fr-FR" dirty="0" smtClean="0"/>
              <a:t>Vous pouvez tirer vos exemples de textes littéraires ou non littéraires, de documents iconographiques, de l’histoire, de l’actualité, de films, de spectacles vus, de visites effectuées, d’émissions télé culturelles, </a:t>
            </a:r>
            <a:r>
              <a:rPr lang="fr-FR" dirty="0" err="1" smtClean="0"/>
              <a:t>etc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rédaction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 devoir doit être </a:t>
            </a:r>
            <a:r>
              <a:rPr lang="fr-FR" u="sng" dirty="0" smtClean="0"/>
              <a:t>intégralement rédigé</a:t>
            </a:r>
          </a:p>
          <a:p>
            <a:r>
              <a:rPr lang="fr-FR" dirty="0" smtClean="0"/>
              <a:t>Ne pas faire apparaître le plan sous forme de titres</a:t>
            </a:r>
          </a:p>
          <a:p>
            <a:r>
              <a:rPr lang="fr-FR" dirty="0" smtClean="0"/>
              <a:t>Organiser sa copie en paragraphes (saut de ligne entre les parties)</a:t>
            </a:r>
          </a:p>
          <a:p>
            <a:r>
              <a:rPr lang="fr-FR" dirty="0" smtClean="0"/>
              <a:t>Être attentif à la longueur des paragraphes</a:t>
            </a:r>
          </a:p>
          <a:p>
            <a:r>
              <a:rPr lang="fr-FR" dirty="0" smtClean="0"/>
              <a:t>Écrire dans une langue correcte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L’introduction et la conclusion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Accroche</a:t>
            </a:r>
          </a:p>
          <a:p>
            <a:r>
              <a:rPr lang="fr-FR" dirty="0" smtClean="0"/>
              <a:t>Problématique (question)</a:t>
            </a:r>
          </a:p>
          <a:p>
            <a:r>
              <a:rPr lang="fr-FR" dirty="0" smtClean="0"/>
              <a:t>Annonce du plan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mtClean="0"/>
              <a:t>Elle </a:t>
            </a:r>
            <a:r>
              <a:rPr lang="fr-FR" dirty="0" smtClean="0"/>
              <a:t>fournit une réponse claire et personnelle à la question posée.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r-FR" dirty="0" smtClean="0"/>
              <a:t>L’introduction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La conclusion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360</Words>
  <PresentationFormat>Affichage à l'écran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Médian</vt:lpstr>
      <vt:lpstr>L’écriture personnelle</vt:lpstr>
      <vt:lpstr>Définition</vt:lpstr>
      <vt:lpstr>Le travail préparatoire</vt:lpstr>
      <vt:lpstr>L’organisation du plan</vt:lpstr>
      <vt:lpstr>Les exemples</vt:lpstr>
      <vt:lpstr>La rédaction</vt:lpstr>
      <vt:lpstr>L’introduction et la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L’écriture personnelle</dc:title>
  <dc:creator>MICKAEL</dc:creator>
  <cp:lastModifiedBy>MATEC</cp:lastModifiedBy>
  <cp:revision>9</cp:revision>
  <dcterms:created xsi:type="dcterms:W3CDTF">2011-09-23T06:40:11Z</dcterms:created>
  <dcterms:modified xsi:type="dcterms:W3CDTF">2016-06-03T14:38:11Z</dcterms:modified>
</cp:coreProperties>
</file>