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10CECB-1250-401A-A629-97D4AC3DD3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Défi maths n°4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9778790-060C-46E6-95D0-A2281702D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fr-FR" sz="7200" dirty="0"/>
              <a:t>le pseudo : lesCE2DUWITZ</a:t>
            </a:r>
            <a:br>
              <a:rPr lang="fr-FR" sz="7200" dirty="0"/>
            </a:br>
            <a:r>
              <a:rPr lang="fr-FR" sz="7200" dirty="0"/>
              <a:t>le niveau : ce2</a:t>
            </a:r>
            <a:br>
              <a:rPr lang="fr-FR" sz="7200" dirty="0"/>
            </a:br>
            <a:r>
              <a:rPr lang="fr-FR" sz="7200" dirty="0"/>
              <a:t>la classe et le nom de </a:t>
            </a:r>
            <a:r>
              <a:rPr lang="fr-FR" sz="7200" dirty="0" err="1"/>
              <a:t>l’enseignantE</a:t>
            </a:r>
            <a:r>
              <a:rPr lang="fr-FR" sz="7200" dirty="0"/>
              <a:t> : CP - ce2 CALLUAUD</a:t>
            </a:r>
            <a:br>
              <a:rPr lang="fr-FR" sz="7200" dirty="0"/>
            </a:br>
            <a:r>
              <a:rPr lang="fr-FR" sz="7200" dirty="0"/>
              <a:t>l’école </a:t>
            </a:r>
            <a:r>
              <a:rPr lang="fr-FR" sz="7200" dirty="0" err="1"/>
              <a:t>elementaire</a:t>
            </a:r>
            <a:r>
              <a:rPr lang="fr-FR" sz="7200" dirty="0"/>
              <a:t> du witz</a:t>
            </a:r>
            <a:br>
              <a:rPr lang="fr-FR" sz="7200" dirty="0"/>
            </a:br>
            <a:r>
              <a:rPr lang="fr-FR" sz="7200" dirty="0"/>
              <a:t>la commune : </a:t>
            </a:r>
            <a:r>
              <a:rPr lang="fr-FR" sz="7200" dirty="0" err="1"/>
              <a:t>woustviller</a:t>
            </a:r>
            <a:endParaRPr lang="fr-FR" sz="72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2442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D0123-BA4E-4E9D-B94A-6B8FB914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207" y="583302"/>
            <a:ext cx="4132475" cy="1049235"/>
          </a:xfrm>
        </p:spPr>
        <p:txBody>
          <a:bodyPr>
            <a:normAutofit/>
          </a:bodyPr>
          <a:lstStyle/>
          <a:p>
            <a:r>
              <a:rPr lang="fr-FR" b="1" u="sng" dirty="0"/>
              <a:t>Etape 3</a:t>
            </a:r>
            <a:r>
              <a:rPr lang="fr-FR" dirty="0"/>
              <a:t>: tracer le </a:t>
            </a:r>
            <a:r>
              <a:rPr lang="fr-FR" dirty="0" err="1"/>
              <a:t>symetrique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AAB6D9-212B-0603-7B56-E6ED0005F9F8}"/>
              </a:ext>
            </a:extLst>
          </p:cNvPr>
          <p:cNvSpPr txBox="1"/>
          <p:nvPr/>
        </p:nvSpPr>
        <p:spPr>
          <a:xfrm>
            <a:off x="1440023" y="2006082"/>
            <a:ext cx="4655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Mais un élève a trouvé qu’il suffisait simplement de tracer le symétrique de B puis de prolonger tous les segments…</a:t>
            </a:r>
          </a:p>
          <a:p>
            <a:endParaRPr lang="fr-FR" dirty="0"/>
          </a:p>
          <a:p>
            <a:r>
              <a:rPr lang="fr-FR" dirty="0"/>
              <a:t>…ce qui a bien dépanné certains autres de ses camarades!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1C7ADB-261F-D3AE-A50B-2FAFDB8C3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887" y="134626"/>
            <a:ext cx="4850279" cy="623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04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D0123-BA4E-4E9D-B94A-6B8FB914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207" y="583302"/>
            <a:ext cx="4132475" cy="1049235"/>
          </a:xfrm>
        </p:spPr>
        <p:txBody>
          <a:bodyPr>
            <a:normAutofit/>
          </a:bodyPr>
          <a:lstStyle/>
          <a:p>
            <a:r>
              <a:rPr lang="fr-FR" b="1" u="sng" dirty="0"/>
              <a:t>Etape 3</a:t>
            </a:r>
            <a:r>
              <a:rPr lang="fr-FR" dirty="0"/>
              <a:t>: tracer le </a:t>
            </a:r>
            <a:r>
              <a:rPr lang="fr-FR" dirty="0" err="1"/>
              <a:t>symetrique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65252A-E8F2-6568-FF82-13417119F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80610" y="253620"/>
            <a:ext cx="4930567" cy="57535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5F3095-C930-7123-B43F-A47F9D899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81" y="1714054"/>
            <a:ext cx="4900085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08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D0123-BA4E-4E9D-B94A-6B8FB914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207" y="583302"/>
            <a:ext cx="4132475" cy="1049235"/>
          </a:xfrm>
        </p:spPr>
        <p:txBody>
          <a:bodyPr>
            <a:normAutofit/>
          </a:bodyPr>
          <a:lstStyle/>
          <a:p>
            <a:r>
              <a:rPr lang="fr-FR" b="1" u="sng" dirty="0"/>
              <a:t>Etape 3</a:t>
            </a:r>
            <a:r>
              <a:rPr lang="fr-FR" dirty="0"/>
              <a:t>: la </a:t>
            </a:r>
            <a:r>
              <a:rPr lang="fr-FR" dirty="0" err="1"/>
              <a:t>verification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AAB6D9-212B-0603-7B56-E6ED0005F9F8}"/>
              </a:ext>
            </a:extLst>
          </p:cNvPr>
          <p:cNvSpPr txBox="1"/>
          <p:nvPr/>
        </p:nvSpPr>
        <p:spPr>
          <a:xfrm>
            <a:off x="1440023" y="2006082"/>
            <a:ext cx="4655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 élève a proposé de vérifier la précision du symétrique en pliant la feuille sur l’axe de symétrie [AD] et en observant par transparence.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FCF22C-A281-EF3D-C968-540B818ED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165787" y="3054796"/>
            <a:ext cx="2930212" cy="35255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2AAD9F-4498-96DE-B7E4-CFEC3B6A2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297" y="163702"/>
            <a:ext cx="3901778" cy="64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36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D0123-BA4E-4E9D-B94A-6B8FB914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191" y="751253"/>
            <a:ext cx="4132475" cy="1049235"/>
          </a:xfrm>
        </p:spPr>
        <p:txBody>
          <a:bodyPr/>
          <a:lstStyle/>
          <a:p>
            <a:r>
              <a:rPr lang="fr-FR" b="1" u="sng" dirty="0"/>
              <a:t>Etape 1</a:t>
            </a:r>
            <a:r>
              <a:rPr lang="fr-FR" dirty="0"/>
              <a:t>: lecture de l’</a:t>
            </a:r>
            <a:r>
              <a:rPr lang="fr-FR" dirty="0" err="1"/>
              <a:t>enonce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12AD97-2FBE-E2C2-C121-B2142E1E7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73566">
            <a:off x="6133624" y="485919"/>
            <a:ext cx="4540598" cy="53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20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D0123-BA4E-4E9D-B94A-6B8FB914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207" y="583302"/>
            <a:ext cx="4132475" cy="1049235"/>
          </a:xfrm>
        </p:spPr>
        <p:txBody>
          <a:bodyPr>
            <a:normAutofit fontScale="90000"/>
          </a:bodyPr>
          <a:lstStyle/>
          <a:p>
            <a:r>
              <a:rPr lang="fr-FR" b="1" u="sng" dirty="0"/>
              <a:t>Etape 2</a:t>
            </a:r>
            <a:r>
              <a:rPr lang="fr-FR" dirty="0"/>
              <a:t>: COMPREHENSION DU PROBLEME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E68F43-4083-0B4C-ACE4-4F0C09651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981414">
            <a:off x="7571124" y="809943"/>
            <a:ext cx="4769723" cy="33156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AAAB6D9-212B-0603-7B56-E6ED0005F9F8}"/>
              </a:ext>
            </a:extLst>
          </p:cNvPr>
          <p:cNvSpPr txBox="1"/>
          <p:nvPr/>
        </p:nvSpPr>
        <p:spPr>
          <a:xfrm>
            <a:off x="1440023" y="2006082"/>
            <a:ext cx="4655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 rajoute des points pour pouvoir tous parler des mêmes figures et on recherche les propriétés des figures géométriques.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F4A99B7-11B9-1B56-DFB8-12F4B8DFD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808402">
            <a:off x="2460828" y="2115676"/>
            <a:ext cx="4625789" cy="61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2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D0123-BA4E-4E9D-B94A-6B8FB914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207" y="583302"/>
            <a:ext cx="4132475" cy="1049235"/>
          </a:xfrm>
        </p:spPr>
        <p:txBody>
          <a:bodyPr>
            <a:normAutofit fontScale="90000"/>
          </a:bodyPr>
          <a:lstStyle/>
          <a:p>
            <a:r>
              <a:rPr lang="fr-FR" b="1" u="sng" dirty="0"/>
              <a:t>Etape 2</a:t>
            </a:r>
            <a:r>
              <a:rPr lang="fr-FR" dirty="0"/>
              <a:t>: reproduction de la figure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AAB6D9-212B-0603-7B56-E6ED0005F9F8}"/>
              </a:ext>
            </a:extLst>
          </p:cNvPr>
          <p:cNvSpPr txBox="1"/>
          <p:nvPr/>
        </p:nvSpPr>
        <p:spPr>
          <a:xfrm>
            <a:off x="1440023" y="2006082"/>
            <a:ext cx="465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élèves calculent rapidement 20 : 5 pour trouver la longueur de [AE], [EF], [FG] et [GD].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637026-8F52-18F1-BF02-90A1D7E1E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443912"/>
            <a:ext cx="5866738" cy="44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51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D0123-BA4E-4E9D-B94A-6B8FB914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207" y="583302"/>
            <a:ext cx="4132475" cy="1049235"/>
          </a:xfrm>
        </p:spPr>
        <p:txBody>
          <a:bodyPr>
            <a:normAutofit fontScale="90000"/>
          </a:bodyPr>
          <a:lstStyle/>
          <a:p>
            <a:r>
              <a:rPr lang="fr-FR" b="1" u="sng" dirty="0"/>
              <a:t>Etape 2</a:t>
            </a:r>
            <a:r>
              <a:rPr lang="fr-FR" dirty="0"/>
              <a:t>: reproduction de la figure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AAB6D9-212B-0603-7B56-E6ED0005F9F8}"/>
              </a:ext>
            </a:extLst>
          </p:cNvPr>
          <p:cNvSpPr txBox="1"/>
          <p:nvPr/>
        </p:nvSpPr>
        <p:spPr>
          <a:xfrm>
            <a:off x="1440023" y="2006082"/>
            <a:ext cx="4655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élèves réussissent à reproduire la figure avec plus ou moins de facilité (le placement précis de l’équerre pour les angles droits n’est pas encore évident pour tous)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7F0DC4-4376-9D69-5D57-4F17D140B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465" y="65447"/>
            <a:ext cx="4522408" cy="57175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99E4381-3AE7-699A-C1BE-96FDC8437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01" y="3335693"/>
            <a:ext cx="5094685" cy="342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D0123-BA4E-4E9D-B94A-6B8FB914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207" y="583302"/>
            <a:ext cx="4132475" cy="1049235"/>
          </a:xfrm>
        </p:spPr>
        <p:txBody>
          <a:bodyPr>
            <a:normAutofit fontScale="90000"/>
          </a:bodyPr>
          <a:lstStyle/>
          <a:p>
            <a:r>
              <a:rPr lang="fr-FR" b="1" u="sng" dirty="0"/>
              <a:t>Etape 2</a:t>
            </a:r>
            <a:r>
              <a:rPr lang="fr-FR" dirty="0"/>
              <a:t>: reproduction de la figure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87CDDA-E63E-1E08-922C-AFD56F309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20397" y="1139181"/>
            <a:ext cx="6215223" cy="457963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1FFB522-6546-5ECC-640E-1D3303AE1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348790" y="1265329"/>
            <a:ext cx="4523980" cy="597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56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D0123-BA4E-4E9D-B94A-6B8FB914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207" y="583302"/>
            <a:ext cx="4132475" cy="1049235"/>
          </a:xfrm>
        </p:spPr>
        <p:txBody>
          <a:bodyPr>
            <a:normAutofit fontScale="90000"/>
          </a:bodyPr>
          <a:lstStyle/>
          <a:p>
            <a:r>
              <a:rPr lang="fr-FR" b="1" u="sng" dirty="0"/>
              <a:t>Etape 2</a:t>
            </a:r>
            <a:r>
              <a:rPr lang="fr-FR" dirty="0"/>
              <a:t>: reproduction de la figure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ACD3DB-DDEF-F3CB-55E7-ECD7A086D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218" y="144627"/>
            <a:ext cx="5098590" cy="619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16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D0123-BA4E-4E9D-B94A-6B8FB914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207" y="583302"/>
            <a:ext cx="4132475" cy="1049235"/>
          </a:xfrm>
        </p:spPr>
        <p:txBody>
          <a:bodyPr>
            <a:normAutofit/>
          </a:bodyPr>
          <a:lstStyle/>
          <a:p>
            <a:r>
              <a:rPr lang="fr-FR" b="1" u="sng" dirty="0"/>
              <a:t>Etape 3</a:t>
            </a:r>
            <a:r>
              <a:rPr lang="fr-FR" dirty="0"/>
              <a:t>: tracer le </a:t>
            </a:r>
            <a:r>
              <a:rPr lang="fr-FR" dirty="0" err="1"/>
              <a:t>symetrique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AAB6D9-212B-0603-7B56-E6ED0005F9F8}"/>
              </a:ext>
            </a:extLst>
          </p:cNvPr>
          <p:cNvSpPr txBox="1"/>
          <p:nvPr/>
        </p:nvSpPr>
        <p:spPr>
          <a:xfrm>
            <a:off x="1440023" y="2006082"/>
            <a:ext cx="4655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tracer le symétrique, les élèves ont proposé de prolonger les segments [BD], [MG], [NF] et [OE] puis de reporter leur mesure à la règle…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963CD2-630F-4107-A38B-F99EA7F8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96" y="277857"/>
            <a:ext cx="5029636" cy="63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42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D0123-BA4E-4E9D-B94A-6B8FB914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207" y="583302"/>
            <a:ext cx="4132475" cy="1049235"/>
          </a:xfrm>
        </p:spPr>
        <p:txBody>
          <a:bodyPr>
            <a:normAutofit/>
          </a:bodyPr>
          <a:lstStyle/>
          <a:p>
            <a:r>
              <a:rPr lang="fr-FR" b="1" u="sng" dirty="0"/>
              <a:t>Etape 3</a:t>
            </a:r>
            <a:r>
              <a:rPr lang="fr-FR" dirty="0"/>
              <a:t>: tracer le </a:t>
            </a:r>
            <a:r>
              <a:rPr lang="fr-FR" dirty="0" err="1"/>
              <a:t>symetrique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AAB6D9-212B-0603-7B56-E6ED0005F9F8}"/>
              </a:ext>
            </a:extLst>
          </p:cNvPr>
          <p:cNvSpPr txBox="1"/>
          <p:nvPr/>
        </p:nvSpPr>
        <p:spPr>
          <a:xfrm>
            <a:off x="1440023" y="2006082"/>
            <a:ext cx="4655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Mais finalement il y a eu quasiment autant de méthodes que d’élèves… </a:t>
            </a:r>
          </a:p>
          <a:p>
            <a:endParaRPr lang="fr-FR" dirty="0"/>
          </a:p>
          <a:p>
            <a:r>
              <a:rPr lang="fr-FR" dirty="0"/>
              <a:t>Certains ont reporté les mesures à l’aide du compas.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3C05C7-10DA-E48E-B45F-7A6641610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538" y="298861"/>
            <a:ext cx="5037257" cy="60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86314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207</TotalTime>
  <Words>299</Words>
  <Application>Microsoft Office PowerPoint</Application>
  <PresentationFormat>Grand écran</PresentationFormat>
  <Paragraphs>24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5" baseType="lpstr">
      <vt:lpstr>Arial</vt:lpstr>
      <vt:lpstr>Gill Sans MT</vt:lpstr>
      <vt:lpstr>Galerie</vt:lpstr>
      <vt:lpstr>Défi maths n°4</vt:lpstr>
      <vt:lpstr>Etape 1: lecture de l’enonce</vt:lpstr>
      <vt:lpstr>Etape 2: COMPREHENSION DU PROBLEME</vt:lpstr>
      <vt:lpstr>Etape 2: reproduction de la figure</vt:lpstr>
      <vt:lpstr>Etape 2: reproduction de la figure</vt:lpstr>
      <vt:lpstr>Etape 2: reproduction de la figure</vt:lpstr>
      <vt:lpstr>Etape 2: reproduction de la figure</vt:lpstr>
      <vt:lpstr>Etape 3: tracer le symetrique</vt:lpstr>
      <vt:lpstr>Etape 3: tracer le symetrique</vt:lpstr>
      <vt:lpstr>Etape 3: tracer le symetrique</vt:lpstr>
      <vt:lpstr>Etape 3: tracer le symetrique</vt:lpstr>
      <vt:lpstr>Etape 3: la verification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Défi maths n°2</dc:title>
  <dc:creator>julie calluaud</dc:creator>
  <cp:lastModifiedBy>julie calluaud</cp:lastModifiedBy>
  <cp:revision>10</cp:revision>
  <dcterms:created xsi:type="dcterms:W3CDTF">2021-12-01T07:09:23Z</dcterms:created>
  <dcterms:modified xsi:type="dcterms:W3CDTF">2024-03-27T09:38:37Z</dcterms:modified>
</cp:coreProperties>
</file>