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9" r:id="rId5"/>
    <p:sldId id="26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yto à Marseille" id="{5093299B-334E-40F6-BD33-CD58DF74D850}">
          <p14:sldIdLst>
            <p14:sldId id="256"/>
            <p14:sldId id="257"/>
            <p14:sldId id="266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0F156A-50E5-411C-B6AF-48EA750DF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6CF0DD-DB59-4A44-A63A-7471CC92C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0B1FE1-632E-43E1-8FD8-03535DE5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394B6E-717A-471A-BFEF-C9ED20DF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C03CB-60D1-41BB-82F3-279E870C5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92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F8B82A-8425-4AC7-8596-B6AF8631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58D4BE-898C-4312-9CB4-BA1B78642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DBB4DB-6762-4AD7-807D-7231CAC2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55BAA-6974-41A7-974C-B452EC77B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CD019-6B24-4A79-9508-1F3D57DB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465995-BE68-42C8-8D4D-0666C3BF3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F697B7-72A9-439C-9637-764721420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BE1299-3DD0-4636-B700-9A94FF35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B71A50-3311-461E-A9E7-D6CCA4DE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616BA9-4F78-4357-990F-A12698EA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67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C9C29C-7A6F-430A-8E4E-0A402597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829274-C321-446C-AC63-C714212A4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3EEBBE-39B0-403E-8414-9814B41A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736849-80AD-433E-980D-BC19CC6B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705BBD-92B6-47C8-8E73-C9D6C5B6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670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0F4A75-CF12-4AC8-A9B4-2D9C21B6B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54E690-6F1B-466E-B885-74B046CA8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F1FD34-1CF9-465E-A60D-4A68020F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2CDDCB-59CF-4ED3-9CEA-73C74463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828CCA-5729-452D-AE59-D4F9DC88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79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707AB-69F7-420B-BDBA-EE03FB57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31BD1A-2AE2-45E8-9A11-9C21D6538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B33A4D-F600-4065-B8EC-EB616D568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6FEB19-22BB-44EB-85EC-4986B88A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D85B8A-6CD3-40F4-80F7-8A9CFAE0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648E60-2071-4A96-93FF-AE6842D0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47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236A6-C834-4B59-8987-26FA8C87D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C5D7AD-D058-4545-BBA8-089D35017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549459-EE08-4FF9-93B8-02C5B78E8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AA81DEA-B05E-4D09-8552-CBD56FC262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1F3F37C-1831-4CA0-900A-E3EC46988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BA151ED-B1BB-42CE-A99C-EC126272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0B95DD-3055-4CC7-B5E5-A48506A4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93AC5E-A283-4464-BBBE-23E83E5FE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0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539B4E-4B46-4CB1-86C6-05F13B9F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DF0D4A-D285-4873-A346-764C8B6B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F0A38A-A473-4E99-8648-B79C9F5E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FF6CCD-1B2F-46AD-A005-63DAED23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47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8D8639-6942-43F8-836C-1B8A315B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59ACCA-2C1A-42C6-BEB6-8307DA4E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AA9688-19DD-4C97-8737-83F4D125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190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FE0E0A-894C-4FAE-B8AC-173A3F1C7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28957-2E96-42A3-B616-2B0A3F234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D2EA99-F88B-4EEF-A113-93407C11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CB372F-9C33-42AD-A672-967E0279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25723F-D121-43CF-9F6D-FD661D5F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9CA8E3-57BE-468E-BA39-93E6A8EB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81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78D7B-C159-4442-AAA2-1B2C83C05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C0A3D9D-6431-4FF1-8B26-0B2067593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EC58D7-1E72-4A4E-8F11-F2281D3BB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8B0546-AA0A-47DB-985A-2557ED13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E9493A-7E4C-4A63-9F6A-5D708652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B6FEF8-3A46-4A4A-BFC4-4C7FC42A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4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04EC3B9-A5FE-47C9-85C6-1F699B55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D63DDE-C729-4B8B-AEFB-AC19BC39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41156B-6D96-4192-87D9-35D04F4C4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B4FB-8AAC-4269-A869-FB0B425B84A9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4CC2C9-0F28-4577-8D0E-B88045C30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4EE6B6-B2BC-4631-B58D-B80A715F6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863C2-FCD7-4E3A-B912-33EC252DEA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6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CF5A4-5211-4D8C-AF03-52EC725E98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Défi maths CE1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5D6FA0-ADD4-4F46-9934-F6C68BA7D3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N°3</a:t>
            </a:r>
          </a:p>
          <a:p>
            <a:r>
              <a:rPr lang="fr-FR" dirty="0" err="1"/>
              <a:t>Lyto</a:t>
            </a:r>
            <a:r>
              <a:rPr lang="fr-FR" dirty="0"/>
              <a:t> à Marseille</a:t>
            </a:r>
          </a:p>
          <a:p>
            <a:endParaRPr lang="fr-FR" dirty="0"/>
          </a:p>
          <a:p>
            <a:r>
              <a:rPr lang="fr-FR" dirty="0"/>
              <a:t>Ecole élémentaire de Sarreinsming</a:t>
            </a:r>
          </a:p>
        </p:txBody>
      </p:sp>
    </p:spTree>
    <p:extLst>
      <p:ext uri="{BB962C8B-B14F-4D97-AF65-F5344CB8AC3E}">
        <p14:creationId xmlns:p14="http://schemas.microsoft.com/office/powerpoint/2010/main" val="293453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6F9E6165-6B07-4D3F-AA60-D90B0A5732C5}"/>
              </a:ext>
            </a:extLst>
          </p:cNvPr>
          <p:cNvSpPr txBox="1"/>
          <p:nvPr/>
        </p:nvSpPr>
        <p:spPr>
          <a:xfrm>
            <a:off x="744395" y="5335479"/>
            <a:ext cx="10601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Nous avons commencé par regarder les différents symboles de la légende, et nous les avons aussi cherchés sur le plan.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D5EE097-622E-4CCB-AE05-F8C076963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" t="5712" r="8911" b="7633"/>
          <a:stretch/>
        </p:blipFill>
        <p:spPr>
          <a:xfrm>
            <a:off x="4731799" y="319597"/>
            <a:ext cx="3391270" cy="484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1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4AF939-0CF8-4946-A4DF-8916407FF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29126" r="11011" b="57023"/>
          <a:stretch/>
        </p:blipFill>
        <p:spPr>
          <a:xfrm>
            <a:off x="1012054" y="1269507"/>
            <a:ext cx="9988208" cy="238026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5075D2-15C7-499D-8E6F-CFBF458A9368}"/>
              </a:ext>
            </a:extLst>
          </p:cNvPr>
          <p:cNvSpPr txBox="1"/>
          <p:nvPr/>
        </p:nvSpPr>
        <p:spPr>
          <a:xfrm>
            <a:off x="744395" y="5335479"/>
            <a:ext cx="1060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Nous avons ensuite numéroté toutes les étapes du trajet de </a:t>
            </a:r>
            <a:r>
              <a:rPr lang="fr-FR" dirty="0" err="1"/>
              <a:t>Lyto</a:t>
            </a:r>
            <a:r>
              <a:rPr lang="fr-FR" dirty="0"/>
              <a:t> dans Marseille.</a:t>
            </a:r>
          </a:p>
        </p:txBody>
      </p:sp>
    </p:spTree>
    <p:extLst>
      <p:ext uri="{BB962C8B-B14F-4D97-AF65-F5344CB8AC3E}">
        <p14:creationId xmlns:p14="http://schemas.microsoft.com/office/powerpoint/2010/main" val="1823138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4FCF20C-5D41-44E5-BE3D-5CE652C38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36" y="505053"/>
            <a:ext cx="7513467" cy="34889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ED4A60D-A48C-4286-814E-ECC1421E5B37}"/>
              </a:ext>
            </a:extLst>
          </p:cNvPr>
          <p:cNvSpPr txBox="1"/>
          <p:nvPr/>
        </p:nvSpPr>
        <p:spPr>
          <a:xfrm>
            <a:off x="906335" y="4092605"/>
            <a:ext cx="106012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Nous avons ensuite numéroté toutes les étapes du trajet de </a:t>
            </a:r>
            <a:r>
              <a:rPr lang="fr-FR" dirty="0" err="1"/>
              <a:t>Lyto</a:t>
            </a:r>
            <a:r>
              <a:rPr lang="fr-FR" dirty="0"/>
              <a:t> dans Marseille sur le plan.</a:t>
            </a:r>
          </a:p>
          <a:p>
            <a:pPr algn="ctr"/>
            <a:r>
              <a:rPr lang="fr-FR" dirty="0"/>
              <a:t>A chaque correspondance, nous avons compté le nombre de stations suivantes, pour ne pas nous tromper de direction.</a:t>
            </a:r>
          </a:p>
          <a:p>
            <a:pPr algn="ctr"/>
            <a:endParaRPr lang="fr-FR" dirty="0"/>
          </a:p>
          <a:p>
            <a:pPr algn="ctr"/>
            <a:r>
              <a:rPr lang="fr-FR" dirty="0" err="1"/>
              <a:t>Lyto</a:t>
            </a:r>
            <a:r>
              <a:rPr lang="fr-FR" dirty="0"/>
              <a:t> commence son trajet dans le métro M2.</a:t>
            </a:r>
          </a:p>
          <a:p>
            <a:pPr algn="ctr"/>
            <a:r>
              <a:rPr lang="fr-FR" dirty="0"/>
              <a:t>Au n°5, </a:t>
            </a:r>
            <a:r>
              <a:rPr lang="fr-FR" dirty="0" err="1"/>
              <a:t>Lyto</a:t>
            </a:r>
            <a:r>
              <a:rPr lang="fr-FR" dirty="0"/>
              <a:t> va dans le métro M1.</a:t>
            </a:r>
          </a:p>
          <a:p>
            <a:pPr algn="ctr"/>
            <a:r>
              <a:rPr lang="fr-FR" dirty="0"/>
              <a:t>Au n°6, </a:t>
            </a:r>
            <a:r>
              <a:rPr lang="fr-FR" dirty="0" err="1"/>
              <a:t>Lyto</a:t>
            </a:r>
            <a:r>
              <a:rPr lang="fr-FR" dirty="0"/>
              <a:t> va dans le tram T2.</a:t>
            </a:r>
          </a:p>
          <a:p>
            <a:pPr algn="ctr"/>
            <a:r>
              <a:rPr lang="fr-FR" dirty="0"/>
              <a:t>Et au n°12, il retourne dans le métro M1.</a:t>
            </a:r>
          </a:p>
        </p:txBody>
      </p:sp>
    </p:spTree>
    <p:extLst>
      <p:ext uri="{BB962C8B-B14F-4D97-AF65-F5344CB8AC3E}">
        <p14:creationId xmlns:p14="http://schemas.microsoft.com/office/powerpoint/2010/main" val="128846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F02D25C-FE1F-40CF-BCD9-F1801AD34CF7}"/>
              </a:ext>
            </a:extLst>
          </p:cNvPr>
          <p:cNvSpPr txBox="1"/>
          <p:nvPr/>
        </p:nvSpPr>
        <p:spPr>
          <a:xfrm>
            <a:off x="2215719" y="5521911"/>
            <a:ext cx="7315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A la fin, au n°15 </a:t>
            </a:r>
            <a:r>
              <a:rPr lang="fr-FR" sz="2500" dirty="0" err="1"/>
              <a:t>Lyto</a:t>
            </a:r>
            <a:r>
              <a:rPr lang="fr-FR" sz="2500" dirty="0"/>
              <a:t> arrive à la station La Fourragère.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41A8FD-930B-4FDB-9416-1F14C846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2" y="426129"/>
            <a:ext cx="4748074" cy="492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345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149</Words>
  <Application>Microsoft Office PowerPoint</Application>
  <PresentationFormat>Grand écran</PresentationFormat>
  <Paragraphs>15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Défi maths CE1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maths CE1</dc:title>
  <dc:creator>Catherine MULIER</dc:creator>
  <cp:lastModifiedBy>Catherine MULIER</cp:lastModifiedBy>
  <cp:revision>9</cp:revision>
  <dcterms:created xsi:type="dcterms:W3CDTF">2019-10-14T21:06:19Z</dcterms:created>
  <dcterms:modified xsi:type="dcterms:W3CDTF">2020-02-12T10:45:55Z</dcterms:modified>
</cp:coreProperties>
</file>