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89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9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50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3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48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00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58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62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13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90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88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19B3-D5EA-4168-9975-33F5BD966DB1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45733-BA46-454C-B5C9-AEECD96DC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27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t="7136" r="1878" b="5915"/>
          <a:stretch/>
        </p:blipFill>
        <p:spPr>
          <a:xfrm>
            <a:off x="1481071" y="274891"/>
            <a:ext cx="9247031" cy="64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7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t="3756" r="-516" b="10234"/>
          <a:stretch/>
        </p:blipFill>
        <p:spPr>
          <a:xfrm>
            <a:off x="1037125" y="154545"/>
            <a:ext cx="10270527" cy="6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2" y="686603"/>
            <a:ext cx="2711003" cy="20332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1" y="3801683"/>
            <a:ext cx="2698122" cy="20235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4080" y="686603"/>
            <a:ext cx="2711007" cy="20332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2" y="3761300"/>
            <a:ext cx="2744274" cy="20582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21" y="686603"/>
            <a:ext cx="2711004" cy="203325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20" y="3757142"/>
            <a:ext cx="2711005" cy="20332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90" y="686602"/>
            <a:ext cx="2711004" cy="203325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90" y="3654110"/>
            <a:ext cx="2711007" cy="20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12" y="548962"/>
            <a:ext cx="2743200" cy="2057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0" y="3709115"/>
            <a:ext cx="2756614" cy="20674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0" t="-4416" r="1420" b="4416"/>
          <a:stretch/>
        </p:blipFill>
        <p:spPr>
          <a:xfrm rot="5400000">
            <a:off x="2756077" y="567744"/>
            <a:ext cx="2721735" cy="20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025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DSDEN57</dc:creator>
  <cp:lastModifiedBy>DSDEN57</cp:lastModifiedBy>
  <cp:revision>1</cp:revision>
  <dcterms:created xsi:type="dcterms:W3CDTF">2020-09-17T15:59:25Z</dcterms:created>
  <dcterms:modified xsi:type="dcterms:W3CDTF">2020-09-17T16:08:18Z</dcterms:modified>
</cp:coreProperties>
</file>