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  <p:sldMasterId id="2147483932" r:id="rId2"/>
  </p:sldMasterIdLst>
  <p:notesMasterIdLst>
    <p:notesMasterId r:id="rId7"/>
  </p:notesMasterIdLst>
  <p:sldIdLst>
    <p:sldId id="406" r:id="rId3"/>
    <p:sldId id="407" r:id="rId4"/>
    <p:sldId id="409" r:id="rId5"/>
    <p:sldId id="410" r:id="rId6"/>
  </p:sldIdLst>
  <p:sldSz cx="12192000" cy="6858000"/>
  <p:notesSz cx="6889750" cy="9671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lie" initials="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2C8"/>
    <a:srgbClr val="649AD6"/>
    <a:srgbClr val="AAC8E7"/>
    <a:srgbClr val="FD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18" autoAdjust="0"/>
    <p:restoredTop sz="93525" autoAdjust="0"/>
  </p:normalViewPr>
  <p:slideViewPr>
    <p:cSldViewPr snapToGrid="0">
      <p:cViewPr varScale="1">
        <p:scale>
          <a:sx n="58" d="100"/>
          <a:sy n="58" d="100"/>
        </p:scale>
        <p:origin x="90" y="3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95D99-E31F-4D80-8539-A75A86226F2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3A7FC6A8-B1BD-4FCB-827C-5F6375C18AA0}">
      <dgm:prSet phldrT="[Texte]"/>
      <dgm:spPr/>
      <dgm:t>
        <a:bodyPr/>
        <a:lstStyle/>
        <a:p>
          <a:r>
            <a:rPr lang="fr-FR" dirty="0" smtClean="0"/>
            <a:t>L’épreuve</a:t>
          </a:r>
          <a:endParaRPr lang="fr-CA" dirty="0"/>
        </a:p>
      </dgm:t>
    </dgm:pt>
    <dgm:pt modelId="{094F8A05-DFFD-48F8-B168-0B5D64DA5831}" type="parTrans" cxnId="{53E531D5-9ECA-42F7-B0F3-A65F48AB7B88}">
      <dgm:prSet/>
      <dgm:spPr/>
      <dgm:t>
        <a:bodyPr/>
        <a:lstStyle/>
        <a:p>
          <a:endParaRPr lang="fr-CA"/>
        </a:p>
      </dgm:t>
    </dgm:pt>
    <dgm:pt modelId="{7121C1C6-6A03-495C-8E79-702050CF1597}" type="sibTrans" cxnId="{53E531D5-9ECA-42F7-B0F3-A65F48AB7B88}">
      <dgm:prSet/>
      <dgm:spPr/>
      <dgm:t>
        <a:bodyPr/>
        <a:lstStyle/>
        <a:p>
          <a:endParaRPr lang="fr-CA"/>
        </a:p>
      </dgm:t>
    </dgm:pt>
    <dgm:pt modelId="{875E5747-624E-4E8C-A068-B84A5CC265CA}">
      <dgm:prSet phldrT="[Texte]"/>
      <dgm:spPr/>
      <dgm:t>
        <a:bodyPr/>
        <a:lstStyle/>
        <a:p>
          <a:r>
            <a:rPr lang="fr-FR" dirty="0" smtClean="0"/>
            <a:t>2 heures </a:t>
          </a:r>
          <a:endParaRPr lang="fr-CA" dirty="0"/>
        </a:p>
      </dgm:t>
    </dgm:pt>
    <dgm:pt modelId="{4E9D3DB6-3B8A-4AA8-BA67-B57021E7DA16}" type="parTrans" cxnId="{80582210-444B-4E3F-AA01-0109C1871C16}">
      <dgm:prSet/>
      <dgm:spPr/>
      <dgm:t>
        <a:bodyPr/>
        <a:lstStyle/>
        <a:p>
          <a:endParaRPr lang="fr-CA"/>
        </a:p>
      </dgm:t>
    </dgm:pt>
    <dgm:pt modelId="{3A7C0094-462C-41F3-A52F-6E9EE668BFA6}" type="sibTrans" cxnId="{80582210-444B-4E3F-AA01-0109C1871C16}">
      <dgm:prSet/>
      <dgm:spPr/>
      <dgm:t>
        <a:bodyPr/>
        <a:lstStyle/>
        <a:p>
          <a:endParaRPr lang="fr-CA"/>
        </a:p>
      </dgm:t>
    </dgm:pt>
    <dgm:pt modelId="{BB4C37F2-F8D2-47A5-9519-BD10CAC22A3A}">
      <dgm:prSet phldrT="[Texte]"/>
      <dgm:spPr/>
      <dgm:t>
        <a:bodyPr/>
        <a:lstStyle/>
        <a:p>
          <a:r>
            <a:rPr lang="fr-FR" dirty="0" smtClean="0"/>
            <a:t>Les 3 matières mais sans indication </a:t>
          </a:r>
          <a:endParaRPr lang="fr-CA" dirty="0"/>
        </a:p>
      </dgm:t>
    </dgm:pt>
    <dgm:pt modelId="{5BDDEB90-33B7-4858-8192-03AE3C027146}" type="parTrans" cxnId="{74CD2DD3-FA68-4036-9621-4E409D5CCFE3}">
      <dgm:prSet/>
      <dgm:spPr/>
      <dgm:t>
        <a:bodyPr/>
        <a:lstStyle/>
        <a:p>
          <a:endParaRPr lang="fr-CA"/>
        </a:p>
      </dgm:t>
    </dgm:pt>
    <dgm:pt modelId="{91011F70-E22F-48B2-B23F-87F9CBA3BD23}" type="sibTrans" cxnId="{74CD2DD3-FA68-4036-9621-4E409D5CCFE3}">
      <dgm:prSet/>
      <dgm:spPr/>
      <dgm:t>
        <a:bodyPr/>
        <a:lstStyle/>
        <a:p>
          <a:endParaRPr lang="fr-CA"/>
        </a:p>
      </dgm:t>
    </dgm:pt>
    <dgm:pt modelId="{DD16B171-FD33-4DFE-B992-067AAE9BF20A}">
      <dgm:prSet phldrT="[Texte]"/>
      <dgm:spPr/>
      <dgm:t>
        <a:bodyPr/>
        <a:lstStyle/>
        <a:p>
          <a:r>
            <a:rPr lang="fr-FR" dirty="0" smtClean="0"/>
            <a:t>2 exercices / 10</a:t>
          </a:r>
          <a:endParaRPr lang="fr-CA" dirty="0"/>
        </a:p>
      </dgm:t>
    </dgm:pt>
    <dgm:pt modelId="{3FDCD981-B508-4BED-984B-D7723B63B857}" type="parTrans" cxnId="{A582BCA7-E122-4CE8-ADF0-C86F79D145E4}">
      <dgm:prSet/>
      <dgm:spPr/>
      <dgm:t>
        <a:bodyPr/>
        <a:lstStyle/>
        <a:p>
          <a:endParaRPr lang="fr-CA"/>
        </a:p>
      </dgm:t>
    </dgm:pt>
    <dgm:pt modelId="{69DEBA46-6B54-4928-871D-1EC045C836DB}" type="sibTrans" cxnId="{A582BCA7-E122-4CE8-ADF0-C86F79D145E4}">
      <dgm:prSet/>
      <dgm:spPr/>
      <dgm:t>
        <a:bodyPr/>
        <a:lstStyle/>
        <a:p>
          <a:endParaRPr lang="fr-CA"/>
        </a:p>
      </dgm:t>
    </dgm:pt>
    <dgm:pt modelId="{EC6300B9-D465-4F1A-B796-FD382D50BF22}">
      <dgm:prSet/>
      <dgm:spPr/>
      <dgm:t>
        <a:bodyPr/>
        <a:lstStyle/>
        <a:p>
          <a:r>
            <a:rPr lang="fr-FR" dirty="0" smtClean="0"/>
            <a:t>Les 3 compétences</a:t>
          </a:r>
          <a:endParaRPr lang="fr-CA" dirty="0"/>
        </a:p>
      </dgm:t>
    </dgm:pt>
    <dgm:pt modelId="{7477CE81-B588-4043-9021-FC50A66AE7BE}" type="parTrans" cxnId="{24DC01CC-EC72-48C1-AD4E-66A557D11713}">
      <dgm:prSet/>
      <dgm:spPr/>
      <dgm:t>
        <a:bodyPr/>
        <a:lstStyle/>
        <a:p>
          <a:endParaRPr lang="fr-CA"/>
        </a:p>
      </dgm:t>
    </dgm:pt>
    <dgm:pt modelId="{05BB144B-2F8B-4660-BF66-909B41B482C4}" type="sibTrans" cxnId="{24DC01CC-EC72-48C1-AD4E-66A557D11713}">
      <dgm:prSet/>
      <dgm:spPr/>
      <dgm:t>
        <a:bodyPr/>
        <a:lstStyle/>
        <a:p>
          <a:endParaRPr lang="fr-CA"/>
        </a:p>
      </dgm:t>
    </dgm:pt>
    <dgm:pt modelId="{E7061AED-9296-41E3-B781-F9B830602C7D}">
      <dgm:prSet/>
      <dgm:spPr/>
      <dgm:t>
        <a:bodyPr/>
        <a:lstStyle/>
        <a:p>
          <a:r>
            <a:rPr lang="fr-FR" dirty="0" smtClean="0"/>
            <a:t>Toutes les formes possibles (QCM, schéma , texte)</a:t>
          </a:r>
          <a:endParaRPr lang="fr-CA" dirty="0"/>
        </a:p>
      </dgm:t>
    </dgm:pt>
    <dgm:pt modelId="{838482CA-A0EF-4C7C-8CDB-26AAD35EB1B9}" type="parTrans" cxnId="{26B8A781-6AB9-4F08-A940-5B4E573D39C0}">
      <dgm:prSet/>
      <dgm:spPr/>
      <dgm:t>
        <a:bodyPr/>
        <a:lstStyle/>
        <a:p>
          <a:endParaRPr lang="fr-CA"/>
        </a:p>
      </dgm:t>
    </dgm:pt>
    <dgm:pt modelId="{64E38644-5AF1-432E-95DC-607055FEC627}" type="sibTrans" cxnId="{26B8A781-6AB9-4F08-A940-5B4E573D39C0}">
      <dgm:prSet/>
      <dgm:spPr/>
      <dgm:t>
        <a:bodyPr/>
        <a:lstStyle/>
        <a:p>
          <a:endParaRPr lang="fr-CA"/>
        </a:p>
      </dgm:t>
    </dgm:pt>
    <dgm:pt modelId="{032BC17D-0C45-4F66-BBB7-EA881F5213DD}">
      <dgm:prSet/>
      <dgm:spPr/>
      <dgm:t>
        <a:bodyPr/>
        <a:lstStyle/>
        <a:p>
          <a:r>
            <a:rPr lang="fr-FR" dirty="0" smtClean="0"/>
            <a:t>Sur 1 ou 2 thèmes </a:t>
          </a:r>
          <a:endParaRPr lang="fr-CA" dirty="0"/>
        </a:p>
      </dgm:t>
    </dgm:pt>
    <dgm:pt modelId="{5C276884-F0E0-4846-9435-09C19D8AB92A}" type="parTrans" cxnId="{5B11420E-6388-4CF1-BEF4-2B1A3EB8FF7E}">
      <dgm:prSet/>
      <dgm:spPr/>
      <dgm:t>
        <a:bodyPr/>
        <a:lstStyle/>
        <a:p>
          <a:endParaRPr lang="fr-CA"/>
        </a:p>
      </dgm:t>
    </dgm:pt>
    <dgm:pt modelId="{D4DF1272-F499-4EB1-B7F1-34AA478667C0}" type="sibTrans" cxnId="{5B11420E-6388-4CF1-BEF4-2B1A3EB8FF7E}">
      <dgm:prSet/>
      <dgm:spPr/>
      <dgm:t>
        <a:bodyPr/>
        <a:lstStyle/>
        <a:p>
          <a:endParaRPr lang="fr-CA"/>
        </a:p>
      </dgm:t>
    </dgm:pt>
    <dgm:pt modelId="{91E8DEA6-B3ED-41DA-BD22-FDC16817D145}" type="pres">
      <dgm:prSet presAssocID="{27295D99-E31F-4D80-8539-A75A86226F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B05C5964-1D28-4A14-BB1F-76C2986C52A9}" type="pres">
      <dgm:prSet presAssocID="{3A7FC6A8-B1BD-4FCB-827C-5F6375C18AA0}" presName="centerShape" presStyleLbl="node0" presStyleIdx="0" presStyleCnt="1"/>
      <dgm:spPr/>
      <dgm:t>
        <a:bodyPr/>
        <a:lstStyle/>
        <a:p>
          <a:endParaRPr lang="fr-CA"/>
        </a:p>
      </dgm:t>
    </dgm:pt>
    <dgm:pt modelId="{9B4DD32A-2648-47C8-B59B-52E42A290E4D}" type="pres">
      <dgm:prSet presAssocID="{4E9D3DB6-3B8A-4AA8-BA67-B57021E7DA16}" presName="parTrans" presStyleLbl="bgSibTrans2D1" presStyleIdx="0" presStyleCnt="6"/>
      <dgm:spPr/>
      <dgm:t>
        <a:bodyPr/>
        <a:lstStyle/>
        <a:p>
          <a:endParaRPr lang="fr-CA"/>
        </a:p>
      </dgm:t>
    </dgm:pt>
    <dgm:pt modelId="{D8014785-1F8A-4FB7-8AC6-466E56B79734}" type="pres">
      <dgm:prSet presAssocID="{875E5747-624E-4E8C-A068-B84A5CC265C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7AFA192-7EF7-4D4D-95B8-F8C24E0DD1C8}" type="pres">
      <dgm:prSet presAssocID="{5BDDEB90-33B7-4858-8192-03AE3C027146}" presName="parTrans" presStyleLbl="bgSibTrans2D1" presStyleIdx="1" presStyleCnt="6"/>
      <dgm:spPr/>
      <dgm:t>
        <a:bodyPr/>
        <a:lstStyle/>
        <a:p>
          <a:endParaRPr lang="fr-CA"/>
        </a:p>
      </dgm:t>
    </dgm:pt>
    <dgm:pt modelId="{C33C1416-3F75-4F67-985F-905ADF9827C4}" type="pres">
      <dgm:prSet presAssocID="{BB4C37F2-F8D2-47A5-9519-BD10CAC22A3A}" presName="node" presStyleLbl="node1" presStyleIdx="1" presStyleCnt="6" custRadScaleRad="101750" custRadScaleInc="106919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A0C0ACD-7A32-4562-B94C-8774FBD8BAC1}" type="pres">
      <dgm:prSet presAssocID="{5C276884-F0E0-4846-9435-09C19D8AB92A}" presName="parTrans" presStyleLbl="bgSibTrans2D1" presStyleIdx="2" presStyleCnt="6"/>
      <dgm:spPr/>
      <dgm:t>
        <a:bodyPr/>
        <a:lstStyle/>
        <a:p>
          <a:endParaRPr lang="fr-FR"/>
        </a:p>
      </dgm:t>
    </dgm:pt>
    <dgm:pt modelId="{84BF5354-8C8E-47E4-BCB2-CA5BB3939326}" type="pres">
      <dgm:prSet presAssocID="{032BC17D-0C45-4F66-BBB7-EA881F5213DD}" presName="node" presStyleLbl="node1" presStyleIdx="2" presStyleCnt="6" custRadScaleRad="101733" custRadScaleInc="1291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4AAC2C-9BF7-4B7D-80F5-7E1F560BB7EF}" type="pres">
      <dgm:prSet presAssocID="{3FDCD981-B508-4BED-984B-D7723B63B857}" presName="parTrans" presStyleLbl="bgSibTrans2D1" presStyleIdx="3" presStyleCnt="6"/>
      <dgm:spPr/>
      <dgm:t>
        <a:bodyPr/>
        <a:lstStyle/>
        <a:p>
          <a:endParaRPr lang="fr-CA"/>
        </a:p>
      </dgm:t>
    </dgm:pt>
    <dgm:pt modelId="{B9F9CCAD-7268-48FA-9EF1-BEA05F65D28A}" type="pres">
      <dgm:prSet presAssocID="{DD16B171-FD33-4DFE-B992-067AAE9BF20A}" presName="node" presStyleLbl="node1" presStyleIdx="3" presStyleCnt="6" custRadScaleRad="107524" custRadScaleInc="-253281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4D3EC998-F44D-4C94-BE0C-D52C21873B68}" type="pres">
      <dgm:prSet presAssocID="{7477CE81-B588-4043-9021-FC50A66AE7BE}" presName="parTrans" presStyleLbl="bgSibTrans2D1" presStyleIdx="4" presStyleCnt="6"/>
      <dgm:spPr/>
      <dgm:t>
        <a:bodyPr/>
        <a:lstStyle/>
        <a:p>
          <a:endParaRPr lang="fr-CA"/>
        </a:p>
      </dgm:t>
    </dgm:pt>
    <dgm:pt modelId="{0FE4DDB0-3B41-4C64-A473-EB726B2F481A}" type="pres">
      <dgm:prSet presAssocID="{EC6300B9-D465-4F1A-B796-FD382D50BF22}" presName="node" presStyleLbl="node1" presStyleIdx="4" presStyleCnt="6" custScaleX="141717" custRadScaleRad="114655" custRadScaleInc="2064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DDE3829-7BEB-4345-8CA2-9CF84B62C788}" type="pres">
      <dgm:prSet presAssocID="{838482CA-A0EF-4C7C-8CDB-26AAD35EB1B9}" presName="parTrans" presStyleLbl="bgSibTrans2D1" presStyleIdx="5" presStyleCnt="6"/>
      <dgm:spPr/>
      <dgm:t>
        <a:bodyPr/>
        <a:lstStyle/>
        <a:p>
          <a:endParaRPr lang="fr-FR"/>
        </a:p>
      </dgm:t>
    </dgm:pt>
    <dgm:pt modelId="{A32FD95F-9F44-4E47-BC30-EB6638A0EF4F}" type="pres">
      <dgm:prSet presAssocID="{E7061AED-9296-41E3-B781-F9B830602C7D}" presName="node" presStyleLbl="node1" presStyleIdx="5" presStyleCnt="6" custScaleX="160609" custRadScaleRad="116949" custRadScaleInc="-1647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E0F790E-5DA8-4F8F-AEE0-27A7B3C4776D}" type="presOf" srcId="{3FDCD981-B508-4BED-984B-D7723B63B857}" destId="{C24AAC2C-9BF7-4B7D-80F5-7E1F560BB7EF}" srcOrd="0" destOrd="0" presId="urn:microsoft.com/office/officeart/2005/8/layout/radial4"/>
    <dgm:cxn modelId="{53E531D5-9ECA-42F7-B0F3-A65F48AB7B88}" srcId="{27295D99-E31F-4D80-8539-A75A86226F21}" destId="{3A7FC6A8-B1BD-4FCB-827C-5F6375C18AA0}" srcOrd="0" destOrd="0" parTransId="{094F8A05-DFFD-48F8-B168-0B5D64DA5831}" sibTransId="{7121C1C6-6A03-495C-8E79-702050CF1597}"/>
    <dgm:cxn modelId="{74CD2DD3-FA68-4036-9621-4E409D5CCFE3}" srcId="{3A7FC6A8-B1BD-4FCB-827C-5F6375C18AA0}" destId="{BB4C37F2-F8D2-47A5-9519-BD10CAC22A3A}" srcOrd="1" destOrd="0" parTransId="{5BDDEB90-33B7-4858-8192-03AE3C027146}" sibTransId="{91011F70-E22F-48B2-B23F-87F9CBA3BD23}"/>
    <dgm:cxn modelId="{939FE040-A877-48C4-8450-0BDD0220E3F0}" type="presOf" srcId="{5BDDEB90-33B7-4858-8192-03AE3C027146}" destId="{E7AFA192-7EF7-4D4D-95B8-F8C24E0DD1C8}" srcOrd="0" destOrd="0" presId="urn:microsoft.com/office/officeart/2005/8/layout/radial4"/>
    <dgm:cxn modelId="{2D7023A3-FCD6-4667-8F82-4ADD852037FD}" type="presOf" srcId="{4E9D3DB6-3B8A-4AA8-BA67-B57021E7DA16}" destId="{9B4DD32A-2648-47C8-B59B-52E42A290E4D}" srcOrd="0" destOrd="0" presId="urn:microsoft.com/office/officeart/2005/8/layout/radial4"/>
    <dgm:cxn modelId="{5B11420E-6388-4CF1-BEF4-2B1A3EB8FF7E}" srcId="{3A7FC6A8-B1BD-4FCB-827C-5F6375C18AA0}" destId="{032BC17D-0C45-4F66-BBB7-EA881F5213DD}" srcOrd="2" destOrd="0" parTransId="{5C276884-F0E0-4846-9435-09C19D8AB92A}" sibTransId="{D4DF1272-F499-4EB1-B7F1-34AA478667C0}"/>
    <dgm:cxn modelId="{A582BCA7-E122-4CE8-ADF0-C86F79D145E4}" srcId="{3A7FC6A8-B1BD-4FCB-827C-5F6375C18AA0}" destId="{DD16B171-FD33-4DFE-B992-067AAE9BF20A}" srcOrd="3" destOrd="0" parTransId="{3FDCD981-B508-4BED-984B-D7723B63B857}" sibTransId="{69DEBA46-6B54-4928-871D-1EC045C836DB}"/>
    <dgm:cxn modelId="{F7AF49FB-BA32-472A-83FE-6B294005F50F}" type="presOf" srcId="{27295D99-E31F-4D80-8539-A75A86226F21}" destId="{91E8DEA6-B3ED-41DA-BD22-FDC16817D145}" srcOrd="0" destOrd="0" presId="urn:microsoft.com/office/officeart/2005/8/layout/radial4"/>
    <dgm:cxn modelId="{80582210-444B-4E3F-AA01-0109C1871C16}" srcId="{3A7FC6A8-B1BD-4FCB-827C-5F6375C18AA0}" destId="{875E5747-624E-4E8C-A068-B84A5CC265CA}" srcOrd="0" destOrd="0" parTransId="{4E9D3DB6-3B8A-4AA8-BA67-B57021E7DA16}" sibTransId="{3A7C0094-462C-41F3-A52F-6E9EE668BFA6}"/>
    <dgm:cxn modelId="{FCC92632-28E1-4D6F-9855-220B25427A11}" type="presOf" srcId="{BB4C37F2-F8D2-47A5-9519-BD10CAC22A3A}" destId="{C33C1416-3F75-4F67-985F-905ADF9827C4}" srcOrd="0" destOrd="0" presId="urn:microsoft.com/office/officeart/2005/8/layout/radial4"/>
    <dgm:cxn modelId="{1441B21A-FD0B-4334-A9F6-12E26E5D2410}" type="presOf" srcId="{E7061AED-9296-41E3-B781-F9B830602C7D}" destId="{A32FD95F-9F44-4E47-BC30-EB6638A0EF4F}" srcOrd="0" destOrd="0" presId="urn:microsoft.com/office/officeart/2005/8/layout/radial4"/>
    <dgm:cxn modelId="{9BBB7588-9462-4641-B73B-BDAF2ED74C1D}" type="presOf" srcId="{DD16B171-FD33-4DFE-B992-067AAE9BF20A}" destId="{B9F9CCAD-7268-48FA-9EF1-BEA05F65D28A}" srcOrd="0" destOrd="0" presId="urn:microsoft.com/office/officeart/2005/8/layout/radial4"/>
    <dgm:cxn modelId="{8F9B3660-5587-4D3B-982E-B7A9054AF236}" type="presOf" srcId="{7477CE81-B588-4043-9021-FC50A66AE7BE}" destId="{4D3EC998-F44D-4C94-BE0C-D52C21873B68}" srcOrd="0" destOrd="0" presId="urn:microsoft.com/office/officeart/2005/8/layout/radial4"/>
    <dgm:cxn modelId="{26B8A781-6AB9-4F08-A940-5B4E573D39C0}" srcId="{3A7FC6A8-B1BD-4FCB-827C-5F6375C18AA0}" destId="{E7061AED-9296-41E3-B781-F9B830602C7D}" srcOrd="5" destOrd="0" parTransId="{838482CA-A0EF-4C7C-8CDB-26AAD35EB1B9}" sibTransId="{64E38644-5AF1-432E-95DC-607055FEC627}"/>
    <dgm:cxn modelId="{1BE67159-14E8-4222-B0B4-B73081B5BFB9}" type="presOf" srcId="{EC6300B9-D465-4F1A-B796-FD382D50BF22}" destId="{0FE4DDB0-3B41-4C64-A473-EB726B2F481A}" srcOrd="0" destOrd="0" presId="urn:microsoft.com/office/officeart/2005/8/layout/radial4"/>
    <dgm:cxn modelId="{24DC01CC-EC72-48C1-AD4E-66A557D11713}" srcId="{3A7FC6A8-B1BD-4FCB-827C-5F6375C18AA0}" destId="{EC6300B9-D465-4F1A-B796-FD382D50BF22}" srcOrd="4" destOrd="0" parTransId="{7477CE81-B588-4043-9021-FC50A66AE7BE}" sibTransId="{05BB144B-2F8B-4660-BF66-909B41B482C4}"/>
    <dgm:cxn modelId="{819CA8AB-9E2A-47AB-8060-31B258D79DBA}" type="presOf" srcId="{5C276884-F0E0-4846-9435-09C19D8AB92A}" destId="{5A0C0ACD-7A32-4562-B94C-8774FBD8BAC1}" srcOrd="0" destOrd="0" presId="urn:microsoft.com/office/officeart/2005/8/layout/radial4"/>
    <dgm:cxn modelId="{6B2A8CA5-A2E9-4CAD-A055-6DD14CD1E423}" type="presOf" srcId="{838482CA-A0EF-4C7C-8CDB-26AAD35EB1B9}" destId="{5DDE3829-7BEB-4345-8CA2-9CF84B62C788}" srcOrd="0" destOrd="0" presId="urn:microsoft.com/office/officeart/2005/8/layout/radial4"/>
    <dgm:cxn modelId="{0C78ACC1-B793-4490-BD79-A972482E8330}" type="presOf" srcId="{032BC17D-0C45-4F66-BBB7-EA881F5213DD}" destId="{84BF5354-8C8E-47E4-BCB2-CA5BB3939326}" srcOrd="0" destOrd="0" presId="urn:microsoft.com/office/officeart/2005/8/layout/radial4"/>
    <dgm:cxn modelId="{1714047D-6A64-479F-8136-CF4572532050}" type="presOf" srcId="{875E5747-624E-4E8C-A068-B84A5CC265CA}" destId="{D8014785-1F8A-4FB7-8AC6-466E56B79734}" srcOrd="0" destOrd="0" presId="urn:microsoft.com/office/officeart/2005/8/layout/radial4"/>
    <dgm:cxn modelId="{8C6E4B76-0EC0-4929-912A-BE4E628B8E75}" type="presOf" srcId="{3A7FC6A8-B1BD-4FCB-827C-5F6375C18AA0}" destId="{B05C5964-1D28-4A14-BB1F-76C2986C52A9}" srcOrd="0" destOrd="0" presId="urn:microsoft.com/office/officeart/2005/8/layout/radial4"/>
    <dgm:cxn modelId="{3467C8DE-2503-4E22-8522-54E6D0B41FDB}" type="presParOf" srcId="{91E8DEA6-B3ED-41DA-BD22-FDC16817D145}" destId="{B05C5964-1D28-4A14-BB1F-76C2986C52A9}" srcOrd="0" destOrd="0" presId="urn:microsoft.com/office/officeart/2005/8/layout/radial4"/>
    <dgm:cxn modelId="{232CAFF4-9D54-45BD-986B-7DE9B165CCB4}" type="presParOf" srcId="{91E8DEA6-B3ED-41DA-BD22-FDC16817D145}" destId="{9B4DD32A-2648-47C8-B59B-52E42A290E4D}" srcOrd="1" destOrd="0" presId="urn:microsoft.com/office/officeart/2005/8/layout/radial4"/>
    <dgm:cxn modelId="{1681B2F0-3E3A-4645-810F-E3EE96511D36}" type="presParOf" srcId="{91E8DEA6-B3ED-41DA-BD22-FDC16817D145}" destId="{D8014785-1F8A-4FB7-8AC6-466E56B79734}" srcOrd="2" destOrd="0" presId="urn:microsoft.com/office/officeart/2005/8/layout/radial4"/>
    <dgm:cxn modelId="{7DE4B9C6-B950-4665-A25E-E18E0B0240F3}" type="presParOf" srcId="{91E8DEA6-B3ED-41DA-BD22-FDC16817D145}" destId="{E7AFA192-7EF7-4D4D-95B8-F8C24E0DD1C8}" srcOrd="3" destOrd="0" presId="urn:microsoft.com/office/officeart/2005/8/layout/radial4"/>
    <dgm:cxn modelId="{5ECA54A7-6747-4634-AE0C-0356E6FCD386}" type="presParOf" srcId="{91E8DEA6-B3ED-41DA-BD22-FDC16817D145}" destId="{C33C1416-3F75-4F67-985F-905ADF9827C4}" srcOrd="4" destOrd="0" presId="urn:microsoft.com/office/officeart/2005/8/layout/radial4"/>
    <dgm:cxn modelId="{47AC64CE-DCD8-4837-965A-FBF443E21BA4}" type="presParOf" srcId="{91E8DEA6-B3ED-41DA-BD22-FDC16817D145}" destId="{5A0C0ACD-7A32-4562-B94C-8774FBD8BAC1}" srcOrd="5" destOrd="0" presId="urn:microsoft.com/office/officeart/2005/8/layout/radial4"/>
    <dgm:cxn modelId="{BE287824-1625-4E9B-9598-7A0654AC556D}" type="presParOf" srcId="{91E8DEA6-B3ED-41DA-BD22-FDC16817D145}" destId="{84BF5354-8C8E-47E4-BCB2-CA5BB3939326}" srcOrd="6" destOrd="0" presId="urn:microsoft.com/office/officeart/2005/8/layout/radial4"/>
    <dgm:cxn modelId="{6695CEC2-F83A-4DD9-8854-C6FAE5B97733}" type="presParOf" srcId="{91E8DEA6-B3ED-41DA-BD22-FDC16817D145}" destId="{C24AAC2C-9BF7-4B7D-80F5-7E1F560BB7EF}" srcOrd="7" destOrd="0" presId="urn:microsoft.com/office/officeart/2005/8/layout/radial4"/>
    <dgm:cxn modelId="{E9F3113E-AD41-48C2-9003-873BE8AFD36D}" type="presParOf" srcId="{91E8DEA6-B3ED-41DA-BD22-FDC16817D145}" destId="{B9F9CCAD-7268-48FA-9EF1-BEA05F65D28A}" srcOrd="8" destOrd="0" presId="urn:microsoft.com/office/officeart/2005/8/layout/radial4"/>
    <dgm:cxn modelId="{614354B8-94DA-432C-AF1E-6D68B429D619}" type="presParOf" srcId="{91E8DEA6-B3ED-41DA-BD22-FDC16817D145}" destId="{4D3EC998-F44D-4C94-BE0C-D52C21873B68}" srcOrd="9" destOrd="0" presId="urn:microsoft.com/office/officeart/2005/8/layout/radial4"/>
    <dgm:cxn modelId="{442BC124-1323-4E4A-9A15-AAB9DC6B4EE2}" type="presParOf" srcId="{91E8DEA6-B3ED-41DA-BD22-FDC16817D145}" destId="{0FE4DDB0-3B41-4C64-A473-EB726B2F481A}" srcOrd="10" destOrd="0" presId="urn:microsoft.com/office/officeart/2005/8/layout/radial4"/>
    <dgm:cxn modelId="{80594954-0293-4FE7-B8A5-16D4A3BF5B62}" type="presParOf" srcId="{91E8DEA6-B3ED-41DA-BD22-FDC16817D145}" destId="{5DDE3829-7BEB-4345-8CA2-9CF84B62C788}" srcOrd="11" destOrd="0" presId="urn:microsoft.com/office/officeart/2005/8/layout/radial4"/>
    <dgm:cxn modelId="{F6A50469-FC3C-4668-8CD4-4F5AA5A5730A}" type="presParOf" srcId="{91E8DEA6-B3ED-41DA-BD22-FDC16817D145}" destId="{A32FD95F-9F44-4E47-BC30-EB6638A0EF4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B5AAC-FABE-4E42-89F4-714D4C663F27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672A3523-4057-4FC6-9A27-8B54729A58C2}">
      <dgm:prSet phldrT="[Texte]" custT="1"/>
      <dgm:spPr/>
      <dgm:t>
        <a:bodyPr lIns="0" tIns="0" rIns="0" bIns="0"/>
        <a:lstStyle/>
        <a:p>
          <a:r>
            <a:rPr lang="fr-FR" sz="2000" dirty="0" smtClean="0"/>
            <a:t>Rédiger une argumentation scientifique </a:t>
          </a:r>
          <a:endParaRPr lang="fr-CA" sz="2000" dirty="0"/>
        </a:p>
      </dgm:t>
    </dgm:pt>
    <dgm:pt modelId="{B33D7C35-7843-4A8C-B4B3-F1752BA219DC}" type="sibTrans" cxnId="{63B83990-6253-4B2E-91F6-8703AF2ADA4C}">
      <dgm:prSet/>
      <dgm:spPr/>
      <dgm:t>
        <a:bodyPr/>
        <a:lstStyle/>
        <a:p>
          <a:endParaRPr lang="fr-CA"/>
        </a:p>
      </dgm:t>
    </dgm:pt>
    <dgm:pt modelId="{B952465A-3BBD-4A20-9637-943F58F32EC3}" type="parTrans" cxnId="{63B83990-6253-4B2E-91F6-8703AF2ADA4C}">
      <dgm:prSet/>
      <dgm:spPr/>
      <dgm:t>
        <a:bodyPr/>
        <a:lstStyle/>
        <a:p>
          <a:endParaRPr lang="fr-CA"/>
        </a:p>
      </dgm:t>
    </dgm:pt>
    <dgm:pt modelId="{8723525C-DEA2-48B9-A0BC-6F05D0AF20E4}">
      <dgm:prSet phldrT="[Texte]" custT="1"/>
      <dgm:spPr/>
      <dgm:t>
        <a:bodyPr/>
        <a:lstStyle/>
        <a:p>
          <a:endParaRPr lang="fr-FR" sz="2000" dirty="0" smtClean="0"/>
        </a:p>
        <a:p>
          <a:r>
            <a:rPr lang="fr-FR" sz="2000" dirty="0" smtClean="0"/>
            <a:t>Organiser, effectuer et contrôler des calculs</a:t>
          </a:r>
          <a:endParaRPr lang="fr-CA" sz="2000" dirty="0"/>
        </a:p>
      </dgm:t>
    </dgm:pt>
    <dgm:pt modelId="{A204FB90-72EE-425B-B4AB-F5984B7D5976}" type="sibTrans" cxnId="{1C6584A1-9A73-446F-87D0-93A27E7FB10F}">
      <dgm:prSet/>
      <dgm:spPr/>
      <dgm:t>
        <a:bodyPr/>
        <a:lstStyle/>
        <a:p>
          <a:endParaRPr lang="fr-CA"/>
        </a:p>
      </dgm:t>
    </dgm:pt>
    <dgm:pt modelId="{47622E3B-A4DE-4D97-9333-D746F533F099}" type="parTrans" cxnId="{1C6584A1-9A73-446F-87D0-93A27E7FB10F}">
      <dgm:prSet/>
      <dgm:spPr/>
      <dgm:t>
        <a:bodyPr/>
        <a:lstStyle/>
        <a:p>
          <a:endParaRPr lang="fr-CA"/>
        </a:p>
      </dgm:t>
    </dgm:pt>
    <dgm:pt modelId="{7D85F238-B0CD-4DF4-A333-EDA02EEBB220}">
      <dgm:prSet phldrT="[Texte]" custT="1"/>
      <dgm:spPr/>
      <dgm:t>
        <a:bodyPr/>
        <a:lstStyle/>
        <a:p>
          <a:r>
            <a:rPr lang="fr-FR" sz="2000" dirty="0" smtClean="0"/>
            <a:t>Exploiter des documents </a:t>
          </a:r>
          <a:endParaRPr lang="fr-CA" sz="2000" dirty="0"/>
        </a:p>
      </dgm:t>
    </dgm:pt>
    <dgm:pt modelId="{32710261-0B69-4EBB-9F55-32169341B4BB}" type="sibTrans" cxnId="{1E553666-37FA-48FB-8400-DD62AA2D22CA}">
      <dgm:prSet/>
      <dgm:spPr/>
      <dgm:t>
        <a:bodyPr/>
        <a:lstStyle/>
        <a:p>
          <a:endParaRPr lang="fr-CA"/>
        </a:p>
      </dgm:t>
    </dgm:pt>
    <dgm:pt modelId="{DBAEC17C-C50B-42D2-AA9B-3FC39401855A}" type="parTrans" cxnId="{1E553666-37FA-48FB-8400-DD62AA2D22CA}">
      <dgm:prSet/>
      <dgm:spPr/>
      <dgm:t>
        <a:bodyPr/>
        <a:lstStyle/>
        <a:p>
          <a:endParaRPr lang="fr-CA"/>
        </a:p>
      </dgm:t>
    </dgm:pt>
    <dgm:pt modelId="{7D7D930E-E528-40E3-9247-85A92F538D0B}">
      <dgm:prSet/>
      <dgm:spPr/>
      <dgm:t>
        <a:bodyPr/>
        <a:lstStyle/>
        <a:p>
          <a:r>
            <a:rPr lang="fr-FR" dirty="0" smtClean="0"/>
            <a:t>Maitriser les connaissances</a:t>
          </a:r>
          <a:endParaRPr lang="fr-CA" dirty="0"/>
        </a:p>
      </dgm:t>
    </dgm:pt>
    <dgm:pt modelId="{6D9E037F-9B83-4284-A669-DDB203AEBABD}" type="parTrans" cxnId="{E348E296-7F93-4B3F-82BB-2E447DAABB2C}">
      <dgm:prSet/>
      <dgm:spPr/>
      <dgm:t>
        <a:bodyPr/>
        <a:lstStyle/>
        <a:p>
          <a:endParaRPr lang="fr-CA"/>
        </a:p>
      </dgm:t>
    </dgm:pt>
    <dgm:pt modelId="{DEAF912E-2C48-4F11-9BB2-441DD11EC87E}" type="sibTrans" cxnId="{E348E296-7F93-4B3F-82BB-2E447DAABB2C}">
      <dgm:prSet/>
      <dgm:spPr/>
      <dgm:t>
        <a:bodyPr/>
        <a:lstStyle/>
        <a:p>
          <a:endParaRPr lang="fr-CA"/>
        </a:p>
      </dgm:t>
    </dgm:pt>
    <dgm:pt modelId="{4750E6F4-243E-4FB9-B385-4DB79F4AB3F4}" type="pres">
      <dgm:prSet presAssocID="{2E5B5AAC-FABE-4E42-89F4-714D4C663F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4B85C3DD-9AEB-4C7C-9C75-49A36BF01E97}" type="pres">
      <dgm:prSet presAssocID="{2E5B5AAC-FABE-4E42-89F4-714D4C663F27}" presName="wedge1" presStyleLbl="node1" presStyleIdx="0" presStyleCnt="4"/>
      <dgm:spPr/>
      <dgm:t>
        <a:bodyPr/>
        <a:lstStyle/>
        <a:p>
          <a:endParaRPr lang="fr-CA"/>
        </a:p>
      </dgm:t>
    </dgm:pt>
    <dgm:pt modelId="{AD8B5775-F08D-41C9-9907-166EC24CC618}" type="pres">
      <dgm:prSet presAssocID="{2E5B5AAC-FABE-4E42-89F4-714D4C663F27}" presName="dummy1a" presStyleCnt="0"/>
      <dgm:spPr/>
      <dgm:t>
        <a:bodyPr/>
        <a:lstStyle/>
        <a:p>
          <a:endParaRPr lang="fr-CA"/>
        </a:p>
      </dgm:t>
    </dgm:pt>
    <dgm:pt modelId="{29B70519-EB7C-4407-8D1E-297509830EAE}" type="pres">
      <dgm:prSet presAssocID="{2E5B5AAC-FABE-4E42-89F4-714D4C663F27}" presName="dummy1b" presStyleCnt="0"/>
      <dgm:spPr/>
      <dgm:t>
        <a:bodyPr/>
        <a:lstStyle/>
        <a:p>
          <a:endParaRPr lang="fr-CA"/>
        </a:p>
      </dgm:t>
    </dgm:pt>
    <dgm:pt modelId="{0EE14033-F082-41C1-80E0-29227DD99193}" type="pres">
      <dgm:prSet presAssocID="{2E5B5AAC-FABE-4E42-89F4-714D4C663F2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83BFC3B-5993-4300-9006-6408E33F9489}" type="pres">
      <dgm:prSet presAssocID="{2E5B5AAC-FABE-4E42-89F4-714D4C663F27}" presName="wedge2" presStyleLbl="node1" presStyleIdx="1" presStyleCnt="4"/>
      <dgm:spPr/>
      <dgm:t>
        <a:bodyPr/>
        <a:lstStyle/>
        <a:p>
          <a:endParaRPr lang="fr-CA"/>
        </a:p>
      </dgm:t>
    </dgm:pt>
    <dgm:pt modelId="{073E0936-E056-4379-BEC5-7E3B46ADE2B0}" type="pres">
      <dgm:prSet presAssocID="{2E5B5AAC-FABE-4E42-89F4-714D4C663F27}" presName="dummy2a" presStyleCnt="0"/>
      <dgm:spPr/>
      <dgm:t>
        <a:bodyPr/>
        <a:lstStyle/>
        <a:p>
          <a:endParaRPr lang="fr-CA"/>
        </a:p>
      </dgm:t>
    </dgm:pt>
    <dgm:pt modelId="{BD296963-9601-40D0-B4D9-C8E33F58772A}" type="pres">
      <dgm:prSet presAssocID="{2E5B5AAC-FABE-4E42-89F4-714D4C663F27}" presName="dummy2b" presStyleCnt="0"/>
      <dgm:spPr/>
      <dgm:t>
        <a:bodyPr/>
        <a:lstStyle/>
        <a:p>
          <a:endParaRPr lang="fr-CA"/>
        </a:p>
      </dgm:t>
    </dgm:pt>
    <dgm:pt modelId="{69A1573B-F309-435C-8621-037A6B069E25}" type="pres">
      <dgm:prSet presAssocID="{2E5B5AAC-FABE-4E42-89F4-714D4C663F2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CA7033F-7FFA-4420-8323-86F39C66EBE7}" type="pres">
      <dgm:prSet presAssocID="{2E5B5AAC-FABE-4E42-89F4-714D4C663F27}" presName="wedge3" presStyleLbl="node1" presStyleIdx="2" presStyleCnt="4" custScaleX="103243" custScaleY="100672" custLinFactNeighborX="0" custLinFactNeighborY="-425"/>
      <dgm:spPr/>
      <dgm:t>
        <a:bodyPr/>
        <a:lstStyle/>
        <a:p>
          <a:endParaRPr lang="fr-CA"/>
        </a:p>
      </dgm:t>
    </dgm:pt>
    <dgm:pt modelId="{DBB963C5-DD4E-4D80-AA30-4B9A3A4534C1}" type="pres">
      <dgm:prSet presAssocID="{2E5B5AAC-FABE-4E42-89F4-714D4C663F27}" presName="dummy3a" presStyleCnt="0"/>
      <dgm:spPr/>
      <dgm:t>
        <a:bodyPr/>
        <a:lstStyle/>
        <a:p>
          <a:endParaRPr lang="fr-CA"/>
        </a:p>
      </dgm:t>
    </dgm:pt>
    <dgm:pt modelId="{CB09D7F6-50B9-4A0F-A549-46D4ADEACBF4}" type="pres">
      <dgm:prSet presAssocID="{2E5B5AAC-FABE-4E42-89F4-714D4C663F27}" presName="dummy3b" presStyleCnt="0"/>
      <dgm:spPr/>
      <dgm:t>
        <a:bodyPr/>
        <a:lstStyle/>
        <a:p>
          <a:endParaRPr lang="fr-CA"/>
        </a:p>
      </dgm:t>
    </dgm:pt>
    <dgm:pt modelId="{359E90B1-D960-4FBF-ACC8-8ECD66E2225D}" type="pres">
      <dgm:prSet presAssocID="{2E5B5AAC-FABE-4E42-89F4-714D4C663F2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B1BB32F-02A3-47A5-A288-2EFC60BBB916}" type="pres">
      <dgm:prSet presAssocID="{2E5B5AAC-FABE-4E42-89F4-714D4C663F27}" presName="wedge4" presStyleLbl="node1" presStyleIdx="3" presStyleCnt="4"/>
      <dgm:spPr/>
      <dgm:t>
        <a:bodyPr/>
        <a:lstStyle/>
        <a:p>
          <a:endParaRPr lang="fr-CA"/>
        </a:p>
      </dgm:t>
    </dgm:pt>
    <dgm:pt modelId="{31A270D9-5272-4F86-A4C4-B71E30EEF6AD}" type="pres">
      <dgm:prSet presAssocID="{2E5B5AAC-FABE-4E42-89F4-714D4C663F27}" presName="dummy4a" presStyleCnt="0"/>
      <dgm:spPr/>
    </dgm:pt>
    <dgm:pt modelId="{2D450A70-6DC8-463F-B659-DB1A8C8134BD}" type="pres">
      <dgm:prSet presAssocID="{2E5B5AAC-FABE-4E42-89F4-714D4C663F27}" presName="dummy4b" presStyleCnt="0"/>
      <dgm:spPr/>
    </dgm:pt>
    <dgm:pt modelId="{D208391F-C163-428B-BE45-143E6711A2A7}" type="pres">
      <dgm:prSet presAssocID="{2E5B5AAC-FABE-4E42-89F4-714D4C663F2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4A8E50D-4ECA-4E54-AE57-1D4A9ED5045E}" type="pres">
      <dgm:prSet presAssocID="{32710261-0B69-4EBB-9F55-32169341B4BB}" presName="arrowWedge1" presStyleLbl="fgSibTrans2D1" presStyleIdx="0" presStyleCnt="4"/>
      <dgm:spPr/>
      <dgm:t>
        <a:bodyPr/>
        <a:lstStyle/>
        <a:p>
          <a:endParaRPr lang="fr-CA"/>
        </a:p>
      </dgm:t>
    </dgm:pt>
    <dgm:pt modelId="{7051B0C9-19B4-4497-8F68-70C4651B8B28}" type="pres">
      <dgm:prSet presAssocID="{DEAF912E-2C48-4F11-9BB2-441DD11EC87E}" presName="arrowWedge2" presStyleLbl="fgSibTrans2D1" presStyleIdx="1" presStyleCnt="4"/>
      <dgm:spPr/>
    </dgm:pt>
    <dgm:pt modelId="{5713D2C4-9A0B-443C-BB73-42B8EBA989B5}" type="pres">
      <dgm:prSet presAssocID="{A204FB90-72EE-425B-B4AB-F5984B7D5976}" presName="arrowWedge3" presStyleLbl="fgSibTrans2D1" presStyleIdx="2" presStyleCnt="4"/>
      <dgm:spPr/>
    </dgm:pt>
    <dgm:pt modelId="{D2F25A25-7492-475C-825B-E52CF62FC1F3}" type="pres">
      <dgm:prSet presAssocID="{B33D7C35-7843-4A8C-B4B3-F1752BA219DC}" presName="arrowWedge4" presStyleLbl="fgSibTrans2D1" presStyleIdx="3" presStyleCnt="4"/>
      <dgm:spPr/>
    </dgm:pt>
  </dgm:ptLst>
  <dgm:cxnLst>
    <dgm:cxn modelId="{5CE3F91A-A2CA-4439-A509-4339ECC753D4}" type="presOf" srcId="{7D85F238-B0CD-4DF4-A333-EDA02EEBB220}" destId="{4B85C3DD-9AEB-4C7C-9C75-49A36BF01E97}" srcOrd="0" destOrd="0" presId="urn:microsoft.com/office/officeart/2005/8/layout/cycle8"/>
    <dgm:cxn modelId="{A973D522-A738-414E-92A2-E403DAAC2662}" type="presOf" srcId="{2E5B5AAC-FABE-4E42-89F4-714D4C663F27}" destId="{4750E6F4-243E-4FB9-B385-4DB79F4AB3F4}" srcOrd="0" destOrd="0" presId="urn:microsoft.com/office/officeart/2005/8/layout/cycle8"/>
    <dgm:cxn modelId="{1E553666-37FA-48FB-8400-DD62AA2D22CA}" srcId="{2E5B5AAC-FABE-4E42-89F4-714D4C663F27}" destId="{7D85F238-B0CD-4DF4-A333-EDA02EEBB220}" srcOrd="0" destOrd="0" parTransId="{DBAEC17C-C50B-42D2-AA9B-3FC39401855A}" sibTransId="{32710261-0B69-4EBB-9F55-32169341B4BB}"/>
    <dgm:cxn modelId="{ACCC2C12-4D02-4E46-9CEB-F7FBF52BCDDA}" type="presOf" srcId="{8723525C-DEA2-48B9-A0BC-6F05D0AF20E4}" destId="{359E90B1-D960-4FBF-ACC8-8ECD66E2225D}" srcOrd="1" destOrd="0" presId="urn:microsoft.com/office/officeart/2005/8/layout/cycle8"/>
    <dgm:cxn modelId="{63B83990-6253-4B2E-91F6-8703AF2ADA4C}" srcId="{2E5B5AAC-FABE-4E42-89F4-714D4C663F27}" destId="{672A3523-4057-4FC6-9A27-8B54729A58C2}" srcOrd="3" destOrd="0" parTransId="{B952465A-3BBD-4A20-9637-943F58F32EC3}" sibTransId="{B33D7C35-7843-4A8C-B4B3-F1752BA219DC}"/>
    <dgm:cxn modelId="{F3AF20A6-5A86-486C-856F-4511E1612F3C}" type="presOf" srcId="{672A3523-4057-4FC6-9A27-8B54729A58C2}" destId="{BB1BB32F-02A3-47A5-A288-2EFC60BBB916}" srcOrd="0" destOrd="0" presId="urn:microsoft.com/office/officeart/2005/8/layout/cycle8"/>
    <dgm:cxn modelId="{E348E296-7F93-4B3F-82BB-2E447DAABB2C}" srcId="{2E5B5AAC-FABE-4E42-89F4-714D4C663F27}" destId="{7D7D930E-E528-40E3-9247-85A92F538D0B}" srcOrd="1" destOrd="0" parTransId="{6D9E037F-9B83-4284-A669-DDB203AEBABD}" sibTransId="{DEAF912E-2C48-4F11-9BB2-441DD11EC87E}"/>
    <dgm:cxn modelId="{2E8F0805-0164-4F54-99E9-1943D2F6C6C5}" type="presOf" srcId="{8723525C-DEA2-48B9-A0BC-6F05D0AF20E4}" destId="{5CA7033F-7FFA-4420-8323-86F39C66EBE7}" srcOrd="0" destOrd="0" presId="urn:microsoft.com/office/officeart/2005/8/layout/cycle8"/>
    <dgm:cxn modelId="{C5C0FC59-1871-4722-9F07-61FA2664B1CF}" type="presOf" srcId="{7D85F238-B0CD-4DF4-A333-EDA02EEBB220}" destId="{0EE14033-F082-41C1-80E0-29227DD99193}" srcOrd="1" destOrd="0" presId="urn:microsoft.com/office/officeart/2005/8/layout/cycle8"/>
    <dgm:cxn modelId="{BA483DBF-DFF1-49BF-956D-54DAE60AE3EE}" type="presOf" srcId="{7D7D930E-E528-40E3-9247-85A92F538D0B}" destId="{083BFC3B-5993-4300-9006-6408E33F9489}" srcOrd="0" destOrd="0" presId="urn:microsoft.com/office/officeart/2005/8/layout/cycle8"/>
    <dgm:cxn modelId="{73AC7417-6D83-486F-96FC-31F87463DD1A}" type="presOf" srcId="{672A3523-4057-4FC6-9A27-8B54729A58C2}" destId="{D208391F-C163-428B-BE45-143E6711A2A7}" srcOrd="1" destOrd="0" presId="urn:microsoft.com/office/officeart/2005/8/layout/cycle8"/>
    <dgm:cxn modelId="{1C6584A1-9A73-446F-87D0-93A27E7FB10F}" srcId="{2E5B5AAC-FABE-4E42-89F4-714D4C663F27}" destId="{8723525C-DEA2-48B9-A0BC-6F05D0AF20E4}" srcOrd="2" destOrd="0" parTransId="{47622E3B-A4DE-4D97-9333-D746F533F099}" sibTransId="{A204FB90-72EE-425B-B4AB-F5984B7D5976}"/>
    <dgm:cxn modelId="{BF38BFDA-A52C-4240-93B3-79D2AC9D57C9}" type="presOf" srcId="{7D7D930E-E528-40E3-9247-85A92F538D0B}" destId="{69A1573B-F309-435C-8621-037A6B069E25}" srcOrd="1" destOrd="0" presId="urn:microsoft.com/office/officeart/2005/8/layout/cycle8"/>
    <dgm:cxn modelId="{C138C757-7343-44A3-9ACC-5700B8593C7F}" type="presParOf" srcId="{4750E6F4-243E-4FB9-B385-4DB79F4AB3F4}" destId="{4B85C3DD-9AEB-4C7C-9C75-49A36BF01E97}" srcOrd="0" destOrd="0" presId="urn:microsoft.com/office/officeart/2005/8/layout/cycle8"/>
    <dgm:cxn modelId="{0CC15BD9-EC0A-476D-9B5D-72501124D077}" type="presParOf" srcId="{4750E6F4-243E-4FB9-B385-4DB79F4AB3F4}" destId="{AD8B5775-F08D-41C9-9907-166EC24CC618}" srcOrd="1" destOrd="0" presId="urn:microsoft.com/office/officeart/2005/8/layout/cycle8"/>
    <dgm:cxn modelId="{83D34610-E757-416B-9820-D954E96B4DC2}" type="presParOf" srcId="{4750E6F4-243E-4FB9-B385-4DB79F4AB3F4}" destId="{29B70519-EB7C-4407-8D1E-297509830EAE}" srcOrd="2" destOrd="0" presId="urn:microsoft.com/office/officeart/2005/8/layout/cycle8"/>
    <dgm:cxn modelId="{01A76989-2D96-4852-A66A-474A50F3F320}" type="presParOf" srcId="{4750E6F4-243E-4FB9-B385-4DB79F4AB3F4}" destId="{0EE14033-F082-41C1-80E0-29227DD99193}" srcOrd="3" destOrd="0" presId="urn:microsoft.com/office/officeart/2005/8/layout/cycle8"/>
    <dgm:cxn modelId="{932504EA-9BC3-4C0B-A69F-4BB9688A9E8D}" type="presParOf" srcId="{4750E6F4-243E-4FB9-B385-4DB79F4AB3F4}" destId="{083BFC3B-5993-4300-9006-6408E33F9489}" srcOrd="4" destOrd="0" presId="urn:microsoft.com/office/officeart/2005/8/layout/cycle8"/>
    <dgm:cxn modelId="{A526462D-4835-4F4C-8D5E-A92B5C13A341}" type="presParOf" srcId="{4750E6F4-243E-4FB9-B385-4DB79F4AB3F4}" destId="{073E0936-E056-4379-BEC5-7E3B46ADE2B0}" srcOrd="5" destOrd="0" presId="urn:microsoft.com/office/officeart/2005/8/layout/cycle8"/>
    <dgm:cxn modelId="{EF1E92BB-D961-4E52-91D1-30C748485DDD}" type="presParOf" srcId="{4750E6F4-243E-4FB9-B385-4DB79F4AB3F4}" destId="{BD296963-9601-40D0-B4D9-C8E33F58772A}" srcOrd="6" destOrd="0" presId="urn:microsoft.com/office/officeart/2005/8/layout/cycle8"/>
    <dgm:cxn modelId="{039FC3F0-3CA7-4B83-AD19-78113C2AD4F5}" type="presParOf" srcId="{4750E6F4-243E-4FB9-B385-4DB79F4AB3F4}" destId="{69A1573B-F309-435C-8621-037A6B069E25}" srcOrd="7" destOrd="0" presId="urn:microsoft.com/office/officeart/2005/8/layout/cycle8"/>
    <dgm:cxn modelId="{519F4DE8-A195-442B-B792-6606F6D2F072}" type="presParOf" srcId="{4750E6F4-243E-4FB9-B385-4DB79F4AB3F4}" destId="{5CA7033F-7FFA-4420-8323-86F39C66EBE7}" srcOrd="8" destOrd="0" presId="urn:microsoft.com/office/officeart/2005/8/layout/cycle8"/>
    <dgm:cxn modelId="{3D43C8FF-26D1-4D86-9C37-6CFA10573C1C}" type="presParOf" srcId="{4750E6F4-243E-4FB9-B385-4DB79F4AB3F4}" destId="{DBB963C5-DD4E-4D80-AA30-4B9A3A4534C1}" srcOrd="9" destOrd="0" presId="urn:microsoft.com/office/officeart/2005/8/layout/cycle8"/>
    <dgm:cxn modelId="{DCA5DBB9-2471-4F3D-A459-DF148C27054F}" type="presParOf" srcId="{4750E6F4-243E-4FB9-B385-4DB79F4AB3F4}" destId="{CB09D7F6-50B9-4A0F-A549-46D4ADEACBF4}" srcOrd="10" destOrd="0" presId="urn:microsoft.com/office/officeart/2005/8/layout/cycle8"/>
    <dgm:cxn modelId="{1D811B88-0CE5-49F1-BC03-5691B8A363BF}" type="presParOf" srcId="{4750E6F4-243E-4FB9-B385-4DB79F4AB3F4}" destId="{359E90B1-D960-4FBF-ACC8-8ECD66E2225D}" srcOrd="11" destOrd="0" presId="urn:microsoft.com/office/officeart/2005/8/layout/cycle8"/>
    <dgm:cxn modelId="{5D315DDB-654D-4300-B380-85A97E63E06C}" type="presParOf" srcId="{4750E6F4-243E-4FB9-B385-4DB79F4AB3F4}" destId="{BB1BB32F-02A3-47A5-A288-2EFC60BBB916}" srcOrd="12" destOrd="0" presId="urn:microsoft.com/office/officeart/2005/8/layout/cycle8"/>
    <dgm:cxn modelId="{D55EAFDC-5A0A-4E66-AA5E-F008E868ED05}" type="presParOf" srcId="{4750E6F4-243E-4FB9-B385-4DB79F4AB3F4}" destId="{31A270D9-5272-4F86-A4C4-B71E30EEF6AD}" srcOrd="13" destOrd="0" presId="urn:microsoft.com/office/officeart/2005/8/layout/cycle8"/>
    <dgm:cxn modelId="{E7434DA9-8E53-4004-8DEB-A8E6AD7B2889}" type="presParOf" srcId="{4750E6F4-243E-4FB9-B385-4DB79F4AB3F4}" destId="{2D450A70-6DC8-463F-B659-DB1A8C8134BD}" srcOrd="14" destOrd="0" presId="urn:microsoft.com/office/officeart/2005/8/layout/cycle8"/>
    <dgm:cxn modelId="{3B8CB7B4-5A4A-4FE9-A5A2-462F868D7618}" type="presParOf" srcId="{4750E6F4-243E-4FB9-B385-4DB79F4AB3F4}" destId="{D208391F-C163-428B-BE45-143E6711A2A7}" srcOrd="15" destOrd="0" presId="urn:microsoft.com/office/officeart/2005/8/layout/cycle8"/>
    <dgm:cxn modelId="{FAB531DF-F440-4A36-9565-3195D92CE627}" type="presParOf" srcId="{4750E6F4-243E-4FB9-B385-4DB79F4AB3F4}" destId="{C4A8E50D-4ECA-4E54-AE57-1D4A9ED5045E}" srcOrd="16" destOrd="0" presId="urn:microsoft.com/office/officeart/2005/8/layout/cycle8"/>
    <dgm:cxn modelId="{E783F29A-6919-418E-8DC1-0AD769DBCA57}" type="presParOf" srcId="{4750E6F4-243E-4FB9-B385-4DB79F4AB3F4}" destId="{7051B0C9-19B4-4497-8F68-70C4651B8B28}" srcOrd="17" destOrd="0" presId="urn:microsoft.com/office/officeart/2005/8/layout/cycle8"/>
    <dgm:cxn modelId="{F96205E0-A6F7-4F7A-838C-47EAD7A1E927}" type="presParOf" srcId="{4750E6F4-243E-4FB9-B385-4DB79F4AB3F4}" destId="{5713D2C4-9A0B-443C-BB73-42B8EBA989B5}" srcOrd="18" destOrd="0" presId="urn:microsoft.com/office/officeart/2005/8/layout/cycle8"/>
    <dgm:cxn modelId="{E5EC64C7-D237-4F1F-A444-536EA7650118}" type="presParOf" srcId="{4750E6F4-243E-4FB9-B385-4DB79F4AB3F4}" destId="{D2F25A25-7492-475C-825B-E52CF62FC1F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EC8149-63AC-4C90-B80A-62E7942F53C7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80292E8-6E15-4292-BE4D-CEF315E6CDF8}">
      <dgm:prSet phldrT="[Texte]"/>
      <dgm:spPr/>
      <dgm:t>
        <a:bodyPr/>
        <a:lstStyle/>
        <a:p>
          <a:r>
            <a:rPr lang="fr-FR" dirty="0" smtClean="0">
              <a:sym typeface="Wingdings"/>
            </a:rPr>
            <a:t> </a:t>
          </a:r>
          <a:r>
            <a:rPr lang="fr-FR" dirty="0" smtClean="0"/>
            <a:t>Choix du sujet complet en équipe</a:t>
          </a:r>
          <a:endParaRPr lang="fr-CA" dirty="0"/>
        </a:p>
      </dgm:t>
    </dgm:pt>
    <dgm:pt modelId="{C88BD224-39D1-4C53-90CB-2A8FDEC774A6}" type="parTrans" cxnId="{471A65E4-5B28-49A1-9EEF-F7A846F12588}">
      <dgm:prSet/>
      <dgm:spPr/>
      <dgm:t>
        <a:bodyPr/>
        <a:lstStyle/>
        <a:p>
          <a:endParaRPr lang="fr-CA"/>
        </a:p>
      </dgm:t>
    </dgm:pt>
    <dgm:pt modelId="{95FF7C7B-A617-4C13-8421-27D62BE853A7}" type="sibTrans" cxnId="{471A65E4-5B28-49A1-9EEF-F7A846F12588}">
      <dgm:prSet/>
      <dgm:spPr/>
      <dgm:t>
        <a:bodyPr/>
        <a:lstStyle/>
        <a:p>
          <a:endParaRPr lang="fr-CA"/>
        </a:p>
      </dgm:t>
    </dgm:pt>
    <dgm:pt modelId="{9C5036AB-1ADE-4F0F-9C01-F5E2FDC0E5D0}">
      <dgm:prSet phldrT="[Texte]"/>
      <dgm:spPr/>
      <dgm:t>
        <a:bodyPr/>
        <a:lstStyle/>
        <a:p>
          <a:r>
            <a:rPr lang="fr-FR" dirty="0" smtClean="0">
              <a:sym typeface="Wingdings"/>
            </a:rPr>
            <a:t> </a:t>
          </a:r>
          <a:r>
            <a:rPr lang="fr-FR" dirty="0" smtClean="0"/>
            <a:t>Elaboration des attendus , du barème</a:t>
          </a:r>
          <a:endParaRPr lang="fr-CA" dirty="0"/>
        </a:p>
      </dgm:t>
    </dgm:pt>
    <dgm:pt modelId="{19BF8114-4413-4846-A717-3038BC81E9D6}" type="parTrans" cxnId="{9ABC04B6-65E8-4B07-A537-A584B7A1E281}">
      <dgm:prSet/>
      <dgm:spPr/>
      <dgm:t>
        <a:bodyPr/>
        <a:lstStyle/>
        <a:p>
          <a:endParaRPr lang="fr-CA"/>
        </a:p>
      </dgm:t>
    </dgm:pt>
    <dgm:pt modelId="{B8C1ED42-6127-4892-A34B-1D0B08F16692}" type="sibTrans" cxnId="{9ABC04B6-65E8-4B07-A537-A584B7A1E281}">
      <dgm:prSet/>
      <dgm:spPr/>
      <dgm:t>
        <a:bodyPr/>
        <a:lstStyle/>
        <a:p>
          <a:endParaRPr lang="fr-CA"/>
        </a:p>
      </dgm:t>
    </dgm:pt>
    <dgm:pt modelId="{93D9F29A-9937-40A4-9E5D-C6D21B1A1DFD}">
      <dgm:prSet phldrT="[Texte]"/>
      <dgm:spPr/>
      <dgm:t>
        <a:bodyPr/>
        <a:lstStyle/>
        <a:p>
          <a:r>
            <a:rPr lang="fr-FR" dirty="0" smtClean="0">
              <a:sym typeface="Wingdings"/>
            </a:rPr>
            <a:t></a:t>
          </a:r>
          <a:r>
            <a:rPr lang="fr-FR" dirty="0" smtClean="0"/>
            <a:t>Correction dématérialisée</a:t>
          </a:r>
          <a:endParaRPr lang="fr-CA" dirty="0"/>
        </a:p>
      </dgm:t>
    </dgm:pt>
    <dgm:pt modelId="{2F08322F-C782-441C-B6B1-72D8B9A9C6BF}" type="parTrans" cxnId="{9FAB4E0C-D79D-4DCB-972E-6F346E0BE2C2}">
      <dgm:prSet/>
      <dgm:spPr/>
      <dgm:t>
        <a:bodyPr/>
        <a:lstStyle/>
        <a:p>
          <a:endParaRPr lang="fr-CA"/>
        </a:p>
      </dgm:t>
    </dgm:pt>
    <dgm:pt modelId="{D3829114-17FF-4C29-8A1D-4F343CEDAA44}" type="sibTrans" cxnId="{9FAB4E0C-D79D-4DCB-972E-6F346E0BE2C2}">
      <dgm:prSet/>
      <dgm:spPr/>
      <dgm:t>
        <a:bodyPr/>
        <a:lstStyle/>
        <a:p>
          <a:endParaRPr lang="fr-CA"/>
        </a:p>
      </dgm:t>
    </dgm:pt>
    <dgm:pt modelId="{D9BB978C-30F5-41FB-9551-87FAE3F82DA0}" type="pres">
      <dgm:prSet presAssocID="{B1EC8149-63AC-4C90-B80A-62E7942F53C7}" presName="CompostProcess" presStyleCnt="0">
        <dgm:presLayoutVars>
          <dgm:dir/>
          <dgm:resizeHandles val="exact"/>
        </dgm:presLayoutVars>
      </dgm:prSet>
      <dgm:spPr/>
    </dgm:pt>
    <dgm:pt modelId="{D81B75A0-0BD3-463C-BEC7-5A1CD18AA5D8}" type="pres">
      <dgm:prSet presAssocID="{B1EC8149-63AC-4C90-B80A-62E7942F53C7}" presName="arrow" presStyleLbl="bgShp" presStyleIdx="0" presStyleCnt="1"/>
      <dgm:spPr/>
    </dgm:pt>
    <dgm:pt modelId="{0005ADF4-116A-48C7-9C09-E3FE0C0B15AB}" type="pres">
      <dgm:prSet presAssocID="{B1EC8149-63AC-4C90-B80A-62E7942F53C7}" presName="linearProcess" presStyleCnt="0"/>
      <dgm:spPr/>
    </dgm:pt>
    <dgm:pt modelId="{25E18941-2971-43EF-8ECD-902C5010EA9B}" type="pres">
      <dgm:prSet presAssocID="{F80292E8-6E15-4292-BE4D-CEF315E6CD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8C68A9-CCD8-47A0-8C3A-FD37FB0405F9}" type="pres">
      <dgm:prSet presAssocID="{95FF7C7B-A617-4C13-8421-27D62BE853A7}" presName="sibTrans" presStyleCnt="0"/>
      <dgm:spPr/>
    </dgm:pt>
    <dgm:pt modelId="{30720C57-5F89-4A6E-8BE7-2049319AA714}" type="pres">
      <dgm:prSet presAssocID="{9C5036AB-1ADE-4F0F-9C01-F5E2FDC0E5D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928EF57-BC74-41D0-A98D-1A724D054DA0}" type="pres">
      <dgm:prSet presAssocID="{B8C1ED42-6127-4892-A34B-1D0B08F16692}" presName="sibTrans" presStyleCnt="0"/>
      <dgm:spPr/>
    </dgm:pt>
    <dgm:pt modelId="{92EEAA03-C661-4BE5-A229-48F660FB7555}" type="pres">
      <dgm:prSet presAssocID="{93D9F29A-9937-40A4-9E5D-C6D21B1A1DF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B6FEC9-165C-4793-98CE-964C41010FCA}" type="presOf" srcId="{93D9F29A-9937-40A4-9E5D-C6D21B1A1DFD}" destId="{92EEAA03-C661-4BE5-A229-48F660FB7555}" srcOrd="0" destOrd="0" presId="urn:microsoft.com/office/officeart/2005/8/layout/hProcess9"/>
    <dgm:cxn modelId="{D4206FE4-1A12-4CB5-A1EE-95014790275C}" type="presOf" srcId="{9C5036AB-1ADE-4F0F-9C01-F5E2FDC0E5D0}" destId="{30720C57-5F89-4A6E-8BE7-2049319AA714}" srcOrd="0" destOrd="0" presId="urn:microsoft.com/office/officeart/2005/8/layout/hProcess9"/>
    <dgm:cxn modelId="{471A65E4-5B28-49A1-9EEF-F7A846F12588}" srcId="{B1EC8149-63AC-4C90-B80A-62E7942F53C7}" destId="{F80292E8-6E15-4292-BE4D-CEF315E6CDF8}" srcOrd="0" destOrd="0" parTransId="{C88BD224-39D1-4C53-90CB-2A8FDEC774A6}" sibTransId="{95FF7C7B-A617-4C13-8421-27D62BE853A7}"/>
    <dgm:cxn modelId="{C596678F-A5EB-46B9-908E-62CE56D99DD3}" type="presOf" srcId="{B1EC8149-63AC-4C90-B80A-62E7942F53C7}" destId="{D9BB978C-30F5-41FB-9551-87FAE3F82DA0}" srcOrd="0" destOrd="0" presId="urn:microsoft.com/office/officeart/2005/8/layout/hProcess9"/>
    <dgm:cxn modelId="{92608E49-792D-4C03-B939-CD2DC1213D14}" type="presOf" srcId="{F80292E8-6E15-4292-BE4D-CEF315E6CDF8}" destId="{25E18941-2971-43EF-8ECD-902C5010EA9B}" srcOrd="0" destOrd="0" presId="urn:microsoft.com/office/officeart/2005/8/layout/hProcess9"/>
    <dgm:cxn modelId="{9ABC04B6-65E8-4B07-A537-A584B7A1E281}" srcId="{B1EC8149-63AC-4C90-B80A-62E7942F53C7}" destId="{9C5036AB-1ADE-4F0F-9C01-F5E2FDC0E5D0}" srcOrd="1" destOrd="0" parTransId="{19BF8114-4413-4846-A717-3038BC81E9D6}" sibTransId="{B8C1ED42-6127-4892-A34B-1D0B08F16692}"/>
    <dgm:cxn modelId="{9FAB4E0C-D79D-4DCB-972E-6F346E0BE2C2}" srcId="{B1EC8149-63AC-4C90-B80A-62E7942F53C7}" destId="{93D9F29A-9937-40A4-9E5D-C6D21B1A1DFD}" srcOrd="2" destOrd="0" parTransId="{2F08322F-C782-441C-B6B1-72D8B9A9C6BF}" sibTransId="{D3829114-17FF-4C29-8A1D-4F343CEDAA44}"/>
    <dgm:cxn modelId="{DFED5B7A-5FFC-42CF-811E-B6F2F4F806A5}" type="presParOf" srcId="{D9BB978C-30F5-41FB-9551-87FAE3F82DA0}" destId="{D81B75A0-0BD3-463C-BEC7-5A1CD18AA5D8}" srcOrd="0" destOrd="0" presId="urn:microsoft.com/office/officeart/2005/8/layout/hProcess9"/>
    <dgm:cxn modelId="{777AADEF-9ABF-4A2C-963C-700E0B909915}" type="presParOf" srcId="{D9BB978C-30F5-41FB-9551-87FAE3F82DA0}" destId="{0005ADF4-116A-48C7-9C09-E3FE0C0B15AB}" srcOrd="1" destOrd="0" presId="urn:microsoft.com/office/officeart/2005/8/layout/hProcess9"/>
    <dgm:cxn modelId="{187CA2B4-0952-4BB3-B3F6-5CB6A09934A2}" type="presParOf" srcId="{0005ADF4-116A-48C7-9C09-E3FE0C0B15AB}" destId="{25E18941-2971-43EF-8ECD-902C5010EA9B}" srcOrd="0" destOrd="0" presId="urn:microsoft.com/office/officeart/2005/8/layout/hProcess9"/>
    <dgm:cxn modelId="{D25D4ED4-2ED5-4F93-9632-FEEF0274DF78}" type="presParOf" srcId="{0005ADF4-116A-48C7-9C09-E3FE0C0B15AB}" destId="{7D8C68A9-CCD8-47A0-8C3A-FD37FB0405F9}" srcOrd="1" destOrd="0" presId="urn:microsoft.com/office/officeart/2005/8/layout/hProcess9"/>
    <dgm:cxn modelId="{CA64DBB6-F6E7-497C-A264-238C907289E6}" type="presParOf" srcId="{0005ADF4-116A-48C7-9C09-E3FE0C0B15AB}" destId="{30720C57-5F89-4A6E-8BE7-2049319AA714}" srcOrd="2" destOrd="0" presId="urn:microsoft.com/office/officeart/2005/8/layout/hProcess9"/>
    <dgm:cxn modelId="{0F5F92E4-E313-4583-9EBF-7F52A7D96863}" type="presParOf" srcId="{0005ADF4-116A-48C7-9C09-E3FE0C0B15AB}" destId="{5928EF57-BC74-41D0-A98D-1A724D054DA0}" srcOrd="3" destOrd="0" presId="urn:microsoft.com/office/officeart/2005/8/layout/hProcess9"/>
    <dgm:cxn modelId="{58A11F51-F472-4497-8860-9B463ECD6F97}" type="presParOf" srcId="{0005ADF4-116A-48C7-9C09-E3FE0C0B15AB}" destId="{92EEAA03-C661-4BE5-A229-48F660FB755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C5964-1D28-4A14-BB1F-76C2986C52A9}">
      <dsp:nvSpPr>
        <dsp:cNvPr id="0" name=""/>
        <dsp:cNvSpPr/>
      </dsp:nvSpPr>
      <dsp:spPr>
        <a:xfrm>
          <a:off x="4459642" y="2317255"/>
          <a:ext cx="1895885" cy="18958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L’épreuve</a:t>
          </a:r>
          <a:endParaRPr lang="fr-CA" sz="2100" kern="1200" dirty="0"/>
        </a:p>
      </dsp:txBody>
      <dsp:txXfrm>
        <a:off x="4737288" y="2594901"/>
        <a:ext cx="1340593" cy="1340593"/>
      </dsp:txXfrm>
    </dsp:sp>
    <dsp:sp modelId="{9B4DD32A-2648-47C8-B59B-52E42A290E4D}">
      <dsp:nvSpPr>
        <dsp:cNvPr id="0" name=""/>
        <dsp:cNvSpPr/>
      </dsp:nvSpPr>
      <dsp:spPr>
        <a:xfrm rot="10800000">
          <a:off x="2533255" y="2995034"/>
          <a:ext cx="1820435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4785-1F8A-4FB7-8AC6-466E56B79734}">
      <dsp:nvSpPr>
        <dsp:cNvPr id="0" name=""/>
        <dsp:cNvSpPr/>
      </dsp:nvSpPr>
      <dsp:spPr>
        <a:xfrm>
          <a:off x="1869695" y="2734350"/>
          <a:ext cx="1327119" cy="10616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 heures </a:t>
          </a:r>
          <a:endParaRPr lang="fr-CA" sz="1600" kern="1200" dirty="0"/>
        </a:p>
      </dsp:txBody>
      <dsp:txXfrm>
        <a:off x="1900791" y="2765446"/>
        <a:ext cx="1264927" cy="999503"/>
      </dsp:txXfrm>
    </dsp:sp>
    <dsp:sp modelId="{E7AFA192-7EF7-4D4D-95B8-F8C24E0DD1C8}">
      <dsp:nvSpPr>
        <dsp:cNvPr id="0" name=""/>
        <dsp:cNvSpPr/>
      </dsp:nvSpPr>
      <dsp:spPr>
        <a:xfrm rot="14884542">
          <a:off x="3730330" y="1148356"/>
          <a:ext cx="1867970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C1416-3F75-4F67-985F-905ADF9827C4}">
      <dsp:nvSpPr>
        <dsp:cNvPr id="0" name=""/>
        <dsp:cNvSpPr/>
      </dsp:nvSpPr>
      <dsp:spPr>
        <a:xfrm>
          <a:off x="3652023" y="21234"/>
          <a:ext cx="1327119" cy="10616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3 matières mais sans indication </a:t>
          </a:r>
          <a:endParaRPr lang="fr-CA" sz="1600" kern="1200" dirty="0"/>
        </a:p>
      </dsp:txBody>
      <dsp:txXfrm>
        <a:off x="3683119" y="52330"/>
        <a:ext cx="1264927" cy="999503"/>
      </dsp:txXfrm>
    </dsp:sp>
    <dsp:sp modelId="{5A0C0ACD-7A32-4562-B94C-8774FBD8BAC1}">
      <dsp:nvSpPr>
        <dsp:cNvPr id="0" name=""/>
        <dsp:cNvSpPr/>
      </dsp:nvSpPr>
      <dsp:spPr>
        <a:xfrm rot="17445353">
          <a:off x="5179202" y="1133831"/>
          <a:ext cx="1867497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F5354-8C8E-47E4-BCB2-CA5BB3939326}">
      <dsp:nvSpPr>
        <dsp:cNvPr id="0" name=""/>
        <dsp:cNvSpPr/>
      </dsp:nvSpPr>
      <dsp:spPr>
        <a:xfrm>
          <a:off x="5780299" y="0"/>
          <a:ext cx="1327119" cy="10616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Sur 1 ou 2 thèmes </a:t>
          </a:r>
          <a:endParaRPr lang="fr-CA" sz="1600" kern="1200" dirty="0"/>
        </a:p>
      </dsp:txBody>
      <dsp:txXfrm>
        <a:off x="5811395" y="31096"/>
        <a:ext cx="1264927" cy="999503"/>
      </dsp:txXfrm>
    </dsp:sp>
    <dsp:sp modelId="{C24AAC2C-9BF7-4B7D-80F5-7E1F560BB7EF}">
      <dsp:nvSpPr>
        <dsp:cNvPr id="0" name=""/>
        <dsp:cNvSpPr/>
      </dsp:nvSpPr>
      <dsp:spPr>
        <a:xfrm rot="12720942">
          <a:off x="2633078" y="1893277"/>
          <a:ext cx="2024805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9CCAD-7268-48FA-9EF1-BEA05F65D28A}">
      <dsp:nvSpPr>
        <dsp:cNvPr id="0" name=""/>
        <dsp:cNvSpPr/>
      </dsp:nvSpPr>
      <dsp:spPr>
        <a:xfrm>
          <a:off x="2123501" y="1095866"/>
          <a:ext cx="1327119" cy="10616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2 exercices / 10</a:t>
          </a:r>
          <a:endParaRPr lang="fr-CA" sz="1600" kern="1200" dirty="0"/>
        </a:p>
      </dsp:txBody>
      <dsp:txXfrm>
        <a:off x="2154597" y="1126962"/>
        <a:ext cx="1264927" cy="999503"/>
      </dsp:txXfrm>
    </dsp:sp>
    <dsp:sp modelId="{4D3EC998-F44D-4C94-BE0C-D52C21873B68}">
      <dsp:nvSpPr>
        <dsp:cNvPr id="0" name=""/>
        <dsp:cNvSpPr/>
      </dsp:nvSpPr>
      <dsp:spPr>
        <a:xfrm rot="19811646">
          <a:off x="6195429" y="1908298"/>
          <a:ext cx="2218501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4DDB0-3B41-4C64-A473-EB726B2F481A}">
      <dsp:nvSpPr>
        <dsp:cNvPr id="0" name=""/>
        <dsp:cNvSpPr/>
      </dsp:nvSpPr>
      <dsp:spPr>
        <a:xfrm>
          <a:off x="7326815" y="1096246"/>
          <a:ext cx="1880754" cy="10616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3 compétences</a:t>
          </a:r>
          <a:endParaRPr lang="fr-CA" sz="1600" kern="1200" dirty="0"/>
        </a:p>
      </dsp:txBody>
      <dsp:txXfrm>
        <a:off x="7357911" y="1127342"/>
        <a:ext cx="1818562" cy="999503"/>
      </dsp:txXfrm>
    </dsp:sp>
    <dsp:sp modelId="{5DDE3829-7BEB-4345-8CA2-9CF84B62C788}">
      <dsp:nvSpPr>
        <dsp:cNvPr id="0" name=""/>
        <dsp:cNvSpPr/>
      </dsp:nvSpPr>
      <dsp:spPr>
        <a:xfrm rot="21570354">
          <a:off x="6488191" y="2975880"/>
          <a:ext cx="2280811" cy="54032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FD95F-9F44-4E47-BC30-EB6638A0EF4F}">
      <dsp:nvSpPr>
        <dsp:cNvPr id="0" name=""/>
        <dsp:cNvSpPr/>
      </dsp:nvSpPr>
      <dsp:spPr>
        <a:xfrm>
          <a:off x="7703223" y="2705362"/>
          <a:ext cx="2131473" cy="10616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Toutes les formes possibles (QCM, schéma , texte)</a:t>
          </a:r>
          <a:endParaRPr lang="fr-CA" sz="1600" kern="1200" dirty="0"/>
        </a:p>
      </dsp:txBody>
      <dsp:txXfrm>
        <a:off x="7734319" y="2736458"/>
        <a:ext cx="2069281" cy="999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5C3DD-9AEB-4C7C-9C75-49A36BF01E97}">
      <dsp:nvSpPr>
        <dsp:cNvPr id="0" name=""/>
        <dsp:cNvSpPr/>
      </dsp:nvSpPr>
      <dsp:spPr>
        <a:xfrm>
          <a:off x="1099765" y="387164"/>
          <a:ext cx="5166784" cy="516678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Exploiter des documents </a:t>
          </a:r>
          <a:endParaRPr lang="fr-CA" sz="2000" kern="1200" dirty="0"/>
        </a:p>
      </dsp:txBody>
      <dsp:txXfrm>
        <a:off x="3842466" y="1458042"/>
        <a:ext cx="1906789" cy="1414714"/>
      </dsp:txXfrm>
    </dsp:sp>
    <dsp:sp modelId="{083BFC3B-5993-4300-9006-6408E33F9489}">
      <dsp:nvSpPr>
        <dsp:cNvPr id="0" name=""/>
        <dsp:cNvSpPr/>
      </dsp:nvSpPr>
      <dsp:spPr>
        <a:xfrm>
          <a:off x="1099765" y="560621"/>
          <a:ext cx="5166784" cy="516678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Maitriser les connaissances</a:t>
          </a:r>
          <a:endParaRPr lang="fr-CA" sz="2000" kern="1200" dirty="0"/>
        </a:p>
      </dsp:txBody>
      <dsp:txXfrm>
        <a:off x="3842466" y="3241813"/>
        <a:ext cx="1906789" cy="1414714"/>
      </dsp:txXfrm>
    </dsp:sp>
    <dsp:sp modelId="{5CA7033F-7FFA-4420-8323-86F39C66EBE7}">
      <dsp:nvSpPr>
        <dsp:cNvPr id="0" name=""/>
        <dsp:cNvSpPr/>
      </dsp:nvSpPr>
      <dsp:spPr>
        <a:xfrm>
          <a:off x="842529" y="521301"/>
          <a:ext cx="5334343" cy="5201505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Organiser, effectuer et contrôler des calculs</a:t>
          </a:r>
          <a:endParaRPr lang="fr-CA" sz="2000" kern="1200" dirty="0"/>
        </a:p>
      </dsp:txBody>
      <dsp:txXfrm>
        <a:off x="1376598" y="3220511"/>
        <a:ext cx="1968626" cy="1424221"/>
      </dsp:txXfrm>
    </dsp:sp>
    <dsp:sp modelId="{BB1BB32F-02A3-47A5-A288-2EFC60BBB916}">
      <dsp:nvSpPr>
        <dsp:cNvPr id="0" name=""/>
        <dsp:cNvSpPr/>
      </dsp:nvSpPr>
      <dsp:spPr>
        <a:xfrm>
          <a:off x="926308" y="387164"/>
          <a:ext cx="5166784" cy="516678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Rédiger une argumentation scientifique </a:t>
          </a:r>
          <a:endParaRPr lang="fr-CA" sz="2000" kern="1200" dirty="0"/>
        </a:p>
      </dsp:txBody>
      <dsp:txXfrm>
        <a:off x="1443602" y="1458042"/>
        <a:ext cx="1906789" cy="1414714"/>
      </dsp:txXfrm>
    </dsp:sp>
    <dsp:sp modelId="{C4A8E50D-4ECA-4E54-AE57-1D4A9ED5045E}">
      <dsp:nvSpPr>
        <dsp:cNvPr id="0" name=""/>
        <dsp:cNvSpPr/>
      </dsp:nvSpPr>
      <dsp:spPr>
        <a:xfrm>
          <a:off x="779916" y="67316"/>
          <a:ext cx="5806481" cy="5806481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1B0C9-19B4-4497-8F68-70C4651B8B28}">
      <dsp:nvSpPr>
        <dsp:cNvPr id="0" name=""/>
        <dsp:cNvSpPr/>
      </dsp:nvSpPr>
      <dsp:spPr>
        <a:xfrm>
          <a:off x="779916" y="240772"/>
          <a:ext cx="5806481" cy="5806481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3D2C4-9A0B-443C-BB73-42B8EBA989B5}">
      <dsp:nvSpPr>
        <dsp:cNvPr id="0" name=""/>
        <dsp:cNvSpPr/>
      </dsp:nvSpPr>
      <dsp:spPr>
        <a:xfrm>
          <a:off x="605857" y="218691"/>
          <a:ext cx="5806481" cy="5806481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25A25-7492-475C-825B-E52CF62FC1F3}">
      <dsp:nvSpPr>
        <dsp:cNvPr id="0" name=""/>
        <dsp:cNvSpPr/>
      </dsp:nvSpPr>
      <dsp:spPr>
        <a:xfrm>
          <a:off x="606460" y="67316"/>
          <a:ext cx="5806481" cy="5806481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B75A0-0BD3-463C-BEC7-5A1CD18AA5D8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18941-2971-43EF-8ECD-902C5010EA9B}">
      <dsp:nvSpPr>
        <dsp:cNvPr id="0" name=""/>
        <dsp:cNvSpPr/>
      </dsp:nvSpPr>
      <dsp:spPr>
        <a:xfrm>
          <a:off x="8731" y="1625600"/>
          <a:ext cx="2616200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ym typeface="Wingdings"/>
            </a:rPr>
            <a:t> </a:t>
          </a:r>
          <a:r>
            <a:rPr lang="fr-FR" sz="2400" kern="1200" dirty="0" smtClean="0"/>
            <a:t>Choix du sujet complet en équipe</a:t>
          </a:r>
          <a:endParaRPr lang="fr-CA" sz="2400" kern="1200" dirty="0"/>
        </a:p>
      </dsp:txBody>
      <dsp:txXfrm>
        <a:off x="114538" y="1731407"/>
        <a:ext cx="2404586" cy="1955852"/>
      </dsp:txXfrm>
    </dsp:sp>
    <dsp:sp modelId="{30720C57-5F89-4A6E-8BE7-2049319AA714}">
      <dsp:nvSpPr>
        <dsp:cNvPr id="0" name=""/>
        <dsp:cNvSpPr/>
      </dsp:nvSpPr>
      <dsp:spPr>
        <a:xfrm>
          <a:off x="2755899" y="1625600"/>
          <a:ext cx="2616200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ym typeface="Wingdings"/>
            </a:rPr>
            <a:t> </a:t>
          </a:r>
          <a:r>
            <a:rPr lang="fr-FR" sz="2400" kern="1200" dirty="0" smtClean="0"/>
            <a:t>Elaboration des attendus , du barème</a:t>
          </a:r>
          <a:endParaRPr lang="fr-CA" sz="2400" kern="1200" dirty="0"/>
        </a:p>
      </dsp:txBody>
      <dsp:txXfrm>
        <a:off x="2861706" y="1731407"/>
        <a:ext cx="2404586" cy="1955852"/>
      </dsp:txXfrm>
    </dsp:sp>
    <dsp:sp modelId="{92EEAA03-C661-4BE5-A229-48F660FB7555}">
      <dsp:nvSpPr>
        <dsp:cNvPr id="0" name=""/>
        <dsp:cNvSpPr/>
      </dsp:nvSpPr>
      <dsp:spPr>
        <a:xfrm>
          <a:off x="5503068" y="1625600"/>
          <a:ext cx="2616200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ym typeface="Wingdings"/>
            </a:rPr>
            <a:t></a:t>
          </a:r>
          <a:r>
            <a:rPr lang="fr-FR" sz="2400" kern="1200" dirty="0" smtClean="0"/>
            <a:t>Correction dématérialisée</a:t>
          </a:r>
          <a:endParaRPr lang="fr-CA" sz="2400" kern="1200" dirty="0"/>
        </a:p>
      </dsp:txBody>
      <dsp:txXfrm>
        <a:off x="5608875" y="1731407"/>
        <a:ext cx="2404586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3FFEDC5F-B4B6-47CF-8BE8-54A0BF38C78C}" type="datetimeFigureOut">
              <a:rPr lang="fr-FR" smtClean="0"/>
              <a:t>14/02/2020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3900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2E5A889D-FE0C-4867-989C-691A75C1D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46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2ED9-700F-43C6-B6FC-49A98DBFBD0D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64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AB0B-1A8F-4176-BDE4-7842E5FF368A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40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E4C9-B01B-4A06-A911-950C5DECE659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353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D3F7-BE80-4E73-9B32-89D6689BE7BB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80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CE7B-D513-4ACB-8038-EA26E40E5496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4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E9D2-F504-4EE0-AE25-8FFA28A518B4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337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405F-88A4-481E-BF7D-B14DF1B387F7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598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6B43-230F-4C30-95FE-7234B143434B}" type="datetime1">
              <a:rPr lang="fr-FR" smtClean="0"/>
              <a:t>14/02/2020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06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1252-0AB9-458C-824C-9CF7A9A9EBC0}" type="datetime1">
              <a:rPr lang="fr-FR" smtClean="0"/>
              <a:t>14/02/2020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34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209B-C3DF-427D-BC69-83FA688DD777}" type="datetime1">
              <a:rPr lang="fr-FR" smtClean="0"/>
              <a:t>14/02/2020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572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C408-42D3-4C5F-B30B-74F9FE9C191C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C809-E525-4E44-A3B7-5BF9BF1FDC0B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728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79AA-8F5F-4148-9467-2A21BEF45E6F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770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B3AC-55B5-4543-83F7-0B15CA7183E7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350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527E-6415-4394-962E-4CEE4E0706CE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95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6F67-6063-468F-B6AE-12F51B8B574F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755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42CA-42FA-419F-B0A3-ECEDB66A240F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489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547D-779F-45FF-AA44-EE72505FB43C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947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A4D8-D2BE-4925-83A1-CF319520691F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309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A172-8775-40FE-A9C7-196E7722E916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10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F39A-1FD1-4CE3-A906-0B6DF8CF2688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4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0671-DC36-4A93-9591-0BC3BE608909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9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4BC8-A978-40BC-B0FD-DE3CB3D75172}" type="datetime1">
              <a:rPr lang="fr-FR" smtClean="0"/>
              <a:t>14/02/2020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0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7FEF-2793-43D7-931A-C4466AB98B8E}" type="datetime1">
              <a:rPr lang="fr-FR" smtClean="0"/>
              <a:t>14/02/2020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D56D-EEAC-4FFA-9DF0-C4BC5EF1CB1C}" type="datetime1">
              <a:rPr lang="fr-FR" smtClean="0"/>
              <a:t>14/02/2020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32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AD7A-2A3E-47CD-BF62-8C6C6FCB5531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2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FE13-63EB-49A7-A9DB-F8153CAE0F27}" type="datetime1">
              <a:rPr lang="fr-FR" smtClean="0"/>
              <a:t>14/02/2020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7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AA6179-52F4-4F2B-9574-5619BA592B38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95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4D33F-9052-4DE6-8CF1-8BADBA20FB76}" type="datetime1">
              <a:rPr lang="fr-FR" smtClean="0"/>
              <a:t>14/02/2020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3E351A-E8D9-4E45-B713-72F386360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0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1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175474" y="273637"/>
            <a:ext cx="83720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4000" b="1" dirty="0" smtClean="0">
                <a:ln/>
                <a:solidFill>
                  <a:schemeClr val="accent3"/>
                </a:solidFill>
              </a:rPr>
              <a:t>Des épreuves en contrôle continu pour le bac </a:t>
            </a:r>
            <a:endParaRPr lang="fr-FR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55132539"/>
              </p:ext>
            </p:extLst>
          </p:nvPr>
        </p:nvGraphicFramePr>
        <p:xfrm>
          <a:off x="489099" y="1597076"/>
          <a:ext cx="11217348" cy="4213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21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782069" y="308862"/>
            <a:ext cx="924389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4000" b="1" dirty="0" smtClean="0">
                <a:ln/>
                <a:solidFill>
                  <a:schemeClr val="accent3"/>
                </a:solidFill>
              </a:rPr>
              <a:t>Compétences évaluées </a:t>
            </a:r>
            <a:endParaRPr lang="fr-FR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40323138"/>
              </p:ext>
            </p:extLst>
          </p:nvPr>
        </p:nvGraphicFramePr>
        <p:xfrm>
          <a:off x="1318437" y="925033"/>
          <a:ext cx="7145079" cy="61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Bulle ronde 7"/>
          <p:cNvSpPr/>
          <p:nvPr/>
        </p:nvSpPr>
        <p:spPr>
          <a:xfrm>
            <a:off x="8184377" y="1796903"/>
            <a:ext cx="3423684" cy="2105246"/>
          </a:xfrm>
          <a:prstGeom prst="wedgeEllipseCallout">
            <a:avLst>
              <a:gd name="adj1" fmla="val -62448"/>
              <a:gd name="adj2" fmla="val 4886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Equilibrer au niveau du barème les 3 compétences dans la mesure du possible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379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782069" y="308862"/>
            <a:ext cx="98712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4000" b="1" dirty="0" smtClean="0">
                <a:ln/>
                <a:solidFill>
                  <a:schemeClr val="accent3"/>
                </a:solidFill>
              </a:rPr>
              <a:t>Concrètement, ça se passe comment? </a:t>
            </a:r>
            <a:endParaRPr lang="fr-FR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84667536"/>
              </p:ext>
            </p:extLst>
          </p:nvPr>
        </p:nvGraphicFramePr>
        <p:xfrm>
          <a:off x="2840074" y="12193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ulle ronde 4"/>
          <p:cNvSpPr/>
          <p:nvPr/>
        </p:nvSpPr>
        <p:spPr>
          <a:xfrm>
            <a:off x="680482" y="4694274"/>
            <a:ext cx="2785731" cy="1127051"/>
          </a:xfrm>
          <a:prstGeom prst="wedgeEllipseCallout">
            <a:avLst>
              <a:gd name="adj1" fmla="val 46287"/>
              <a:gd name="adj2" fmla="val -7166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sujet par établissement recommandé </a:t>
            </a:r>
            <a:endParaRPr lang="fr-CA" dirty="0"/>
          </a:p>
        </p:txBody>
      </p:sp>
      <p:sp>
        <p:nvSpPr>
          <p:cNvPr id="6" name="Bulle ronde 5"/>
          <p:cNvSpPr/>
          <p:nvPr/>
        </p:nvSpPr>
        <p:spPr>
          <a:xfrm>
            <a:off x="3179136" y="1130596"/>
            <a:ext cx="3902148" cy="1127051"/>
          </a:xfrm>
          <a:prstGeom prst="wedgeEllipseCallout">
            <a:avLst>
              <a:gd name="adj1" fmla="val 34521"/>
              <a:gd name="adj2" fmla="val 10192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Concertation de l’équipe, lisible par un collègue d’un autre établissement </a:t>
            </a:r>
            <a:endParaRPr lang="fr-CA" dirty="0"/>
          </a:p>
        </p:txBody>
      </p:sp>
      <p:sp>
        <p:nvSpPr>
          <p:cNvPr id="7" name="Bulle ronde 6"/>
          <p:cNvSpPr/>
          <p:nvPr/>
        </p:nvSpPr>
        <p:spPr>
          <a:xfrm>
            <a:off x="7393173" y="5135525"/>
            <a:ext cx="3902148" cy="1371601"/>
          </a:xfrm>
          <a:prstGeom prst="wedgeEllipseCallout">
            <a:avLst>
              <a:gd name="adj1" fmla="val 18172"/>
              <a:gd name="adj2" fmla="val -7216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 les collègues n’ayant pas les élèves ou échange avec un autre établissement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701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351A-E8D9-4E45-B713-72F3863605DA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165"/>
              </p:ext>
            </p:extLst>
          </p:nvPr>
        </p:nvGraphicFramePr>
        <p:xfrm>
          <a:off x="584790" y="404038"/>
          <a:ext cx="11440633" cy="601743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409399"/>
                <a:gridCol w="8031234"/>
              </a:tblGrid>
              <a:tr h="457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Compétences </a:t>
                      </a:r>
                      <a:r>
                        <a:rPr lang="fr-FR" sz="20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E3C 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Déclinaison </a:t>
                      </a:r>
                      <a:endParaRPr lang="fr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02" marR="59402" marT="0" marB="0"/>
                </a:tc>
              </a:tr>
              <a:tr h="1333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Exploiter des documents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Identifier, recenser l’information utile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Analyser des informations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Relier des phénomènes/informations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Interpréter des expériences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</a:tr>
              <a:tr h="1333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Rédiger une argumentation scientifique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Distinguer faits/croyance/théorie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Justifier/ argumenter à partir de données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Construire une argumentation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S’exprimer à l’écrit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</a:tr>
              <a:tr h="756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Mobiliser des connaissances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Identifier les connaissances en rapport avec la question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Identifier le lien entre des  connaissances et de nouvelles informations 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999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Réaliser, organiser, contrôler des calculs, des données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Calculer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Organiser des calculs 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Contrôler des calculs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Représenter des données sous forme scientifique (schéma, dessin, graphique, représentation 3D)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9402" marR="594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70247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TM02892315[[fn=Volute]]</Template>
  <TotalTime>15601</TotalTime>
  <Words>222</Words>
  <Application>Microsoft Office PowerPoint</Application>
  <PresentationFormat>Grand écran</PresentationFormat>
  <Paragraphs>46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Courier New</vt:lpstr>
      <vt:lpstr>Times New Roman</vt:lpstr>
      <vt:lpstr>Wingdings</vt:lpstr>
      <vt:lpstr>Wingdings 2</vt:lpstr>
      <vt:lpstr>Wingdings 3</vt:lpstr>
      <vt:lpstr>HDOfficeLightV0</vt:lpstr>
      <vt:lpstr>Brin</vt:lpstr>
      <vt:lpstr>Présentation PowerPoint</vt:lpstr>
      <vt:lpstr>Présentation PowerPoint</vt:lpstr>
      <vt:lpstr>Présentation PowerPoint</vt:lpstr>
      <vt:lpstr>Présentation PowerPoint</vt:lpstr>
    </vt:vector>
  </TitlesOfParts>
  <Company>Rectorat de l'Académie de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eseuillot</dc:creator>
  <cp:lastModifiedBy>LArer</cp:lastModifiedBy>
  <cp:revision>196</cp:revision>
  <cp:lastPrinted>2019-05-21T16:49:41Z</cp:lastPrinted>
  <dcterms:created xsi:type="dcterms:W3CDTF">2018-12-26T09:14:05Z</dcterms:created>
  <dcterms:modified xsi:type="dcterms:W3CDTF">2020-02-14T09:03:03Z</dcterms:modified>
</cp:coreProperties>
</file>