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898" r:id="rId2"/>
  </p:sldMasterIdLst>
  <p:notesMasterIdLst>
    <p:notesMasterId r:id="rId25"/>
  </p:notesMasterIdLst>
  <p:handoutMasterIdLst>
    <p:handoutMasterId r:id="rId26"/>
  </p:handoutMasterIdLst>
  <p:sldIdLst>
    <p:sldId id="294" r:id="rId3"/>
    <p:sldId id="276" r:id="rId4"/>
    <p:sldId id="280" r:id="rId5"/>
    <p:sldId id="258" r:id="rId6"/>
    <p:sldId id="259" r:id="rId7"/>
    <p:sldId id="260" r:id="rId8"/>
    <p:sldId id="263" r:id="rId9"/>
    <p:sldId id="281" r:id="rId10"/>
    <p:sldId id="289" r:id="rId11"/>
    <p:sldId id="277" r:id="rId12"/>
    <p:sldId id="286" r:id="rId13"/>
    <p:sldId id="268" r:id="rId14"/>
    <p:sldId id="269" r:id="rId15"/>
    <p:sldId id="287" r:id="rId16"/>
    <p:sldId id="264" r:id="rId17"/>
    <p:sldId id="265" r:id="rId18"/>
    <p:sldId id="261" r:id="rId19"/>
    <p:sldId id="288" r:id="rId20"/>
    <p:sldId id="293" r:id="rId21"/>
    <p:sldId id="290" r:id="rId22"/>
    <p:sldId id="291" r:id="rId23"/>
    <p:sldId id="292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73711" autoAdjust="0"/>
  </p:normalViewPr>
  <p:slideViewPr>
    <p:cSldViewPr snapToGrid="0">
      <p:cViewPr varScale="1">
        <p:scale>
          <a:sx n="52" d="100"/>
          <a:sy n="52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-grenoble.fr/disciplines/informatiquelycee/n_site/snt_donnees.html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ac-grenoble.fr/disciplines/informatiquelycee/n_site/snt_carto.html" TargetMode="External"/><Relationship Id="rId2" Type="http://schemas.openxmlformats.org/officeDocument/2006/relationships/hyperlink" Target="http://www.ac-grenoble.fr/disciplines/informatiquelycee/n_site/snt_internet.html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://www.ac-grenoble.fr/disciplines/informatiquelycee/n_site/snt_r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://www.ac-grenoble.fr/disciplines/informatiquelycee/n_site/snt_photo.html" TargetMode="External"/><Relationship Id="rId4" Type="http://schemas.openxmlformats.org/officeDocument/2006/relationships/hyperlink" Target="http://www.ac-grenoble.fr/disciplines/informatiquelycee/n_site/snt_web.html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ac-grenoble.fr/disciplines/informatiquelycee/n_site/snt_emb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FE8BB-EED8-40A1-802E-5C9433A9A2A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D5F3FE-074B-4A36-A596-D7276BBA153D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Interne</a:t>
          </a:r>
          <a:r>
            <a:rPr lang="fr-FR" sz="2000" b="1" dirty="0"/>
            <a:t>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F9CAA851-AA4D-47FF-82A6-66CC842E2EA0}" type="parTrans" cxnId="{499B6531-41D0-49A2-B952-F585C5353609}">
      <dgm:prSet/>
      <dgm:spPr/>
      <dgm:t>
        <a:bodyPr/>
        <a:lstStyle/>
        <a:p>
          <a:endParaRPr lang="fr-FR"/>
        </a:p>
      </dgm:t>
    </dgm:pt>
    <dgm:pt modelId="{E14BA8D5-48B3-4F89-A89E-8B425B59B0DF}" type="sibTrans" cxnId="{499B6531-41D0-49A2-B952-F585C5353609}">
      <dgm:prSet/>
      <dgm:spPr/>
      <dgm:t>
        <a:bodyPr/>
        <a:lstStyle/>
        <a:p>
          <a:endParaRPr lang="fr-FR"/>
        </a:p>
      </dgm:t>
    </dgm:pt>
    <dgm:pt modelId="{DA2EC1FF-C183-4750-B843-84EC54ECA1CD}">
      <dgm:prSet phldrT="[Texte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sz="2000" b="1" dirty="0">
              <a:solidFill>
                <a:srgbClr val="FF0000"/>
              </a:solidFill>
            </a:rPr>
            <a:t>Le Web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F9317B48-8C94-434F-BF2E-A4810E8AAC51}" type="parTrans" cxnId="{8D1249F0-6B8A-4191-9CFA-8E6F9B7BFB4C}">
      <dgm:prSet/>
      <dgm:spPr/>
      <dgm:t>
        <a:bodyPr/>
        <a:lstStyle/>
        <a:p>
          <a:endParaRPr lang="fr-FR"/>
        </a:p>
      </dgm:t>
    </dgm:pt>
    <dgm:pt modelId="{06089E29-4213-4080-BDAC-8AEFC1C572CB}" type="sibTrans" cxnId="{8D1249F0-6B8A-4191-9CFA-8E6F9B7BFB4C}">
      <dgm:prSet/>
      <dgm:spPr/>
      <dgm:t>
        <a:bodyPr/>
        <a:lstStyle/>
        <a:p>
          <a:endParaRPr lang="fr-FR"/>
        </a:p>
      </dgm:t>
    </dgm:pt>
    <dgm:pt modelId="{0771188E-76BA-452E-B9AA-F5DFDF1E8C7D}">
      <dgm:prSet phldrT="[Texte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Les réseaux sociaux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628AD7FB-B8C6-4561-90F8-8729F3AAFF08}" type="parTrans" cxnId="{BC10357E-C3B7-482A-A878-681AE5B7DC6E}">
      <dgm:prSet/>
      <dgm:spPr/>
      <dgm:t>
        <a:bodyPr/>
        <a:lstStyle/>
        <a:p>
          <a:endParaRPr lang="fr-FR"/>
        </a:p>
      </dgm:t>
    </dgm:pt>
    <dgm:pt modelId="{6C007B6E-79D5-4A21-9764-B078B21EA403}" type="sibTrans" cxnId="{BC10357E-C3B7-482A-A878-681AE5B7DC6E}">
      <dgm:prSet/>
      <dgm:spPr/>
      <dgm:t>
        <a:bodyPr/>
        <a:lstStyle/>
        <a:p>
          <a:endParaRPr lang="fr-FR"/>
        </a:p>
      </dgm:t>
    </dgm:pt>
    <dgm:pt modelId="{D0D4EDFF-2747-4CCB-8930-551BD8A61B06}">
      <dgm:prSet phldrT="[Texte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fr-FR" sz="2000" b="1" dirty="0"/>
            <a:t>Les données structurées et leur traitement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92F13070-E583-4BCE-93A3-2BEDFC59BC02}" type="parTrans" cxnId="{7D4E556F-E70E-4128-81F7-5C813464A1D3}">
      <dgm:prSet/>
      <dgm:spPr/>
      <dgm:t>
        <a:bodyPr/>
        <a:lstStyle/>
        <a:p>
          <a:endParaRPr lang="fr-FR"/>
        </a:p>
      </dgm:t>
    </dgm:pt>
    <dgm:pt modelId="{E0CC853E-28DF-485A-B939-8CC31FAE162E}" type="sibTrans" cxnId="{7D4E556F-E70E-4128-81F7-5C813464A1D3}">
      <dgm:prSet/>
      <dgm:spPr/>
      <dgm:t>
        <a:bodyPr/>
        <a:lstStyle/>
        <a:p>
          <a:endParaRPr lang="fr-FR"/>
        </a:p>
      </dgm:t>
    </dgm:pt>
    <dgm:pt modelId="{BFF39C99-77F4-4D2A-A3EB-FB559DA012C0}">
      <dgm:prSet phldrT="[Texte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fr-FR" sz="2000" b="1" dirty="0"/>
            <a:t>Photographie</a:t>
          </a:r>
          <a:r>
            <a:rPr lang="fr-FR" sz="1500" b="1" dirty="0"/>
            <a:t> </a:t>
          </a:r>
          <a:r>
            <a:rPr lang="fr-FR" sz="2000" b="1" dirty="0"/>
            <a:t>numérique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1F0CA542-3735-4FB3-A430-67DEB09E08C8}" type="parTrans" cxnId="{BF379893-C570-4568-9084-7F3EF3539910}">
      <dgm:prSet/>
      <dgm:spPr/>
      <dgm:t>
        <a:bodyPr/>
        <a:lstStyle/>
        <a:p>
          <a:endParaRPr lang="fr-FR"/>
        </a:p>
      </dgm:t>
    </dgm:pt>
    <dgm:pt modelId="{5EB6CDB5-A699-48BC-8B4F-078DDCC2AE5D}" type="sibTrans" cxnId="{BF379893-C570-4568-9084-7F3EF3539910}">
      <dgm:prSet/>
      <dgm:spPr/>
      <dgm:t>
        <a:bodyPr/>
        <a:lstStyle/>
        <a:p>
          <a:endParaRPr lang="fr-FR"/>
        </a:p>
      </dgm:t>
    </dgm:pt>
    <dgm:pt modelId="{4B908020-446B-404E-84D4-8411E31618EA}">
      <dgm:prSet phldrT="[Texte]" custT="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Localisation, cartographie et mobilité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/>
          </dgm14:cNvPr>
        </a:ext>
      </dgm:extLst>
    </dgm:pt>
    <dgm:pt modelId="{E2EE3B6F-09C0-4FC2-B45B-D18F22BF7078}" type="parTrans" cxnId="{D4D94F22-FFFF-4D53-972B-C0ED3F0E29D6}">
      <dgm:prSet/>
      <dgm:spPr/>
      <dgm:t>
        <a:bodyPr/>
        <a:lstStyle/>
        <a:p>
          <a:endParaRPr lang="fr-FR"/>
        </a:p>
      </dgm:t>
    </dgm:pt>
    <dgm:pt modelId="{21616644-7150-40BA-B861-3704DE712755}" type="sibTrans" cxnId="{D4D94F22-FFFF-4D53-972B-C0ED3F0E29D6}">
      <dgm:prSet/>
      <dgm:spPr/>
      <dgm:t>
        <a:bodyPr/>
        <a:lstStyle/>
        <a:p>
          <a:endParaRPr lang="fr-FR"/>
        </a:p>
      </dgm:t>
    </dgm:pt>
    <dgm:pt modelId="{5924BDDD-CEE9-47BF-BEFE-A11F1198E106}">
      <dgm:prSet phldrT="[Texte]" custT="1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Informatique embarquée et objets connectés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/>
          </dgm14:cNvPr>
        </a:ext>
      </dgm:extLst>
    </dgm:pt>
    <dgm:pt modelId="{2FBE57A2-89C4-4DB8-8C58-F35B295B7CC3}" type="parTrans" cxnId="{BEBC482B-51A7-425B-AF97-D1681BB336A9}">
      <dgm:prSet/>
      <dgm:spPr/>
      <dgm:t>
        <a:bodyPr/>
        <a:lstStyle/>
        <a:p>
          <a:endParaRPr lang="fr-FR"/>
        </a:p>
      </dgm:t>
    </dgm:pt>
    <dgm:pt modelId="{EDCBF2FE-CB8E-4016-9BC5-890BA5FFE54D}" type="sibTrans" cxnId="{BEBC482B-51A7-425B-AF97-D1681BB336A9}">
      <dgm:prSet/>
      <dgm:spPr/>
      <dgm:t>
        <a:bodyPr/>
        <a:lstStyle/>
        <a:p>
          <a:endParaRPr lang="fr-FR"/>
        </a:p>
      </dgm:t>
    </dgm:pt>
    <dgm:pt modelId="{13D982B2-B6C5-47D4-A14C-38B526367C85}" type="pres">
      <dgm:prSet presAssocID="{60EFE8BB-EED8-40A1-802E-5C9433A9A2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DCC997-0C48-47F6-88F9-A16D79ACE65C}" type="pres">
      <dgm:prSet presAssocID="{93D5F3FE-074B-4A36-A596-D7276BBA153D}" presName="node" presStyleLbl="node1" presStyleIdx="0" presStyleCnt="7" custScaleX="148329" custRadScaleRad="95210" custRadScaleInc="-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921967-0CC2-45C7-B2D5-ECE503E3831E}" type="pres">
      <dgm:prSet presAssocID="{93D5F3FE-074B-4A36-A596-D7276BBA153D}" presName="spNode" presStyleCnt="0"/>
      <dgm:spPr/>
    </dgm:pt>
    <dgm:pt modelId="{BF546AAE-ACA4-4474-8B86-1F2F31D66E34}" type="pres">
      <dgm:prSet presAssocID="{E14BA8D5-48B3-4F89-A89E-8B425B59B0DF}" presName="sibTrans" presStyleLbl="sibTrans1D1" presStyleIdx="0" presStyleCnt="7"/>
      <dgm:spPr/>
      <dgm:t>
        <a:bodyPr/>
        <a:lstStyle/>
        <a:p>
          <a:endParaRPr lang="fr-FR"/>
        </a:p>
      </dgm:t>
    </dgm:pt>
    <dgm:pt modelId="{82FAE961-BCE8-4F93-9893-52AE1C071821}" type="pres">
      <dgm:prSet presAssocID="{DA2EC1FF-C183-4750-B843-84EC54ECA1CD}" presName="node" presStyleLbl="node1" presStyleIdx="1" presStyleCnt="7" custScaleX="191762" custRadScaleRad="101721" custRadScaleInc="610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F2BCBE-D64B-4FDA-AC09-83FBED0A322E}" type="pres">
      <dgm:prSet presAssocID="{DA2EC1FF-C183-4750-B843-84EC54ECA1CD}" presName="spNode" presStyleCnt="0"/>
      <dgm:spPr/>
    </dgm:pt>
    <dgm:pt modelId="{D875CD64-44C9-4D75-A11C-92A5BEF5E0E1}" type="pres">
      <dgm:prSet presAssocID="{06089E29-4213-4080-BDAC-8AEFC1C572CB}" presName="sibTrans" presStyleLbl="sibTrans1D1" presStyleIdx="1" presStyleCnt="7"/>
      <dgm:spPr/>
      <dgm:t>
        <a:bodyPr/>
        <a:lstStyle/>
        <a:p>
          <a:endParaRPr lang="fr-FR"/>
        </a:p>
      </dgm:t>
    </dgm:pt>
    <dgm:pt modelId="{2EB6E5F0-A9CC-4C02-8DDE-7CE73848F703}" type="pres">
      <dgm:prSet presAssocID="{0771188E-76BA-452E-B9AA-F5DFDF1E8C7D}" presName="node" presStyleLbl="node1" presStyleIdx="2" presStyleCnt="7" custScaleX="165776" custRadScaleRad="101642" custRadScaleInc="-49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09B4B4-7512-434B-8AD2-FFD3DD2627D6}" type="pres">
      <dgm:prSet presAssocID="{0771188E-76BA-452E-B9AA-F5DFDF1E8C7D}" presName="spNode" presStyleCnt="0"/>
      <dgm:spPr/>
    </dgm:pt>
    <dgm:pt modelId="{8F27A2B8-179B-46F5-BF84-12DFB1719EE0}" type="pres">
      <dgm:prSet presAssocID="{6C007B6E-79D5-4A21-9764-B078B21EA403}" presName="sibTrans" presStyleLbl="sibTrans1D1" presStyleIdx="2" presStyleCnt="7"/>
      <dgm:spPr/>
      <dgm:t>
        <a:bodyPr/>
        <a:lstStyle/>
        <a:p>
          <a:endParaRPr lang="fr-FR"/>
        </a:p>
      </dgm:t>
    </dgm:pt>
    <dgm:pt modelId="{AF40726C-4C50-42B9-BBC6-8C846F67DAE8}" type="pres">
      <dgm:prSet presAssocID="{D0D4EDFF-2747-4CCB-8930-551BD8A61B06}" presName="node" presStyleLbl="node1" presStyleIdx="3" presStyleCnt="7" custScaleX="185959" custRadScaleRad="108700" custRadScaleInc="-1050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3D5426-1F8B-4766-AE3E-1556FA255D51}" type="pres">
      <dgm:prSet presAssocID="{D0D4EDFF-2747-4CCB-8930-551BD8A61B06}" presName="spNode" presStyleCnt="0"/>
      <dgm:spPr/>
    </dgm:pt>
    <dgm:pt modelId="{3F71A386-6593-4DDF-B812-6D3EF4D506D3}" type="pres">
      <dgm:prSet presAssocID="{E0CC853E-28DF-485A-B939-8CC31FAE162E}" presName="sibTrans" presStyleLbl="sibTrans1D1" presStyleIdx="3" presStyleCnt="7"/>
      <dgm:spPr/>
      <dgm:t>
        <a:bodyPr/>
        <a:lstStyle/>
        <a:p>
          <a:endParaRPr lang="fr-FR"/>
        </a:p>
      </dgm:t>
    </dgm:pt>
    <dgm:pt modelId="{CA05288A-E8BC-4762-BE34-A91E10D4CFE8}" type="pres">
      <dgm:prSet presAssocID="{4B908020-446B-404E-84D4-8411E31618EA}" presName="node" presStyleLbl="node1" presStyleIdx="4" presStyleCnt="7" custScaleX="206283" custRadScaleRad="99457" custRadScaleInc="653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F41DE-DCDD-4CC5-B0B0-F11DF450F770}" type="pres">
      <dgm:prSet presAssocID="{4B908020-446B-404E-84D4-8411E31618EA}" presName="spNode" presStyleCnt="0"/>
      <dgm:spPr/>
    </dgm:pt>
    <dgm:pt modelId="{256E9A66-FB53-4A6C-89E5-9E309C2F2759}" type="pres">
      <dgm:prSet presAssocID="{21616644-7150-40BA-B861-3704DE712755}" presName="sibTrans" presStyleLbl="sibTrans1D1" presStyleIdx="4" presStyleCnt="7"/>
      <dgm:spPr/>
      <dgm:t>
        <a:bodyPr/>
        <a:lstStyle/>
        <a:p>
          <a:endParaRPr lang="fr-FR"/>
        </a:p>
      </dgm:t>
    </dgm:pt>
    <dgm:pt modelId="{5B6A6FB0-1F0E-43AC-A488-33AC1C526ED6}" type="pres">
      <dgm:prSet presAssocID="{5924BDDD-CEE9-47BF-BEFE-A11F1198E106}" presName="node" presStyleLbl="node1" presStyleIdx="5" presStyleCnt="7" custScaleX="190250" custRadScaleRad="98079" custRadScaleInc="384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110E57-641E-4689-A0EE-48E1E77D670A}" type="pres">
      <dgm:prSet presAssocID="{5924BDDD-CEE9-47BF-BEFE-A11F1198E106}" presName="spNode" presStyleCnt="0"/>
      <dgm:spPr/>
    </dgm:pt>
    <dgm:pt modelId="{EE031A77-84D5-4DF8-ACDB-57358F440C9A}" type="pres">
      <dgm:prSet presAssocID="{EDCBF2FE-CB8E-4016-9BC5-890BA5FFE54D}" presName="sibTrans" presStyleLbl="sibTrans1D1" presStyleIdx="5" presStyleCnt="7"/>
      <dgm:spPr/>
      <dgm:t>
        <a:bodyPr/>
        <a:lstStyle/>
        <a:p>
          <a:endParaRPr lang="fr-FR"/>
        </a:p>
      </dgm:t>
    </dgm:pt>
    <dgm:pt modelId="{F120FFA7-602F-4DF8-AD18-9E1064AB9869}" type="pres">
      <dgm:prSet presAssocID="{BFF39C99-77F4-4D2A-A3EB-FB559DA012C0}" presName="node" presStyleLbl="node1" presStyleIdx="6" presStyleCnt="7" custScaleX="200786" custRadScaleRad="101802" custRadScaleInc="-539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ABF4E2-66DD-4CEE-9228-33342976F2B2}" type="pres">
      <dgm:prSet presAssocID="{BFF39C99-77F4-4D2A-A3EB-FB559DA012C0}" presName="spNode" presStyleCnt="0"/>
      <dgm:spPr/>
    </dgm:pt>
    <dgm:pt modelId="{53CFC2B8-CFC1-4A7D-974F-C0B1E48772E4}" type="pres">
      <dgm:prSet presAssocID="{5EB6CDB5-A699-48BC-8B4F-078DDCC2AE5D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2A1CA571-95BC-4283-A8DE-BD6CB5769B0B}" type="presOf" srcId="{D0D4EDFF-2747-4CCB-8930-551BD8A61B06}" destId="{AF40726C-4C50-42B9-BBC6-8C846F67DAE8}" srcOrd="0" destOrd="0" presId="urn:microsoft.com/office/officeart/2005/8/layout/cycle6"/>
    <dgm:cxn modelId="{499B6531-41D0-49A2-B952-F585C5353609}" srcId="{60EFE8BB-EED8-40A1-802E-5C9433A9A2A1}" destId="{93D5F3FE-074B-4A36-A596-D7276BBA153D}" srcOrd="0" destOrd="0" parTransId="{F9CAA851-AA4D-47FF-82A6-66CC842E2EA0}" sibTransId="{E14BA8D5-48B3-4F89-A89E-8B425B59B0DF}"/>
    <dgm:cxn modelId="{BC10357E-C3B7-482A-A878-681AE5B7DC6E}" srcId="{60EFE8BB-EED8-40A1-802E-5C9433A9A2A1}" destId="{0771188E-76BA-452E-B9AA-F5DFDF1E8C7D}" srcOrd="2" destOrd="0" parTransId="{628AD7FB-B8C6-4561-90F8-8729F3AAFF08}" sibTransId="{6C007B6E-79D5-4A21-9764-B078B21EA403}"/>
    <dgm:cxn modelId="{CE912F17-E035-462B-92F5-D66CC70DD1FE}" type="presOf" srcId="{60EFE8BB-EED8-40A1-802E-5C9433A9A2A1}" destId="{13D982B2-B6C5-47D4-A14C-38B526367C85}" srcOrd="0" destOrd="0" presId="urn:microsoft.com/office/officeart/2005/8/layout/cycle6"/>
    <dgm:cxn modelId="{DC5C4DD2-AC6E-4A57-8E23-262C757595C8}" type="presOf" srcId="{0771188E-76BA-452E-B9AA-F5DFDF1E8C7D}" destId="{2EB6E5F0-A9CC-4C02-8DDE-7CE73848F703}" srcOrd="0" destOrd="0" presId="urn:microsoft.com/office/officeart/2005/8/layout/cycle6"/>
    <dgm:cxn modelId="{F64619E5-8571-4271-A3DD-117E8C767924}" type="presOf" srcId="{6C007B6E-79D5-4A21-9764-B078B21EA403}" destId="{8F27A2B8-179B-46F5-BF84-12DFB1719EE0}" srcOrd="0" destOrd="0" presId="urn:microsoft.com/office/officeart/2005/8/layout/cycle6"/>
    <dgm:cxn modelId="{BEBC482B-51A7-425B-AF97-D1681BB336A9}" srcId="{60EFE8BB-EED8-40A1-802E-5C9433A9A2A1}" destId="{5924BDDD-CEE9-47BF-BEFE-A11F1198E106}" srcOrd="5" destOrd="0" parTransId="{2FBE57A2-89C4-4DB8-8C58-F35B295B7CC3}" sibTransId="{EDCBF2FE-CB8E-4016-9BC5-890BA5FFE54D}"/>
    <dgm:cxn modelId="{72D62CB8-A304-4204-85BF-0D604AAC8250}" type="presOf" srcId="{06089E29-4213-4080-BDAC-8AEFC1C572CB}" destId="{D875CD64-44C9-4D75-A11C-92A5BEF5E0E1}" srcOrd="0" destOrd="0" presId="urn:microsoft.com/office/officeart/2005/8/layout/cycle6"/>
    <dgm:cxn modelId="{ABB7DEB6-75E8-43A1-8B46-798F307CCAC6}" type="presOf" srcId="{21616644-7150-40BA-B861-3704DE712755}" destId="{256E9A66-FB53-4A6C-89E5-9E309C2F2759}" srcOrd="0" destOrd="0" presId="urn:microsoft.com/office/officeart/2005/8/layout/cycle6"/>
    <dgm:cxn modelId="{7D4E556F-E70E-4128-81F7-5C813464A1D3}" srcId="{60EFE8BB-EED8-40A1-802E-5C9433A9A2A1}" destId="{D0D4EDFF-2747-4CCB-8930-551BD8A61B06}" srcOrd="3" destOrd="0" parTransId="{92F13070-E583-4BCE-93A3-2BEDFC59BC02}" sibTransId="{E0CC853E-28DF-485A-B939-8CC31FAE162E}"/>
    <dgm:cxn modelId="{BF379893-C570-4568-9084-7F3EF3539910}" srcId="{60EFE8BB-EED8-40A1-802E-5C9433A9A2A1}" destId="{BFF39C99-77F4-4D2A-A3EB-FB559DA012C0}" srcOrd="6" destOrd="0" parTransId="{1F0CA542-3735-4FB3-A430-67DEB09E08C8}" sibTransId="{5EB6CDB5-A699-48BC-8B4F-078DDCC2AE5D}"/>
    <dgm:cxn modelId="{8D1249F0-6B8A-4191-9CFA-8E6F9B7BFB4C}" srcId="{60EFE8BB-EED8-40A1-802E-5C9433A9A2A1}" destId="{DA2EC1FF-C183-4750-B843-84EC54ECA1CD}" srcOrd="1" destOrd="0" parTransId="{F9317B48-8C94-434F-BF2E-A4810E8AAC51}" sibTransId="{06089E29-4213-4080-BDAC-8AEFC1C572CB}"/>
    <dgm:cxn modelId="{E0FD0A39-9D99-4785-93EC-FA273DCAB159}" type="presOf" srcId="{E14BA8D5-48B3-4F89-A89E-8B425B59B0DF}" destId="{BF546AAE-ACA4-4474-8B86-1F2F31D66E34}" srcOrd="0" destOrd="0" presId="urn:microsoft.com/office/officeart/2005/8/layout/cycle6"/>
    <dgm:cxn modelId="{BFB5E0EB-33F1-4766-84CE-BBBC40E95262}" type="presOf" srcId="{E0CC853E-28DF-485A-B939-8CC31FAE162E}" destId="{3F71A386-6593-4DDF-B812-6D3EF4D506D3}" srcOrd="0" destOrd="0" presId="urn:microsoft.com/office/officeart/2005/8/layout/cycle6"/>
    <dgm:cxn modelId="{AA641E63-E85C-4A24-8251-CBE3A6A573A4}" type="presOf" srcId="{5EB6CDB5-A699-48BC-8B4F-078DDCC2AE5D}" destId="{53CFC2B8-CFC1-4A7D-974F-C0B1E48772E4}" srcOrd="0" destOrd="0" presId="urn:microsoft.com/office/officeart/2005/8/layout/cycle6"/>
    <dgm:cxn modelId="{D4D94F22-FFFF-4D53-972B-C0ED3F0E29D6}" srcId="{60EFE8BB-EED8-40A1-802E-5C9433A9A2A1}" destId="{4B908020-446B-404E-84D4-8411E31618EA}" srcOrd="4" destOrd="0" parTransId="{E2EE3B6F-09C0-4FC2-B45B-D18F22BF7078}" sibTransId="{21616644-7150-40BA-B861-3704DE712755}"/>
    <dgm:cxn modelId="{457C5766-CB12-4D8C-A9BD-197F34EA50DD}" type="presOf" srcId="{DA2EC1FF-C183-4750-B843-84EC54ECA1CD}" destId="{82FAE961-BCE8-4F93-9893-52AE1C071821}" srcOrd="0" destOrd="0" presId="urn:microsoft.com/office/officeart/2005/8/layout/cycle6"/>
    <dgm:cxn modelId="{981E418B-EF5A-4189-81B1-D4519E7B3A46}" type="presOf" srcId="{EDCBF2FE-CB8E-4016-9BC5-890BA5FFE54D}" destId="{EE031A77-84D5-4DF8-ACDB-57358F440C9A}" srcOrd="0" destOrd="0" presId="urn:microsoft.com/office/officeart/2005/8/layout/cycle6"/>
    <dgm:cxn modelId="{87DAECF3-8EFA-48B8-A3F3-1BCF11D42054}" type="presOf" srcId="{93D5F3FE-074B-4A36-A596-D7276BBA153D}" destId="{4EDCC997-0C48-47F6-88F9-A16D79ACE65C}" srcOrd="0" destOrd="0" presId="urn:microsoft.com/office/officeart/2005/8/layout/cycle6"/>
    <dgm:cxn modelId="{EE88F29F-E616-418D-BEAE-A831BCDDCC09}" type="presOf" srcId="{4B908020-446B-404E-84D4-8411E31618EA}" destId="{CA05288A-E8BC-4762-BE34-A91E10D4CFE8}" srcOrd="0" destOrd="0" presId="urn:microsoft.com/office/officeart/2005/8/layout/cycle6"/>
    <dgm:cxn modelId="{2C441B3A-3A38-4BFA-B051-691087C735AA}" type="presOf" srcId="{5924BDDD-CEE9-47BF-BEFE-A11F1198E106}" destId="{5B6A6FB0-1F0E-43AC-A488-33AC1C526ED6}" srcOrd="0" destOrd="0" presId="urn:microsoft.com/office/officeart/2005/8/layout/cycle6"/>
    <dgm:cxn modelId="{E4311BA4-0D9C-432B-9BFE-7716CD2F14FF}" type="presOf" srcId="{BFF39C99-77F4-4D2A-A3EB-FB559DA012C0}" destId="{F120FFA7-602F-4DF8-AD18-9E1064AB9869}" srcOrd="0" destOrd="0" presId="urn:microsoft.com/office/officeart/2005/8/layout/cycle6"/>
    <dgm:cxn modelId="{8693D841-6E4E-4253-AD2D-BC0C927B7D54}" type="presParOf" srcId="{13D982B2-B6C5-47D4-A14C-38B526367C85}" destId="{4EDCC997-0C48-47F6-88F9-A16D79ACE65C}" srcOrd="0" destOrd="0" presId="urn:microsoft.com/office/officeart/2005/8/layout/cycle6"/>
    <dgm:cxn modelId="{746379AA-B3F6-46BB-A14C-D452CB4C07D4}" type="presParOf" srcId="{13D982B2-B6C5-47D4-A14C-38B526367C85}" destId="{3A921967-0CC2-45C7-B2D5-ECE503E3831E}" srcOrd="1" destOrd="0" presId="urn:microsoft.com/office/officeart/2005/8/layout/cycle6"/>
    <dgm:cxn modelId="{D5CD7C09-747D-4D1C-BC62-74AECC32CB17}" type="presParOf" srcId="{13D982B2-B6C5-47D4-A14C-38B526367C85}" destId="{BF546AAE-ACA4-4474-8B86-1F2F31D66E34}" srcOrd="2" destOrd="0" presId="urn:microsoft.com/office/officeart/2005/8/layout/cycle6"/>
    <dgm:cxn modelId="{C4AD450D-A2A4-4351-953E-EB01024A8691}" type="presParOf" srcId="{13D982B2-B6C5-47D4-A14C-38B526367C85}" destId="{82FAE961-BCE8-4F93-9893-52AE1C071821}" srcOrd="3" destOrd="0" presId="urn:microsoft.com/office/officeart/2005/8/layout/cycle6"/>
    <dgm:cxn modelId="{64C00A0F-0A64-4B9D-A88D-78C21359E0D5}" type="presParOf" srcId="{13D982B2-B6C5-47D4-A14C-38B526367C85}" destId="{27F2BCBE-D64B-4FDA-AC09-83FBED0A322E}" srcOrd="4" destOrd="0" presId="urn:microsoft.com/office/officeart/2005/8/layout/cycle6"/>
    <dgm:cxn modelId="{9F682754-B040-443A-8A30-44C2948FF8FB}" type="presParOf" srcId="{13D982B2-B6C5-47D4-A14C-38B526367C85}" destId="{D875CD64-44C9-4D75-A11C-92A5BEF5E0E1}" srcOrd="5" destOrd="0" presId="urn:microsoft.com/office/officeart/2005/8/layout/cycle6"/>
    <dgm:cxn modelId="{DB436306-D7D2-452D-815D-8CFC727B331F}" type="presParOf" srcId="{13D982B2-B6C5-47D4-A14C-38B526367C85}" destId="{2EB6E5F0-A9CC-4C02-8DDE-7CE73848F703}" srcOrd="6" destOrd="0" presId="urn:microsoft.com/office/officeart/2005/8/layout/cycle6"/>
    <dgm:cxn modelId="{F5E981D6-3438-4C12-A402-5B34B0C38931}" type="presParOf" srcId="{13D982B2-B6C5-47D4-A14C-38B526367C85}" destId="{2709B4B4-7512-434B-8AD2-FFD3DD2627D6}" srcOrd="7" destOrd="0" presId="urn:microsoft.com/office/officeart/2005/8/layout/cycle6"/>
    <dgm:cxn modelId="{078A9309-8056-4F1E-BEFD-518F42B7BB93}" type="presParOf" srcId="{13D982B2-B6C5-47D4-A14C-38B526367C85}" destId="{8F27A2B8-179B-46F5-BF84-12DFB1719EE0}" srcOrd="8" destOrd="0" presId="urn:microsoft.com/office/officeart/2005/8/layout/cycle6"/>
    <dgm:cxn modelId="{11C69065-46F2-47EE-A0A5-93F82980B738}" type="presParOf" srcId="{13D982B2-B6C5-47D4-A14C-38B526367C85}" destId="{AF40726C-4C50-42B9-BBC6-8C846F67DAE8}" srcOrd="9" destOrd="0" presId="urn:microsoft.com/office/officeart/2005/8/layout/cycle6"/>
    <dgm:cxn modelId="{2DEB93BA-27D7-4E99-A665-A79FB4068C6D}" type="presParOf" srcId="{13D982B2-B6C5-47D4-A14C-38B526367C85}" destId="{CD3D5426-1F8B-4766-AE3E-1556FA255D51}" srcOrd="10" destOrd="0" presId="urn:microsoft.com/office/officeart/2005/8/layout/cycle6"/>
    <dgm:cxn modelId="{CE8E14AF-3431-463D-8C25-8EDB488FD469}" type="presParOf" srcId="{13D982B2-B6C5-47D4-A14C-38B526367C85}" destId="{3F71A386-6593-4DDF-B812-6D3EF4D506D3}" srcOrd="11" destOrd="0" presId="urn:microsoft.com/office/officeart/2005/8/layout/cycle6"/>
    <dgm:cxn modelId="{508745A1-AB5A-4CCC-A36A-87B85870907B}" type="presParOf" srcId="{13D982B2-B6C5-47D4-A14C-38B526367C85}" destId="{CA05288A-E8BC-4762-BE34-A91E10D4CFE8}" srcOrd="12" destOrd="0" presId="urn:microsoft.com/office/officeart/2005/8/layout/cycle6"/>
    <dgm:cxn modelId="{AFBBA032-21FC-4D98-B0FE-09F9F5433C50}" type="presParOf" srcId="{13D982B2-B6C5-47D4-A14C-38B526367C85}" destId="{6A6F41DE-DCDD-4CC5-B0B0-F11DF450F770}" srcOrd="13" destOrd="0" presId="urn:microsoft.com/office/officeart/2005/8/layout/cycle6"/>
    <dgm:cxn modelId="{F2492981-634A-4177-9992-4F59EE540EF3}" type="presParOf" srcId="{13D982B2-B6C5-47D4-A14C-38B526367C85}" destId="{256E9A66-FB53-4A6C-89E5-9E309C2F2759}" srcOrd="14" destOrd="0" presId="urn:microsoft.com/office/officeart/2005/8/layout/cycle6"/>
    <dgm:cxn modelId="{73674A87-3323-4630-8DA4-FC156883DC40}" type="presParOf" srcId="{13D982B2-B6C5-47D4-A14C-38B526367C85}" destId="{5B6A6FB0-1F0E-43AC-A488-33AC1C526ED6}" srcOrd="15" destOrd="0" presId="urn:microsoft.com/office/officeart/2005/8/layout/cycle6"/>
    <dgm:cxn modelId="{54460CD2-C5CB-42E7-9C53-2CDFC3D16F72}" type="presParOf" srcId="{13D982B2-B6C5-47D4-A14C-38B526367C85}" destId="{62110E57-641E-4689-A0EE-48E1E77D670A}" srcOrd="16" destOrd="0" presId="urn:microsoft.com/office/officeart/2005/8/layout/cycle6"/>
    <dgm:cxn modelId="{E20B040F-67D2-4107-BF5A-3BF80D1F4D16}" type="presParOf" srcId="{13D982B2-B6C5-47D4-A14C-38B526367C85}" destId="{EE031A77-84D5-4DF8-ACDB-57358F440C9A}" srcOrd="17" destOrd="0" presId="urn:microsoft.com/office/officeart/2005/8/layout/cycle6"/>
    <dgm:cxn modelId="{2894AAD1-7D50-4F7A-B8EF-0BC7D68D5DC8}" type="presParOf" srcId="{13D982B2-B6C5-47D4-A14C-38B526367C85}" destId="{F120FFA7-602F-4DF8-AD18-9E1064AB9869}" srcOrd="18" destOrd="0" presId="urn:microsoft.com/office/officeart/2005/8/layout/cycle6"/>
    <dgm:cxn modelId="{89BFFD76-A086-4D49-8DF7-1DD060698250}" type="presParOf" srcId="{13D982B2-B6C5-47D4-A14C-38B526367C85}" destId="{20ABF4E2-66DD-4CEE-9228-33342976F2B2}" srcOrd="19" destOrd="0" presId="urn:microsoft.com/office/officeart/2005/8/layout/cycle6"/>
    <dgm:cxn modelId="{61D9D221-8E16-4DF1-96D9-9A24151F69BC}" type="presParOf" srcId="{13D982B2-B6C5-47D4-A14C-38B526367C85}" destId="{53CFC2B8-CFC1-4A7D-974F-C0B1E48772E4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2A465-93E9-C94B-98BD-7D8516C16AB1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70989E-6DF0-E145-B8F5-F3C356F69280}">
      <dgm:prSet phldrT="[Texte]"/>
      <dgm:spPr/>
      <dgm:t>
        <a:bodyPr/>
        <a:lstStyle/>
        <a:p>
          <a:r>
            <a:rPr lang="fr-FR" dirty="0"/>
            <a:t>Intervenants</a:t>
          </a:r>
        </a:p>
      </dgm:t>
    </dgm:pt>
    <dgm:pt modelId="{0DD7EE0C-CC3B-E243-9E4E-F6A01FFA7CCD}" type="parTrans" cxnId="{A15DE29D-67F6-0143-8B35-41367D5ED415}">
      <dgm:prSet/>
      <dgm:spPr/>
      <dgm:t>
        <a:bodyPr/>
        <a:lstStyle/>
        <a:p>
          <a:endParaRPr lang="fr-FR"/>
        </a:p>
      </dgm:t>
    </dgm:pt>
    <dgm:pt modelId="{0FAD90F0-CAD0-7A40-8443-528AB949625E}" type="sibTrans" cxnId="{A15DE29D-67F6-0143-8B35-41367D5ED415}">
      <dgm:prSet/>
      <dgm:spPr/>
      <dgm:t>
        <a:bodyPr/>
        <a:lstStyle/>
        <a:p>
          <a:endParaRPr lang="fr-FR"/>
        </a:p>
      </dgm:t>
    </dgm:pt>
    <dgm:pt modelId="{AC061572-EE37-5146-A77D-4E3A7EB0F891}">
      <dgm:prSet phldrT="[Texte]"/>
      <dgm:spPr/>
      <dgm:t>
        <a:bodyPr/>
        <a:lstStyle/>
        <a:p>
          <a:r>
            <a:rPr lang="fr-FR" dirty="0"/>
            <a:t>Maths</a:t>
          </a:r>
        </a:p>
      </dgm:t>
    </dgm:pt>
    <dgm:pt modelId="{BE04EB77-8C98-4449-8098-26EC3A3689EB}" type="parTrans" cxnId="{EDF82E8E-44CA-2045-8379-778E3BA91EFC}">
      <dgm:prSet/>
      <dgm:spPr/>
      <dgm:t>
        <a:bodyPr/>
        <a:lstStyle/>
        <a:p>
          <a:endParaRPr lang="fr-FR"/>
        </a:p>
      </dgm:t>
    </dgm:pt>
    <dgm:pt modelId="{4CAFED50-CDCA-1747-9274-EF91905B8716}" type="sibTrans" cxnId="{EDF82E8E-44CA-2045-8379-778E3BA91EFC}">
      <dgm:prSet/>
      <dgm:spPr/>
      <dgm:t>
        <a:bodyPr/>
        <a:lstStyle/>
        <a:p>
          <a:endParaRPr lang="fr-FR"/>
        </a:p>
      </dgm:t>
    </dgm:pt>
    <dgm:pt modelId="{48CA00BE-9416-F947-89C4-A07D0D5D6FAB}">
      <dgm:prSet phldrT="[Texte]"/>
      <dgm:spPr/>
      <dgm:t>
        <a:bodyPr/>
        <a:lstStyle/>
        <a:p>
          <a:r>
            <a:rPr lang="fr-FR" dirty="0"/>
            <a:t>SII</a:t>
          </a:r>
        </a:p>
      </dgm:t>
    </dgm:pt>
    <dgm:pt modelId="{B8EF9F32-1A37-7948-8B02-94F1407A04D7}" type="parTrans" cxnId="{4DDAD5D3-BE37-0846-9E73-99FA1033BF9C}">
      <dgm:prSet/>
      <dgm:spPr/>
      <dgm:t>
        <a:bodyPr/>
        <a:lstStyle/>
        <a:p>
          <a:endParaRPr lang="fr-FR"/>
        </a:p>
      </dgm:t>
    </dgm:pt>
    <dgm:pt modelId="{8CB885B1-4384-794A-A91A-6D1A101AAE4B}" type="sibTrans" cxnId="{4DDAD5D3-BE37-0846-9E73-99FA1033BF9C}">
      <dgm:prSet/>
      <dgm:spPr/>
      <dgm:t>
        <a:bodyPr/>
        <a:lstStyle/>
        <a:p>
          <a:endParaRPr lang="fr-FR"/>
        </a:p>
      </dgm:t>
    </dgm:pt>
    <dgm:pt modelId="{8FC8C53D-1112-A446-A509-9F4980CAF78C}">
      <dgm:prSet phldrT="[Texte]"/>
      <dgm:spPr/>
      <dgm:t>
        <a:bodyPr/>
        <a:lstStyle/>
        <a:p>
          <a:r>
            <a:rPr lang="fr-FR" dirty="0"/>
            <a:t>Matériels</a:t>
          </a:r>
        </a:p>
      </dgm:t>
    </dgm:pt>
    <dgm:pt modelId="{83284F87-2F1E-094B-916C-6E54D63ADFAC}" type="parTrans" cxnId="{7DDC463E-8D0D-F647-AF08-C3514B759F16}">
      <dgm:prSet/>
      <dgm:spPr/>
      <dgm:t>
        <a:bodyPr/>
        <a:lstStyle/>
        <a:p>
          <a:endParaRPr lang="fr-FR"/>
        </a:p>
      </dgm:t>
    </dgm:pt>
    <dgm:pt modelId="{BE5C3124-4AD7-324A-9419-E216DC6F64B7}" type="sibTrans" cxnId="{7DDC463E-8D0D-F647-AF08-C3514B759F16}">
      <dgm:prSet/>
      <dgm:spPr/>
      <dgm:t>
        <a:bodyPr/>
        <a:lstStyle/>
        <a:p>
          <a:endParaRPr lang="fr-FR"/>
        </a:p>
      </dgm:t>
    </dgm:pt>
    <dgm:pt modelId="{CC2237BE-1B0A-6C4C-B39C-CAB2A9438BCE}">
      <dgm:prSet phldrT="[Texte]"/>
      <dgm:spPr/>
      <dgm:t>
        <a:bodyPr/>
        <a:lstStyle/>
        <a:p>
          <a:r>
            <a:rPr lang="fr-FR" dirty="0"/>
            <a:t>Postes info</a:t>
          </a:r>
        </a:p>
      </dgm:t>
    </dgm:pt>
    <dgm:pt modelId="{478A5660-2845-844C-95E4-918B8084C4D4}" type="parTrans" cxnId="{184F03E7-61DC-7343-AC71-B995DE509842}">
      <dgm:prSet/>
      <dgm:spPr/>
      <dgm:t>
        <a:bodyPr/>
        <a:lstStyle/>
        <a:p>
          <a:endParaRPr lang="fr-FR"/>
        </a:p>
      </dgm:t>
    </dgm:pt>
    <dgm:pt modelId="{29FBEB41-DC23-594C-9E37-71B9873CFB6C}" type="sibTrans" cxnId="{184F03E7-61DC-7343-AC71-B995DE509842}">
      <dgm:prSet/>
      <dgm:spPr/>
      <dgm:t>
        <a:bodyPr/>
        <a:lstStyle/>
        <a:p>
          <a:endParaRPr lang="fr-FR"/>
        </a:p>
      </dgm:t>
    </dgm:pt>
    <dgm:pt modelId="{564DE8FE-AB3C-BC4C-A1E2-2A3D83F6BE73}">
      <dgm:prSet phldrT="[Texte]"/>
      <dgm:spPr/>
      <dgm:t>
        <a:bodyPr/>
        <a:lstStyle/>
        <a:p>
          <a:r>
            <a:rPr lang="fr-FR" dirty="0"/>
            <a:t>Objets</a:t>
          </a:r>
          <a:r>
            <a:rPr lang="fr-FR" baseline="0" dirty="0"/>
            <a:t> connectés</a:t>
          </a:r>
          <a:endParaRPr lang="fr-FR" dirty="0"/>
        </a:p>
      </dgm:t>
    </dgm:pt>
    <dgm:pt modelId="{67421BD2-B4DB-3643-9968-5BC82F6E0CB9}" type="parTrans" cxnId="{6225B771-4CF0-7543-87EC-245A19927FD2}">
      <dgm:prSet/>
      <dgm:spPr/>
      <dgm:t>
        <a:bodyPr/>
        <a:lstStyle/>
        <a:p>
          <a:endParaRPr lang="fr-FR"/>
        </a:p>
      </dgm:t>
    </dgm:pt>
    <dgm:pt modelId="{38CC8581-904A-8B47-BE7A-592C1A7957E2}" type="sibTrans" cxnId="{6225B771-4CF0-7543-87EC-245A19927FD2}">
      <dgm:prSet/>
      <dgm:spPr/>
      <dgm:t>
        <a:bodyPr/>
        <a:lstStyle/>
        <a:p>
          <a:endParaRPr lang="fr-FR"/>
        </a:p>
      </dgm:t>
    </dgm:pt>
    <dgm:pt modelId="{704A0166-C3E7-FD46-885B-CE32A0D3A422}">
      <dgm:prSet phldrT="[Texte]"/>
      <dgm:spPr/>
      <dgm:t>
        <a:bodyPr/>
        <a:lstStyle/>
        <a:p>
          <a:r>
            <a:rPr lang="fr-FR" dirty="0"/>
            <a:t>Lieux</a:t>
          </a:r>
        </a:p>
      </dgm:t>
    </dgm:pt>
    <dgm:pt modelId="{201A575D-6C0A-8D4B-99F3-7440B54CA880}" type="parTrans" cxnId="{66E884FC-066F-2B40-AD1E-60AD3ECC09D8}">
      <dgm:prSet/>
      <dgm:spPr/>
      <dgm:t>
        <a:bodyPr/>
        <a:lstStyle/>
        <a:p>
          <a:endParaRPr lang="fr-FR"/>
        </a:p>
      </dgm:t>
    </dgm:pt>
    <dgm:pt modelId="{3D301FA1-1F0C-8D4D-8E9D-1FC058478F64}" type="sibTrans" cxnId="{66E884FC-066F-2B40-AD1E-60AD3ECC09D8}">
      <dgm:prSet/>
      <dgm:spPr/>
      <dgm:t>
        <a:bodyPr/>
        <a:lstStyle/>
        <a:p>
          <a:endParaRPr lang="fr-FR"/>
        </a:p>
      </dgm:t>
    </dgm:pt>
    <dgm:pt modelId="{0C65C951-697D-6745-B014-040DAEA2B8C7}">
      <dgm:prSet phldrT="[Texte]"/>
      <dgm:spPr/>
      <dgm:t>
        <a:bodyPr/>
        <a:lstStyle/>
        <a:p>
          <a:r>
            <a:rPr lang="fr-FR" dirty="0"/>
            <a:t>Salles contigües</a:t>
          </a:r>
        </a:p>
      </dgm:t>
    </dgm:pt>
    <dgm:pt modelId="{AE6BD364-5040-FB47-90FE-6DAC6DB3F0C6}" type="parTrans" cxnId="{E0ADBBFD-17BD-4F43-A47F-69ABBD129839}">
      <dgm:prSet/>
      <dgm:spPr/>
      <dgm:t>
        <a:bodyPr/>
        <a:lstStyle/>
        <a:p>
          <a:endParaRPr lang="fr-FR"/>
        </a:p>
      </dgm:t>
    </dgm:pt>
    <dgm:pt modelId="{ADB05439-9AC3-1147-93C0-A66AA730141E}" type="sibTrans" cxnId="{E0ADBBFD-17BD-4F43-A47F-69ABBD129839}">
      <dgm:prSet/>
      <dgm:spPr/>
      <dgm:t>
        <a:bodyPr/>
        <a:lstStyle/>
        <a:p>
          <a:endParaRPr lang="fr-FR"/>
        </a:p>
      </dgm:t>
    </dgm:pt>
    <dgm:pt modelId="{583569E9-20E5-E742-91FD-A69BAEE90DF8}">
      <dgm:prSet phldrT="[Texte]"/>
      <dgm:spPr/>
      <dgm:t>
        <a:bodyPr/>
        <a:lstStyle/>
        <a:p>
          <a:r>
            <a:rPr lang="fr-FR" dirty="0"/>
            <a:t>Labo SI &amp; ISN</a:t>
          </a:r>
        </a:p>
        <a:p>
          <a:endParaRPr lang="fr-FR" dirty="0"/>
        </a:p>
      </dgm:t>
    </dgm:pt>
    <dgm:pt modelId="{7F93A294-FB97-754E-98C7-7A89DC9355FB}" type="parTrans" cxnId="{A3F6CDC1-8F36-DB40-B389-E16BD4A5A697}">
      <dgm:prSet/>
      <dgm:spPr/>
      <dgm:t>
        <a:bodyPr/>
        <a:lstStyle/>
        <a:p>
          <a:endParaRPr lang="fr-FR"/>
        </a:p>
      </dgm:t>
    </dgm:pt>
    <dgm:pt modelId="{5F98BC05-EFF0-C345-86B1-F366D15451F4}" type="sibTrans" cxnId="{A3F6CDC1-8F36-DB40-B389-E16BD4A5A697}">
      <dgm:prSet/>
      <dgm:spPr/>
      <dgm:t>
        <a:bodyPr/>
        <a:lstStyle/>
        <a:p>
          <a:endParaRPr lang="fr-FR"/>
        </a:p>
      </dgm:t>
    </dgm:pt>
    <dgm:pt modelId="{59353A0B-881D-BE48-AE61-7ECA9F0DF2D5}">
      <dgm:prSet phldrT="[Texte]"/>
      <dgm:spPr/>
      <dgm:t>
        <a:bodyPr/>
        <a:lstStyle/>
        <a:p>
          <a:r>
            <a:rPr lang="fr-FR" dirty="0"/>
            <a:t>Espace ICN</a:t>
          </a:r>
        </a:p>
        <a:p>
          <a:endParaRPr lang="fr-FR" dirty="0"/>
        </a:p>
        <a:p>
          <a:r>
            <a:rPr lang="fr-FR" dirty="0"/>
            <a:t>(si</a:t>
          </a:r>
          <a:r>
            <a:rPr lang="fr-FR" baseline="0" dirty="0"/>
            <a:t> besoin </a:t>
          </a:r>
        </a:p>
        <a:p>
          <a:r>
            <a:rPr lang="fr-FR" baseline="0" dirty="0"/>
            <a:t>Labos STI2D)</a:t>
          </a:r>
          <a:endParaRPr lang="fr-FR" dirty="0"/>
        </a:p>
      </dgm:t>
    </dgm:pt>
    <dgm:pt modelId="{6C733FBC-F27A-BC46-A126-3D513EF13E33}" type="parTrans" cxnId="{0025AFF6-EA6F-754F-AB2B-037177E29227}">
      <dgm:prSet/>
      <dgm:spPr/>
      <dgm:t>
        <a:bodyPr/>
        <a:lstStyle/>
        <a:p>
          <a:endParaRPr lang="fr-FR"/>
        </a:p>
      </dgm:t>
    </dgm:pt>
    <dgm:pt modelId="{B20E0A82-12B3-9A4A-A5FE-10EE0D5CBDAF}" type="sibTrans" cxnId="{0025AFF6-EA6F-754F-AB2B-037177E29227}">
      <dgm:prSet/>
      <dgm:spPr/>
      <dgm:t>
        <a:bodyPr/>
        <a:lstStyle/>
        <a:p>
          <a:endParaRPr lang="fr-FR"/>
        </a:p>
      </dgm:t>
    </dgm:pt>
    <dgm:pt modelId="{C437D6E1-62E2-F340-AB15-B595067B40E7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7A7F2D2F-519C-8541-AC4F-117A639CC66A}" type="parTrans" cxnId="{4606CDD6-B75D-CA4F-B27E-7AC51D322C99}">
      <dgm:prSet/>
      <dgm:spPr/>
      <dgm:t>
        <a:bodyPr/>
        <a:lstStyle/>
        <a:p>
          <a:endParaRPr lang="fr-FR"/>
        </a:p>
      </dgm:t>
    </dgm:pt>
    <dgm:pt modelId="{5C0DF95F-D9C1-BA44-A5BB-29661BA02F67}" type="sibTrans" cxnId="{4606CDD6-B75D-CA4F-B27E-7AC51D322C99}">
      <dgm:prSet/>
      <dgm:spPr/>
      <dgm:t>
        <a:bodyPr/>
        <a:lstStyle/>
        <a:p>
          <a:endParaRPr lang="fr-FR"/>
        </a:p>
      </dgm:t>
    </dgm:pt>
    <dgm:pt modelId="{A602CAC5-A542-EA42-8FD4-325A47A4BDFB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072057E8-C4FE-9143-887F-BE0BC1D340DB}" type="parTrans" cxnId="{32E02B8F-B5A4-5343-9EE6-A3EFC957EFCE}">
      <dgm:prSet/>
      <dgm:spPr/>
      <dgm:t>
        <a:bodyPr/>
        <a:lstStyle/>
        <a:p>
          <a:endParaRPr lang="fr-FR"/>
        </a:p>
      </dgm:t>
    </dgm:pt>
    <dgm:pt modelId="{D3743797-FB28-9541-8149-6EB2D680ECF4}" type="sibTrans" cxnId="{32E02B8F-B5A4-5343-9EE6-A3EFC957EFCE}">
      <dgm:prSet/>
      <dgm:spPr/>
      <dgm:t>
        <a:bodyPr/>
        <a:lstStyle/>
        <a:p>
          <a:endParaRPr lang="fr-FR"/>
        </a:p>
      </dgm:t>
    </dgm:pt>
    <dgm:pt modelId="{6D180ABD-646C-5044-8DDE-9BCC128D2233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59C464F4-D9AE-FC4C-8A46-FD3ED09EEEA8}" type="parTrans" cxnId="{4B558F74-4E6A-8646-B93C-EF06ADD5D773}">
      <dgm:prSet/>
      <dgm:spPr/>
      <dgm:t>
        <a:bodyPr/>
        <a:lstStyle/>
        <a:p>
          <a:endParaRPr lang="fr-FR"/>
        </a:p>
      </dgm:t>
    </dgm:pt>
    <dgm:pt modelId="{37791F3E-1D3F-6149-B544-E7E08B0DC9DA}" type="sibTrans" cxnId="{4B558F74-4E6A-8646-B93C-EF06ADD5D773}">
      <dgm:prSet/>
      <dgm:spPr/>
      <dgm:t>
        <a:bodyPr/>
        <a:lstStyle/>
        <a:p>
          <a:endParaRPr lang="fr-FR"/>
        </a:p>
      </dgm:t>
    </dgm:pt>
    <dgm:pt modelId="{5116C9AA-5D94-0544-9E9F-E22A29C6904A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954909B2-3B62-384F-97B1-F5756A51C8AE}" type="parTrans" cxnId="{5C8F85A8-B2E0-7548-8DD2-B81BF68E935A}">
      <dgm:prSet/>
      <dgm:spPr/>
      <dgm:t>
        <a:bodyPr/>
        <a:lstStyle/>
        <a:p>
          <a:endParaRPr lang="fr-FR"/>
        </a:p>
      </dgm:t>
    </dgm:pt>
    <dgm:pt modelId="{A371AF0A-45B0-B446-BF5A-4AE2A1B8FFA1}" type="sibTrans" cxnId="{5C8F85A8-B2E0-7548-8DD2-B81BF68E935A}">
      <dgm:prSet/>
      <dgm:spPr/>
      <dgm:t>
        <a:bodyPr/>
        <a:lstStyle/>
        <a:p>
          <a:endParaRPr lang="fr-FR"/>
        </a:p>
      </dgm:t>
    </dgm:pt>
    <dgm:pt modelId="{E1F435C6-D4AD-AE40-A2DD-76E6C584C55D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9C7369B4-B0B7-A145-8801-B7F26DE71E49}" type="parTrans" cxnId="{6C49277A-D390-994E-AEBA-E7820C9B9C2F}">
      <dgm:prSet/>
      <dgm:spPr/>
      <dgm:t>
        <a:bodyPr/>
        <a:lstStyle/>
        <a:p>
          <a:endParaRPr lang="fr-FR"/>
        </a:p>
      </dgm:t>
    </dgm:pt>
    <dgm:pt modelId="{22DDD066-E473-FD4C-8628-C1D8003DFAAE}" type="sibTrans" cxnId="{6C49277A-D390-994E-AEBA-E7820C9B9C2F}">
      <dgm:prSet/>
      <dgm:spPr/>
      <dgm:t>
        <a:bodyPr/>
        <a:lstStyle/>
        <a:p>
          <a:endParaRPr lang="fr-FR"/>
        </a:p>
      </dgm:t>
    </dgm:pt>
    <dgm:pt modelId="{0714DCD3-AE69-EC4A-8D05-ADE556320877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48B1967B-513E-B742-B26F-F18556AF07B9}" type="parTrans" cxnId="{809AE659-24B1-DD46-ADC7-246B85191C69}">
      <dgm:prSet/>
      <dgm:spPr/>
      <dgm:t>
        <a:bodyPr/>
        <a:lstStyle/>
        <a:p>
          <a:endParaRPr lang="fr-FR"/>
        </a:p>
      </dgm:t>
    </dgm:pt>
    <dgm:pt modelId="{CF4B18DF-6145-5F45-9EE2-B2A18AF5DA40}" type="sibTrans" cxnId="{809AE659-24B1-DD46-ADC7-246B85191C69}">
      <dgm:prSet/>
      <dgm:spPr/>
      <dgm:t>
        <a:bodyPr/>
        <a:lstStyle/>
        <a:p>
          <a:endParaRPr lang="fr-FR"/>
        </a:p>
      </dgm:t>
    </dgm:pt>
    <dgm:pt modelId="{F0575829-772C-1A45-BCEE-CD34514BF065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FD814AC5-C598-3744-A7C1-BA31218A33FD}" type="parTrans" cxnId="{CA1753BB-DE14-374F-9B97-C5FEC857DCF0}">
      <dgm:prSet/>
      <dgm:spPr/>
      <dgm:t>
        <a:bodyPr/>
        <a:lstStyle/>
        <a:p>
          <a:endParaRPr lang="fr-FR"/>
        </a:p>
      </dgm:t>
    </dgm:pt>
    <dgm:pt modelId="{212EA244-997D-A547-8459-A3F2A96FF91E}" type="sibTrans" cxnId="{CA1753BB-DE14-374F-9B97-C5FEC857DCF0}">
      <dgm:prSet/>
      <dgm:spPr/>
      <dgm:t>
        <a:bodyPr/>
        <a:lstStyle/>
        <a:p>
          <a:endParaRPr lang="fr-FR"/>
        </a:p>
      </dgm:t>
    </dgm:pt>
    <dgm:pt modelId="{EF13CDBC-641D-5148-B344-E9A6F870085F}">
      <dgm:prSet phldrT="[Texte]"/>
      <dgm:spPr/>
      <dgm:t>
        <a:bodyPr/>
        <a:lstStyle/>
        <a:p>
          <a:endParaRPr lang="fr-FR" dirty="0"/>
        </a:p>
      </dgm:t>
    </dgm:pt>
    <dgm:pt modelId="{E7BAE0E5-B9CF-8444-ABD1-5460710D3B46}" type="parTrans" cxnId="{44D09EE2-CB59-7F48-9527-B156E4B2536A}">
      <dgm:prSet/>
      <dgm:spPr/>
      <dgm:t>
        <a:bodyPr/>
        <a:lstStyle/>
        <a:p>
          <a:endParaRPr lang="fr-FR"/>
        </a:p>
      </dgm:t>
    </dgm:pt>
    <dgm:pt modelId="{0F8FC6AC-8B31-A145-A81C-BC11C1A28D03}" type="sibTrans" cxnId="{44D09EE2-CB59-7F48-9527-B156E4B2536A}">
      <dgm:prSet/>
      <dgm:spPr/>
      <dgm:t>
        <a:bodyPr/>
        <a:lstStyle/>
        <a:p>
          <a:endParaRPr lang="fr-FR"/>
        </a:p>
      </dgm:t>
    </dgm:pt>
    <dgm:pt modelId="{D1103D32-56BB-5B4B-AC47-FFEDCFC0F895}">
      <dgm:prSet phldrT="[Texte]"/>
      <dgm:spPr/>
      <dgm:t>
        <a:bodyPr/>
        <a:lstStyle/>
        <a:p>
          <a:r>
            <a:rPr lang="fr-FR" dirty="0"/>
            <a:t>Réseau local</a:t>
          </a:r>
        </a:p>
      </dgm:t>
    </dgm:pt>
    <dgm:pt modelId="{D4B00E0E-7D81-7D43-B254-0C80FE5735FB}" type="parTrans" cxnId="{6A5E482B-BB19-0346-89BB-546AE5BCC96D}">
      <dgm:prSet/>
      <dgm:spPr/>
      <dgm:t>
        <a:bodyPr/>
        <a:lstStyle/>
        <a:p>
          <a:endParaRPr lang="fr-FR"/>
        </a:p>
      </dgm:t>
    </dgm:pt>
    <dgm:pt modelId="{DCEF7B82-6A56-CD45-BD3A-662DB6B5E7F3}" type="sibTrans" cxnId="{6A5E482B-BB19-0346-89BB-546AE5BCC96D}">
      <dgm:prSet/>
      <dgm:spPr/>
      <dgm:t>
        <a:bodyPr/>
        <a:lstStyle/>
        <a:p>
          <a:endParaRPr lang="fr-FR"/>
        </a:p>
      </dgm:t>
    </dgm:pt>
    <dgm:pt modelId="{D553E59A-0C5B-1C44-8BD3-FB801627C8F2}">
      <dgm:prSet phldrT="[Texte]"/>
      <dgm:spPr/>
      <dgm:t>
        <a:bodyPr/>
        <a:lstStyle/>
        <a:p>
          <a:endParaRPr lang="fr-FR" dirty="0"/>
        </a:p>
      </dgm:t>
    </dgm:pt>
    <dgm:pt modelId="{C255CB50-73D2-7E4A-8D95-B0E001E1FE42}" type="parTrans" cxnId="{A2E10361-B0FE-3E40-913A-8541395208CD}">
      <dgm:prSet/>
      <dgm:spPr/>
      <dgm:t>
        <a:bodyPr/>
        <a:lstStyle/>
        <a:p>
          <a:endParaRPr lang="fr-FR"/>
        </a:p>
      </dgm:t>
    </dgm:pt>
    <dgm:pt modelId="{466B763F-B59D-8F46-BC45-90133D224F7F}" type="sibTrans" cxnId="{A2E10361-B0FE-3E40-913A-8541395208CD}">
      <dgm:prSet/>
      <dgm:spPr/>
      <dgm:t>
        <a:bodyPr/>
        <a:lstStyle/>
        <a:p>
          <a:endParaRPr lang="fr-FR"/>
        </a:p>
      </dgm:t>
    </dgm:pt>
    <dgm:pt modelId="{EB7EB26F-C400-3C42-8D9A-5E50E0607DB3}" type="pres">
      <dgm:prSet presAssocID="{6502A465-93E9-C94B-98BD-7D8516C16AB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7B194D7-06B5-944B-8AD2-44BD57B5F54C}" type="pres">
      <dgm:prSet presAssocID="{5570989E-6DF0-E145-B8F5-F3C356F69280}" presName="compositeNode" presStyleCnt="0">
        <dgm:presLayoutVars>
          <dgm:bulletEnabled val="1"/>
        </dgm:presLayoutVars>
      </dgm:prSet>
      <dgm:spPr/>
    </dgm:pt>
    <dgm:pt modelId="{F4430B30-CCCC-4647-8DF5-839A3AF11C42}" type="pres">
      <dgm:prSet presAssocID="{5570989E-6DF0-E145-B8F5-F3C356F69280}" presName="image" presStyleLbl="fgImgPlace1" presStyleIdx="0" presStyleCnt="3"/>
      <dgm:spPr/>
    </dgm:pt>
    <dgm:pt modelId="{8C89A777-FFBF-1C40-AB43-18FBB1FE9F9F}" type="pres">
      <dgm:prSet presAssocID="{5570989E-6DF0-E145-B8F5-F3C356F6928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DC3068-05B6-904F-A5D7-A6CFEB028476}" type="pres">
      <dgm:prSet presAssocID="{5570989E-6DF0-E145-B8F5-F3C356F6928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2EF669-1826-174D-AFA4-BDA9C12F9E45}" type="pres">
      <dgm:prSet presAssocID="{0FAD90F0-CAD0-7A40-8443-528AB949625E}" presName="sibTrans" presStyleCnt="0"/>
      <dgm:spPr/>
    </dgm:pt>
    <dgm:pt modelId="{BFA34C30-D214-3241-A301-2327AEF9F323}" type="pres">
      <dgm:prSet presAssocID="{8FC8C53D-1112-A446-A509-9F4980CAF78C}" presName="compositeNode" presStyleCnt="0">
        <dgm:presLayoutVars>
          <dgm:bulletEnabled val="1"/>
        </dgm:presLayoutVars>
      </dgm:prSet>
      <dgm:spPr/>
    </dgm:pt>
    <dgm:pt modelId="{1BEBC06A-1AF2-B74A-8B57-DABAB198BC80}" type="pres">
      <dgm:prSet presAssocID="{8FC8C53D-1112-A446-A509-9F4980CAF78C}" presName="image" presStyleLbl="fgImgPlace1" presStyleIdx="1" presStyleCnt="3"/>
      <dgm:spPr/>
    </dgm:pt>
    <dgm:pt modelId="{0F602AB1-D504-7340-9ECA-2B1C7041F4DB}" type="pres">
      <dgm:prSet presAssocID="{8FC8C53D-1112-A446-A509-9F4980CAF7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A0D8D5-3990-D347-925F-3078BBB6385F}" type="pres">
      <dgm:prSet presAssocID="{8FC8C53D-1112-A446-A509-9F4980CAF78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636CB1-D35A-6643-9735-64EABA50A36D}" type="pres">
      <dgm:prSet presAssocID="{BE5C3124-4AD7-324A-9419-E216DC6F64B7}" presName="sibTrans" presStyleCnt="0"/>
      <dgm:spPr/>
    </dgm:pt>
    <dgm:pt modelId="{145D49BE-FC61-E44F-8D1B-D026882A25A7}" type="pres">
      <dgm:prSet presAssocID="{704A0166-C3E7-FD46-885B-CE32A0D3A422}" presName="compositeNode" presStyleCnt="0">
        <dgm:presLayoutVars>
          <dgm:bulletEnabled val="1"/>
        </dgm:presLayoutVars>
      </dgm:prSet>
      <dgm:spPr/>
    </dgm:pt>
    <dgm:pt modelId="{E926A9F6-B4D6-5D48-BE79-919946439E5F}" type="pres">
      <dgm:prSet presAssocID="{704A0166-C3E7-FD46-885B-CE32A0D3A422}" presName="image" presStyleLbl="fgImgPlace1" presStyleIdx="2" presStyleCnt="3"/>
      <dgm:spPr/>
    </dgm:pt>
    <dgm:pt modelId="{5079B0E0-80B3-4143-93DB-E1FAF144E5CB}" type="pres">
      <dgm:prSet presAssocID="{704A0166-C3E7-FD46-885B-CE32A0D3A42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16FC7-BB34-9A40-8E90-E80439A1EED7}" type="pres">
      <dgm:prSet presAssocID="{704A0166-C3E7-FD46-885B-CE32A0D3A42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25AFF6-EA6F-754F-AB2B-037177E29227}" srcId="{704A0166-C3E7-FD46-885B-CE32A0D3A422}" destId="{59353A0B-881D-BE48-AE61-7ECA9F0DF2D5}" srcOrd="3" destOrd="0" parTransId="{6C733FBC-F27A-BC46-A126-3D513EF13E33}" sibTransId="{B20E0A82-12B3-9A4A-A5FE-10EE0D5CBDAF}"/>
    <dgm:cxn modelId="{184F03E7-61DC-7343-AC71-B995DE509842}" srcId="{8FC8C53D-1112-A446-A509-9F4980CAF78C}" destId="{CC2237BE-1B0A-6C4C-B39C-CAB2A9438BCE}" srcOrd="0" destOrd="0" parTransId="{478A5660-2845-844C-95E4-918B8084C4D4}" sibTransId="{29FBEB41-DC23-594C-9E37-71B9873CFB6C}"/>
    <dgm:cxn modelId="{A2E10361-B0FE-3E40-913A-8541395208CD}" srcId="{704A0166-C3E7-FD46-885B-CE32A0D3A422}" destId="{D553E59A-0C5B-1C44-8BD3-FB801627C8F2}" srcOrd="1" destOrd="0" parTransId="{C255CB50-73D2-7E4A-8D95-B0E001E1FE42}" sibTransId="{466B763F-B59D-8F46-BC45-90133D224F7F}"/>
    <dgm:cxn modelId="{6225B771-4CF0-7543-87EC-245A19927FD2}" srcId="{8FC8C53D-1112-A446-A509-9F4980CAF78C}" destId="{564DE8FE-AB3C-BC4C-A1E2-2A3D83F6BE73}" srcOrd="2" destOrd="0" parTransId="{67421BD2-B4DB-3643-9968-5BC82F6E0CB9}" sibTransId="{38CC8581-904A-8B47-BE7A-592C1A7957E2}"/>
    <dgm:cxn modelId="{4DDAD5D3-BE37-0846-9E73-99FA1033BF9C}" srcId="{5570989E-6DF0-E145-B8F5-F3C356F69280}" destId="{48CA00BE-9416-F947-89C4-A07D0D5D6FAB}" srcOrd="1" destOrd="0" parTransId="{B8EF9F32-1A37-7948-8B02-94F1407A04D7}" sibTransId="{8CB885B1-4384-794A-A91A-6D1A101AAE4B}"/>
    <dgm:cxn modelId="{4B558F74-4E6A-8646-B93C-EF06ADD5D773}" srcId="{AC061572-EE37-5146-A77D-4E3A7EB0F891}" destId="{6D180ABD-646C-5044-8DDE-9BCC128D2233}" srcOrd="1" destOrd="0" parTransId="{59C464F4-D9AE-FC4C-8A46-FD3ED09EEEA8}" sibTransId="{37791F3E-1D3F-6149-B544-E7E08B0DC9DA}"/>
    <dgm:cxn modelId="{E0ADBBFD-17BD-4F43-A47F-69ABBD129839}" srcId="{704A0166-C3E7-FD46-885B-CE32A0D3A422}" destId="{0C65C951-697D-6745-B014-040DAEA2B8C7}" srcOrd="0" destOrd="0" parTransId="{AE6BD364-5040-FB47-90FE-6DAC6DB3F0C6}" sibTransId="{ADB05439-9AC3-1147-93C0-A66AA730141E}"/>
    <dgm:cxn modelId="{5C8F85A8-B2E0-7548-8DD2-B81BF68E935A}" srcId="{AC061572-EE37-5146-A77D-4E3A7EB0F891}" destId="{5116C9AA-5D94-0544-9E9F-E22A29C6904A}" srcOrd="0" destOrd="0" parTransId="{954909B2-3B62-384F-97B1-F5756A51C8AE}" sibTransId="{A371AF0A-45B0-B446-BF5A-4AE2A1B8FFA1}"/>
    <dgm:cxn modelId="{71B26434-CDD3-4CAA-B393-4BF662F78F1E}" type="presOf" srcId="{A602CAC5-A542-EA42-8FD4-325A47A4BDFB}" destId="{8C89A777-FFBF-1C40-AB43-18FBB1FE9F9F}" srcOrd="0" destOrd="5" presId="urn:microsoft.com/office/officeart/2005/8/layout/hList2"/>
    <dgm:cxn modelId="{9ED53851-8BDF-460C-AEDA-88132B7A1AB7}" type="presOf" srcId="{CC2237BE-1B0A-6C4C-B39C-CAB2A9438BCE}" destId="{0F602AB1-D504-7340-9ECA-2B1C7041F4DB}" srcOrd="0" destOrd="0" presId="urn:microsoft.com/office/officeart/2005/8/layout/hList2"/>
    <dgm:cxn modelId="{7A9EC25C-451C-42BE-80EA-CBA4F137E576}" type="presOf" srcId="{D553E59A-0C5B-1C44-8BD3-FB801627C8F2}" destId="{5079B0E0-80B3-4143-93DB-E1FAF144E5CB}" srcOrd="0" destOrd="1" presId="urn:microsoft.com/office/officeart/2005/8/layout/hList2"/>
    <dgm:cxn modelId="{26FBB776-DB3B-488F-81E7-2ED2761A9353}" type="presOf" srcId="{48CA00BE-9416-F947-89C4-A07D0D5D6FAB}" destId="{8C89A777-FFBF-1C40-AB43-18FBB1FE9F9F}" srcOrd="0" destOrd="3" presId="urn:microsoft.com/office/officeart/2005/8/layout/hList2"/>
    <dgm:cxn modelId="{44D09EE2-CB59-7F48-9527-B156E4B2536A}" srcId="{564DE8FE-AB3C-BC4C-A1E2-2A3D83F6BE73}" destId="{EF13CDBC-641D-5148-B344-E9A6F870085F}" srcOrd="3" destOrd="0" parTransId="{E7BAE0E5-B9CF-8444-ABD1-5460710D3B46}" sibTransId="{0F8FC6AC-8B31-A145-A81C-BC11C1A28D03}"/>
    <dgm:cxn modelId="{272B62E3-67DD-479C-BE58-C933DA133C23}" type="presOf" srcId="{5570989E-6DF0-E145-B8F5-F3C356F69280}" destId="{E0DC3068-05B6-904F-A5D7-A6CFEB028476}" srcOrd="0" destOrd="0" presId="urn:microsoft.com/office/officeart/2005/8/layout/hList2"/>
    <dgm:cxn modelId="{B9A3D0A3-581C-40FC-B671-CC30437B9F22}" type="presOf" srcId="{D1103D32-56BB-5B4B-AC47-FFEDCFC0F895}" destId="{0F602AB1-D504-7340-9ECA-2B1C7041F4DB}" srcOrd="0" destOrd="1" presId="urn:microsoft.com/office/officeart/2005/8/layout/hList2"/>
    <dgm:cxn modelId="{D28926D1-3BB1-4D77-97BF-9BD5A4E80BC8}" type="presOf" srcId="{0C65C951-697D-6745-B014-040DAEA2B8C7}" destId="{5079B0E0-80B3-4143-93DB-E1FAF144E5CB}" srcOrd="0" destOrd="0" presId="urn:microsoft.com/office/officeart/2005/8/layout/hList2"/>
    <dgm:cxn modelId="{699D0469-563B-49CF-9A52-A9F6A4270A39}" type="presOf" srcId="{AC061572-EE37-5146-A77D-4E3A7EB0F891}" destId="{8C89A777-FFBF-1C40-AB43-18FBB1FE9F9F}" srcOrd="0" destOrd="0" presId="urn:microsoft.com/office/officeart/2005/8/layout/hList2"/>
    <dgm:cxn modelId="{FCED157C-4651-4EE2-A5A8-D105F0980C5C}" type="presOf" srcId="{EF13CDBC-641D-5148-B344-E9A6F870085F}" destId="{0F602AB1-D504-7340-9ECA-2B1C7041F4DB}" srcOrd="0" destOrd="6" presId="urn:microsoft.com/office/officeart/2005/8/layout/hList2"/>
    <dgm:cxn modelId="{6BBCE3B3-FD79-4A4F-922A-602AC7494A25}" type="presOf" srcId="{5116C9AA-5D94-0544-9E9F-E22A29C6904A}" destId="{8C89A777-FFBF-1C40-AB43-18FBB1FE9F9F}" srcOrd="0" destOrd="1" presId="urn:microsoft.com/office/officeart/2005/8/layout/hList2"/>
    <dgm:cxn modelId="{32E02B8F-B5A4-5343-9EE6-A3EFC957EFCE}" srcId="{48CA00BE-9416-F947-89C4-A07D0D5D6FAB}" destId="{A602CAC5-A542-EA42-8FD4-325A47A4BDFB}" srcOrd="1" destOrd="0" parTransId="{072057E8-C4FE-9143-887F-BE0BC1D340DB}" sibTransId="{D3743797-FB28-9541-8149-6EB2D680ECF4}"/>
    <dgm:cxn modelId="{A3F6CDC1-8F36-DB40-B389-E16BD4A5A697}" srcId="{704A0166-C3E7-FD46-885B-CE32A0D3A422}" destId="{583569E9-20E5-E742-91FD-A69BAEE90DF8}" srcOrd="2" destOrd="0" parTransId="{7F93A294-FB97-754E-98C7-7A89DC9355FB}" sibTransId="{5F98BC05-EFF0-C345-86B1-F366D15451F4}"/>
    <dgm:cxn modelId="{85EB0274-95E3-445C-9847-61F876D97323}" type="presOf" srcId="{6D180ABD-646C-5044-8DDE-9BCC128D2233}" destId="{8C89A777-FFBF-1C40-AB43-18FBB1FE9F9F}" srcOrd="0" destOrd="2" presId="urn:microsoft.com/office/officeart/2005/8/layout/hList2"/>
    <dgm:cxn modelId="{A15DE29D-67F6-0143-8B35-41367D5ED415}" srcId="{6502A465-93E9-C94B-98BD-7D8516C16AB1}" destId="{5570989E-6DF0-E145-B8F5-F3C356F69280}" srcOrd="0" destOrd="0" parTransId="{0DD7EE0C-CC3B-E243-9E4E-F6A01FFA7CCD}" sibTransId="{0FAD90F0-CAD0-7A40-8443-528AB949625E}"/>
    <dgm:cxn modelId="{6818DF25-AAC3-4F92-B127-42F2CFA1D9C4}" type="presOf" srcId="{C437D6E1-62E2-F340-AB15-B595067B40E7}" destId="{8C89A777-FFBF-1C40-AB43-18FBB1FE9F9F}" srcOrd="0" destOrd="4" presId="urn:microsoft.com/office/officeart/2005/8/layout/hList2"/>
    <dgm:cxn modelId="{E0C22AD4-6578-4EDF-AC7A-B6E8445F984E}" type="presOf" srcId="{0714DCD3-AE69-EC4A-8D05-ADE556320877}" destId="{0F602AB1-D504-7340-9ECA-2B1C7041F4DB}" srcOrd="0" destOrd="4" presId="urn:microsoft.com/office/officeart/2005/8/layout/hList2"/>
    <dgm:cxn modelId="{4606CDD6-B75D-CA4F-B27E-7AC51D322C99}" srcId="{48CA00BE-9416-F947-89C4-A07D0D5D6FAB}" destId="{C437D6E1-62E2-F340-AB15-B595067B40E7}" srcOrd="0" destOrd="0" parTransId="{7A7F2D2F-519C-8541-AC4F-117A639CC66A}" sibTransId="{5C0DF95F-D9C1-BA44-A5BB-29661BA02F67}"/>
    <dgm:cxn modelId="{33D29DD4-6C70-4520-B074-8F08F8EAA78B}" type="presOf" srcId="{8FC8C53D-1112-A446-A509-9F4980CAF78C}" destId="{05A0D8D5-3990-D347-925F-3078BBB6385F}" srcOrd="0" destOrd="0" presId="urn:microsoft.com/office/officeart/2005/8/layout/hList2"/>
    <dgm:cxn modelId="{66E884FC-066F-2B40-AD1E-60AD3ECC09D8}" srcId="{6502A465-93E9-C94B-98BD-7D8516C16AB1}" destId="{704A0166-C3E7-FD46-885B-CE32A0D3A422}" srcOrd="2" destOrd="0" parTransId="{201A575D-6C0A-8D4B-99F3-7440B54CA880}" sibTransId="{3D301FA1-1F0C-8D4D-8E9D-1FC058478F64}"/>
    <dgm:cxn modelId="{809AE659-24B1-DD46-ADC7-246B85191C69}" srcId="{564DE8FE-AB3C-BC4C-A1E2-2A3D83F6BE73}" destId="{0714DCD3-AE69-EC4A-8D05-ADE556320877}" srcOrd="1" destOrd="0" parTransId="{48B1967B-513E-B742-B26F-F18556AF07B9}" sibTransId="{CF4B18DF-6145-5F45-9EE2-B2A18AF5DA40}"/>
    <dgm:cxn modelId="{EF9F722E-05A4-489C-B7FC-7026A0297933}" type="presOf" srcId="{59353A0B-881D-BE48-AE61-7ECA9F0DF2D5}" destId="{5079B0E0-80B3-4143-93DB-E1FAF144E5CB}" srcOrd="0" destOrd="3" presId="urn:microsoft.com/office/officeart/2005/8/layout/hList2"/>
    <dgm:cxn modelId="{6C49277A-D390-994E-AEBA-E7820C9B9C2F}" srcId="{564DE8FE-AB3C-BC4C-A1E2-2A3D83F6BE73}" destId="{E1F435C6-D4AD-AE40-A2DD-76E6C584C55D}" srcOrd="0" destOrd="0" parTransId="{9C7369B4-B0B7-A145-8801-B7F26DE71E49}" sibTransId="{22DDD066-E473-FD4C-8628-C1D8003DFAAE}"/>
    <dgm:cxn modelId="{7DDC463E-8D0D-F647-AF08-C3514B759F16}" srcId="{6502A465-93E9-C94B-98BD-7D8516C16AB1}" destId="{8FC8C53D-1112-A446-A509-9F4980CAF78C}" srcOrd="1" destOrd="0" parTransId="{83284F87-2F1E-094B-916C-6E54D63ADFAC}" sibTransId="{BE5C3124-4AD7-324A-9419-E216DC6F64B7}"/>
    <dgm:cxn modelId="{4FFFB844-6D3A-4491-B9AC-A35B728B3723}" type="presOf" srcId="{F0575829-772C-1A45-BCEE-CD34514BF065}" destId="{0F602AB1-D504-7340-9ECA-2B1C7041F4DB}" srcOrd="0" destOrd="5" presId="urn:microsoft.com/office/officeart/2005/8/layout/hList2"/>
    <dgm:cxn modelId="{62BBD110-F5C8-4464-A90A-D4F9EC06B603}" type="presOf" srcId="{583569E9-20E5-E742-91FD-A69BAEE90DF8}" destId="{5079B0E0-80B3-4143-93DB-E1FAF144E5CB}" srcOrd="0" destOrd="2" presId="urn:microsoft.com/office/officeart/2005/8/layout/hList2"/>
    <dgm:cxn modelId="{6A5E482B-BB19-0346-89BB-546AE5BCC96D}" srcId="{8FC8C53D-1112-A446-A509-9F4980CAF78C}" destId="{D1103D32-56BB-5B4B-AC47-FFEDCFC0F895}" srcOrd="1" destOrd="0" parTransId="{D4B00E0E-7D81-7D43-B254-0C80FE5735FB}" sibTransId="{DCEF7B82-6A56-CD45-BD3A-662DB6B5E7F3}"/>
    <dgm:cxn modelId="{909EF1FD-77E1-47DA-9BA0-5B5CA9B9A668}" type="presOf" srcId="{E1F435C6-D4AD-AE40-A2DD-76E6C584C55D}" destId="{0F602AB1-D504-7340-9ECA-2B1C7041F4DB}" srcOrd="0" destOrd="3" presId="urn:microsoft.com/office/officeart/2005/8/layout/hList2"/>
    <dgm:cxn modelId="{CA1753BB-DE14-374F-9B97-C5FEC857DCF0}" srcId="{564DE8FE-AB3C-BC4C-A1E2-2A3D83F6BE73}" destId="{F0575829-772C-1A45-BCEE-CD34514BF065}" srcOrd="2" destOrd="0" parTransId="{FD814AC5-C598-3744-A7C1-BA31218A33FD}" sibTransId="{212EA244-997D-A547-8459-A3F2A96FF91E}"/>
    <dgm:cxn modelId="{46AB17B7-E765-4AB5-A686-4B3FA1B1117A}" type="presOf" srcId="{704A0166-C3E7-FD46-885B-CE32A0D3A422}" destId="{16A16FC7-BB34-9A40-8E90-E80439A1EED7}" srcOrd="0" destOrd="0" presId="urn:microsoft.com/office/officeart/2005/8/layout/hList2"/>
    <dgm:cxn modelId="{83FBC9B6-0065-422F-A646-F82F32A6AFB1}" type="presOf" srcId="{564DE8FE-AB3C-BC4C-A1E2-2A3D83F6BE73}" destId="{0F602AB1-D504-7340-9ECA-2B1C7041F4DB}" srcOrd="0" destOrd="2" presId="urn:microsoft.com/office/officeart/2005/8/layout/hList2"/>
    <dgm:cxn modelId="{EDF82E8E-44CA-2045-8379-778E3BA91EFC}" srcId="{5570989E-6DF0-E145-B8F5-F3C356F69280}" destId="{AC061572-EE37-5146-A77D-4E3A7EB0F891}" srcOrd="0" destOrd="0" parTransId="{BE04EB77-8C98-4449-8098-26EC3A3689EB}" sibTransId="{4CAFED50-CDCA-1747-9274-EF91905B8716}"/>
    <dgm:cxn modelId="{F68689A7-D92A-4D81-8CCD-0DAD933B9BFE}" type="presOf" srcId="{6502A465-93E9-C94B-98BD-7D8516C16AB1}" destId="{EB7EB26F-C400-3C42-8D9A-5E50E0607DB3}" srcOrd="0" destOrd="0" presId="urn:microsoft.com/office/officeart/2005/8/layout/hList2"/>
    <dgm:cxn modelId="{0BBACDFC-E11C-42E4-BBF7-97B94631A49B}" type="presParOf" srcId="{EB7EB26F-C400-3C42-8D9A-5E50E0607DB3}" destId="{87B194D7-06B5-944B-8AD2-44BD57B5F54C}" srcOrd="0" destOrd="0" presId="urn:microsoft.com/office/officeart/2005/8/layout/hList2"/>
    <dgm:cxn modelId="{D2205221-B4FD-4C44-85A7-38E711327E52}" type="presParOf" srcId="{87B194D7-06B5-944B-8AD2-44BD57B5F54C}" destId="{F4430B30-CCCC-4647-8DF5-839A3AF11C42}" srcOrd="0" destOrd="0" presId="urn:microsoft.com/office/officeart/2005/8/layout/hList2"/>
    <dgm:cxn modelId="{1087CC44-17AD-43E8-9DA5-F4D2504E5F99}" type="presParOf" srcId="{87B194D7-06B5-944B-8AD2-44BD57B5F54C}" destId="{8C89A777-FFBF-1C40-AB43-18FBB1FE9F9F}" srcOrd="1" destOrd="0" presId="urn:microsoft.com/office/officeart/2005/8/layout/hList2"/>
    <dgm:cxn modelId="{82A2AB79-E363-4ECD-890C-A296053F6C26}" type="presParOf" srcId="{87B194D7-06B5-944B-8AD2-44BD57B5F54C}" destId="{E0DC3068-05B6-904F-A5D7-A6CFEB028476}" srcOrd="2" destOrd="0" presId="urn:microsoft.com/office/officeart/2005/8/layout/hList2"/>
    <dgm:cxn modelId="{FF70D94A-BE0C-4F42-81DD-3E5ABBA13730}" type="presParOf" srcId="{EB7EB26F-C400-3C42-8D9A-5E50E0607DB3}" destId="{9A2EF669-1826-174D-AFA4-BDA9C12F9E45}" srcOrd="1" destOrd="0" presId="urn:microsoft.com/office/officeart/2005/8/layout/hList2"/>
    <dgm:cxn modelId="{B24C5DB1-D863-407F-BDEB-A9325C10CACA}" type="presParOf" srcId="{EB7EB26F-C400-3C42-8D9A-5E50E0607DB3}" destId="{BFA34C30-D214-3241-A301-2327AEF9F323}" srcOrd="2" destOrd="0" presId="urn:microsoft.com/office/officeart/2005/8/layout/hList2"/>
    <dgm:cxn modelId="{7ED63D22-C1CA-43A0-B5BC-865B66EFA530}" type="presParOf" srcId="{BFA34C30-D214-3241-A301-2327AEF9F323}" destId="{1BEBC06A-1AF2-B74A-8B57-DABAB198BC80}" srcOrd="0" destOrd="0" presId="urn:microsoft.com/office/officeart/2005/8/layout/hList2"/>
    <dgm:cxn modelId="{BD5E5F88-BD06-4F01-AD6B-3D2A163AE229}" type="presParOf" srcId="{BFA34C30-D214-3241-A301-2327AEF9F323}" destId="{0F602AB1-D504-7340-9ECA-2B1C7041F4DB}" srcOrd="1" destOrd="0" presId="urn:microsoft.com/office/officeart/2005/8/layout/hList2"/>
    <dgm:cxn modelId="{1363C771-0C5A-48A0-B0EC-4C3745CF348B}" type="presParOf" srcId="{BFA34C30-D214-3241-A301-2327AEF9F323}" destId="{05A0D8D5-3990-D347-925F-3078BBB6385F}" srcOrd="2" destOrd="0" presId="urn:microsoft.com/office/officeart/2005/8/layout/hList2"/>
    <dgm:cxn modelId="{C6763C31-D0F3-4A24-AD9E-E77856333141}" type="presParOf" srcId="{EB7EB26F-C400-3C42-8D9A-5E50E0607DB3}" destId="{E9636CB1-D35A-6643-9735-64EABA50A36D}" srcOrd="3" destOrd="0" presId="urn:microsoft.com/office/officeart/2005/8/layout/hList2"/>
    <dgm:cxn modelId="{D9AA97DF-4F41-4DFC-BA67-38ECE427A55D}" type="presParOf" srcId="{EB7EB26F-C400-3C42-8D9A-5E50E0607DB3}" destId="{145D49BE-FC61-E44F-8D1B-D026882A25A7}" srcOrd="4" destOrd="0" presId="urn:microsoft.com/office/officeart/2005/8/layout/hList2"/>
    <dgm:cxn modelId="{8C01C083-FD77-4D21-B3E2-F97962E77727}" type="presParOf" srcId="{145D49BE-FC61-E44F-8D1B-D026882A25A7}" destId="{E926A9F6-B4D6-5D48-BE79-919946439E5F}" srcOrd="0" destOrd="0" presId="urn:microsoft.com/office/officeart/2005/8/layout/hList2"/>
    <dgm:cxn modelId="{6632C9F3-A1ED-4EBA-B006-39E8840931BB}" type="presParOf" srcId="{145D49BE-FC61-E44F-8D1B-D026882A25A7}" destId="{5079B0E0-80B3-4143-93DB-E1FAF144E5CB}" srcOrd="1" destOrd="0" presId="urn:microsoft.com/office/officeart/2005/8/layout/hList2"/>
    <dgm:cxn modelId="{8E9D5B3F-6B15-47E9-BE07-EC8DD64E1E54}" type="presParOf" srcId="{145D49BE-FC61-E44F-8D1B-D026882A25A7}" destId="{16A16FC7-BB34-9A40-8E90-E80439A1EE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AF209-10DD-E041-87D8-4463C1F1E941}" type="doc">
      <dgm:prSet loTypeId="urn:microsoft.com/office/officeart/2005/8/layout/bList2" loCatId="" qsTypeId="urn:microsoft.com/office/officeart/2005/8/quickstyle/simple4" qsCatId="simple" csTypeId="urn:microsoft.com/office/officeart/2005/8/colors/accent1_2" csCatId="accent1" phldr="1"/>
      <dgm:spPr/>
    </dgm:pt>
    <dgm:pt modelId="{E879A83B-9B7B-B441-B6F6-DDEFE7978A41}">
      <dgm:prSet phldrT="[Texte]"/>
      <dgm:spPr/>
      <dgm:t>
        <a:bodyPr/>
        <a:lstStyle/>
        <a:p>
          <a:r>
            <a:rPr lang="fr-FR" dirty="0"/>
            <a:t>Exposés</a:t>
          </a:r>
        </a:p>
      </dgm:t>
    </dgm:pt>
    <dgm:pt modelId="{2A6EFA8D-EB5B-094C-850A-9E7098E9A334}" type="parTrans" cxnId="{B249BAE9-F4B8-184C-AB4C-D88A93BD73F7}">
      <dgm:prSet/>
      <dgm:spPr/>
      <dgm:t>
        <a:bodyPr/>
        <a:lstStyle/>
        <a:p>
          <a:endParaRPr lang="fr-FR"/>
        </a:p>
      </dgm:t>
    </dgm:pt>
    <dgm:pt modelId="{31B56F55-1BCB-BE4B-B399-D1F428CBA13D}" type="sibTrans" cxnId="{B249BAE9-F4B8-184C-AB4C-D88A93BD73F7}">
      <dgm:prSet/>
      <dgm:spPr/>
      <dgm:t>
        <a:bodyPr/>
        <a:lstStyle/>
        <a:p>
          <a:endParaRPr lang="fr-FR"/>
        </a:p>
      </dgm:t>
    </dgm:pt>
    <dgm:pt modelId="{9C3857B0-082D-B342-A136-FCFE84A2CEFF}">
      <dgm:prSet phldrT="[Texte]"/>
      <dgm:spPr/>
      <dgm:t>
        <a:bodyPr/>
        <a:lstStyle/>
        <a:p>
          <a:r>
            <a:rPr lang="fr-FR" dirty="0"/>
            <a:t>Travaux de groupe</a:t>
          </a:r>
        </a:p>
      </dgm:t>
    </dgm:pt>
    <dgm:pt modelId="{0F0BDE26-EEF5-1C40-9849-BFFDEA39EEB2}" type="parTrans" cxnId="{34405BCB-5B53-BA43-854C-3DCB5C8A63B7}">
      <dgm:prSet/>
      <dgm:spPr/>
      <dgm:t>
        <a:bodyPr/>
        <a:lstStyle/>
        <a:p>
          <a:endParaRPr lang="fr-FR"/>
        </a:p>
      </dgm:t>
    </dgm:pt>
    <dgm:pt modelId="{B426D95B-ADCD-7A48-BFA1-F6276F556A51}" type="sibTrans" cxnId="{34405BCB-5B53-BA43-854C-3DCB5C8A63B7}">
      <dgm:prSet/>
      <dgm:spPr/>
      <dgm:t>
        <a:bodyPr/>
        <a:lstStyle/>
        <a:p>
          <a:endParaRPr lang="fr-FR"/>
        </a:p>
      </dgm:t>
    </dgm:pt>
    <dgm:pt modelId="{1F66127E-A0ED-2E49-BB57-8A55E2C94CF9}">
      <dgm:prSet phldrT="[Texte]"/>
      <dgm:spPr/>
      <dgm:t>
        <a:bodyPr/>
        <a:lstStyle/>
        <a:p>
          <a:r>
            <a:rPr lang="fr-FR" dirty="0"/>
            <a:t>Mini-projets ????</a:t>
          </a:r>
        </a:p>
      </dgm:t>
    </dgm:pt>
    <dgm:pt modelId="{2B99C1D5-6C6F-B446-B925-0B2B28AEFE23}" type="parTrans" cxnId="{D83B27D9-72DB-C540-98ED-315DC8EC6B4D}">
      <dgm:prSet/>
      <dgm:spPr/>
      <dgm:t>
        <a:bodyPr/>
        <a:lstStyle/>
        <a:p>
          <a:endParaRPr lang="fr-FR"/>
        </a:p>
      </dgm:t>
    </dgm:pt>
    <dgm:pt modelId="{F305BF45-BA02-F94B-9400-DB802D6CB87D}" type="sibTrans" cxnId="{D83B27D9-72DB-C540-98ED-315DC8EC6B4D}">
      <dgm:prSet/>
      <dgm:spPr/>
      <dgm:t>
        <a:bodyPr/>
        <a:lstStyle/>
        <a:p>
          <a:endParaRPr lang="fr-FR"/>
        </a:p>
      </dgm:t>
    </dgm:pt>
    <dgm:pt modelId="{2F3273CA-7ED1-7D44-AD88-61A9097057AF}">
      <dgm:prSet/>
      <dgm:spPr/>
      <dgm:t>
        <a:bodyPr/>
        <a:lstStyle/>
        <a:p>
          <a:r>
            <a:rPr lang="fr-FR" dirty="0"/>
            <a:t>Productions individuelles</a:t>
          </a:r>
        </a:p>
      </dgm:t>
    </dgm:pt>
    <dgm:pt modelId="{56D90B89-349E-3A42-BD35-04FB4FC05DA1}" type="parTrans" cxnId="{97319E09-E1AA-424D-98D1-2520295DCA2C}">
      <dgm:prSet/>
      <dgm:spPr/>
      <dgm:t>
        <a:bodyPr/>
        <a:lstStyle/>
        <a:p>
          <a:endParaRPr lang="fr-FR"/>
        </a:p>
      </dgm:t>
    </dgm:pt>
    <dgm:pt modelId="{44A23FBF-C2F9-6345-BA6C-B56A2848E9D3}" type="sibTrans" cxnId="{97319E09-E1AA-424D-98D1-2520295DCA2C}">
      <dgm:prSet/>
      <dgm:spPr/>
      <dgm:t>
        <a:bodyPr/>
        <a:lstStyle/>
        <a:p>
          <a:endParaRPr lang="fr-FR"/>
        </a:p>
      </dgm:t>
    </dgm:pt>
    <dgm:pt modelId="{A672E1E5-5746-3641-B11B-4FD33266E48F}">
      <dgm:prSet/>
      <dgm:spPr/>
      <dgm:t>
        <a:bodyPr/>
        <a:lstStyle/>
        <a:p>
          <a:r>
            <a:rPr lang="fr-FR" dirty="0"/>
            <a:t>Productions collectives</a:t>
          </a:r>
        </a:p>
      </dgm:t>
    </dgm:pt>
    <dgm:pt modelId="{EAEC7168-CFF9-DF41-9AE0-920DDF82EA0D}" type="parTrans" cxnId="{03EFD0A8-78B3-9840-97B3-FE8312558285}">
      <dgm:prSet/>
      <dgm:spPr/>
      <dgm:t>
        <a:bodyPr/>
        <a:lstStyle/>
        <a:p>
          <a:endParaRPr lang="fr-FR"/>
        </a:p>
      </dgm:t>
    </dgm:pt>
    <dgm:pt modelId="{F23B6249-3C41-E14B-A3FB-034B8BB9AC53}" type="sibTrans" cxnId="{03EFD0A8-78B3-9840-97B3-FE8312558285}">
      <dgm:prSet/>
      <dgm:spPr/>
      <dgm:t>
        <a:bodyPr/>
        <a:lstStyle/>
        <a:p>
          <a:endParaRPr lang="fr-FR"/>
        </a:p>
      </dgm:t>
    </dgm:pt>
    <dgm:pt modelId="{C84E68F3-3456-1C4B-B1A3-BCC99E1B1D60}" type="pres">
      <dgm:prSet presAssocID="{278AF209-10DD-E041-87D8-4463C1F1E941}" presName="diagram" presStyleCnt="0">
        <dgm:presLayoutVars>
          <dgm:dir/>
          <dgm:animLvl val="lvl"/>
          <dgm:resizeHandles val="exact"/>
        </dgm:presLayoutVars>
      </dgm:prSet>
      <dgm:spPr/>
    </dgm:pt>
    <dgm:pt modelId="{FD4CA47D-4F25-EF48-BBCF-632A5F639662}" type="pres">
      <dgm:prSet presAssocID="{E879A83B-9B7B-B441-B6F6-DDEFE7978A41}" presName="compNode" presStyleCnt="0"/>
      <dgm:spPr/>
    </dgm:pt>
    <dgm:pt modelId="{B3725FF1-1174-D949-9B04-5547A067B8B1}" type="pres">
      <dgm:prSet presAssocID="{E879A83B-9B7B-B441-B6F6-DDEFE7978A41}" presName="childRect" presStyleLbl="bgAcc1" presStyleIdx="0" presStyleCnt="5">
        <dgm:presLayoutVars>
          <dgm:bulletEnabled val="1"/>
        </dgm:presLayoutVars>
      </dgm:prSet>
      <dgm:spPr/>
    </dgm:pt>
    <dgm:pt modelId="{1D07A50C-65F0-974E-818C-8CAC10AFE254}" type="pres">
      <dgm:prSet presAssocID="{E879A83B-9B7B-B441-B6F6-DDEFE7978A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DC026-5A0D-0946-B1D6-5B90871BC84E}" type="pres">
      <dgm:prSet presAssocID="{E879A83B-9B7B-B441-B6F6-DDEFE7978A41}" presName="parentRect" presStyleLbl="alignNode1" presStyleIdx="0" presStyleCnt="5"/>
      <dgm:spPr/>
      <dgm:t>
        <a:bodyPr/>
        <a:lstStyle/>
        <a:p>
          <a:endParaRPr lang="fr-FR"/>
        </a:p>
      </dgm:t>
    </dgm:pt>
    <dgm:pt modelId="{C794CBD1-0116-6A40-B0E1-03C8DDF4FBB8}" type="pres">
      <dgm:prSet presAssocID="{E879A83B-9B7B-B441-B6F6-DDEFE7978A41}" presName="adorn" presStyleLbl="fgAccFollowNode1" presStyleIdx="0" presStyleCnt="5"/>
      <dgm:spPr/>
    </dgm:pt>
    <dgm:pt modelId="{60663470-D8B0-7D46-A228-790ED3DA0224}" type="pres">
      <dgm:prSet presAssocID="{31B56F55-1BCB-BE4B-B399-D1F428CBA13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2D3CC3B-5BF8-1048-BB68-85724851B6F2}" type="pres">
      <dgm:prSet presAssocID="{9C3857B0-082D-B342-A136-FCFE84A2CEFF}" presName="compNode" presStyleCnt="0"/>
      <dgm:spPr/>
    </dgm:pt>
    <dgm:pt modelId="{A364995E-A1D9-F14A-AA1E-52A8AEDCBE6B}" type="pres">
      <dgm:prSet presAssocID="{9C3857B0-082D-B342-A136-FCFE84A2CEFF}" presName="childRect" presStyleLbl="bgAcc1" presStyleIdx="1" presStyleCnt="5">
        <dgm:presLayoutVars>
          <dgm:bulletEnabled val="1"/>
        </dgm:presLayoutVars>
      </dgm:prSet>
      <dgm:spPr/>
    </dgm:pt>
    <dgm:pt modelId="{1AA71A43-6141-E44F-B209-CC430234D094}" type="pres">
      <dgm:prSet presAssocID="{9C3857B0-082D-B342-A136-FCFE84A2CE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BCF017-6F5C-ED40-8CDA-F8149961C5E6}" type="pres">
      <dgm:prSet presAssocID="{9C3857B0-082D-B342-A136-FCFE84A2CEFF}" presName="parentRect" presStyleLbl="alignNode1" presStyleIdx="1" presStyleCnt="5"/>
      <dgm:spPr/>
      <dgm:t>
        <a:bodyPr/>
        <a:lstStyle/>
        <a:p>
          <a:endParaRPr lang="fr-FR"/>
        </a:p>
      </dgm:t>
    </dgm:pt>
    <dgm:pt modelId="{06B28A28-C730-204B-977F-9F75B5B0C67F}" type="pres">
      <dgm:prSet presAssocID="{9C3857B0-082D-B342-A136-FCFE84A2CEFF}" presName="adorn" presStyleLbl="fgAccFollowNode1" presStyleIdx="1" presStyleCnt="5"/>
      <dgm:spPr/>
    </dgm:pt>
    <dgm:pt modelId="{9D766BA3-0A55-C840-B517-BA659728F52B}" type="pres">
      <dgm:prSet presAssocID="{B426D95B-ADCD-7A48-BFA1-F6276F556A5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9E93A4F-66C0-E84C-9404-5BB46690DF97}" type="pres">
      <dgm:prSet presAssocID="{1F66127E-A0ED-2E49-BB57-8A55E2C94CF9}" presName="compNode" presStyleCnt="0"/>
      <dgm:spPr/>
    </dgm:pt>
    <dgm:pt modelId="{92DB6608-6B47-6E49-BFD4-C786946ED249}" type="pres">
      <dgm:prSet presAssocID="{1F66127E-A0ED-2E49-BB57-8A55E2C94CF9}" presName="childRect" presStyleLbl="bgAcc1" presStyleIdx="2" presStyleCnt="5" custLinFactNeighborX="-2334" custLinFactNeighborY="2085">
        <dgm:presLayoutVars>
          <dgm:bulletEnabled val="1"/>
        </dgm:presLayoutVars>
      </dgm:prSet>
      <dgm:spPr/>
    </dgm:pt>
    <dgm:pt modelId="{F0900854-55B9-B747-9D67-78659F61FCD4}" type="pres">
      <dgm:prSet presAssocID="{1F66127E-A0ED-2E49-BB57-8A55E2C94C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AACEB0-4B09-B947-B21F-70392C35C31B}" type="pres">
      <dgm:prSet presAssocID="{1F66127E-A0ED-2E49-BB57-8A55E2C94CF9}" presName="parentRect" presStyleLbl="alignNode1" presStyleIdx="2" presStyleCnt="5"/>
      <dgm:spPr/>
      <dgm:t>
        <a:bodyPr/>
        <a:lstStyle/>
        <a:p>
          <a:endParaRPr lang="fr-FR"/>
        </a:p>
      </dgm:t>
    </dgm:pt>
    <dgm:pt modelId="{08FE7D27-6CAE-B944-A6C7-377AAA429D18}" type="pres">
      <dgm:prSet presAssocID="{1F66127E-A0ED-2E49-BB57-8A55E2C94CF9}" presName="adorn" presStyleLbl="fgAccFollowNode1" presStyleIdx="2" presStyleCnt="5"/>
      <dgm:spPr/>
    </dgm:pt>
    <dgm:pt modelId="{D0C72A05-33FD-BB47-96B4-9EE1684BB098}" type="pres">
      <dgm:prSet presAssocID="{F305BF45-BA02-F94B-9400-DB802D6CB87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C3064B8-67F8-E84B-BD3F-BD722846DF35}" type="pres">
      <dgm:prSet presAssocID="{2F3273CA-7ED1-7D44-AD88-61A9097057AF}" presName="compNode" presStyleCnt="0"/>
      <dgm:spPr/>
    </dgm:pt>
    <dgm:pt modelId="{76A51F8E-984B-0649-BCF1-8EFBFB3F6AA1}" type="pres">
      <dgm:prSet presAssocID="{2F3273CA-7ED1-7D44-AD88-61A9097057AF}" presName="childRect" presStyleLbl="bgAcc1" presStyleIdx="3" presStyleCnt="5">
        <dgm:presLayoutVars>
          <dgm:bulletEnabled val="1"/>
        </dgm:presLayoutVars>
      </dgm:prSet>
      <dgm:spPr/>
    </dgm:pt>
    <dgm:pt modelId="{224B8DBE-370E-304E-89F2-FD465B622950}" type="pres">
      <dgm:prSet presAssocID="{2F3273CA-7ED1-7D44-AD88-61A9097057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75E109-8EED-8749-9692-B8804E77253B}" type="pres">
      <dgm:prSet presAssocID="{2F3273CA-7ED1-7D44-AD88-61A9097057AF}" presName="parentRect" presStyleLbl="alignNode1" presStyleIdx="3" presStyleCnt="5"/>
      <dgm:spPr/>
      <dgm:t>
        <a:bodyPr/>
        <a:lstStyle/>
        <a:p>
          <a:endParaRPr lang="fr-FR"/>
        </a:p>
      </dgm:t>
    </dgm:pt>
    <dgm:pt modelId="{3281194D-31C7-D64D-AB39-140F65C1742C}" type="pres">
      <dgm:prSet presAssocID="{2F3273CA-7ED1-7D44-AD88-61A9097057AF}" presName="adorn" presStyleLbl="fgAccFollowNode1" presStyleIdx="3" presStyleCnt="5"/>
      <dgm:spPr/>
    </dgm:pt>
    <dgm:pt modelId="{2753DCD7-40E5-2E4F-B331-25B4F00FFAD1}" type="pres">
      <dgm:prSet presAssocID="{44A23FBF-C2F9-6345-BA6C-B56A2848E9D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5B601EC-C43F-934C-AE29-3796436DC0F5}" type="pres">
      <dgm:prSet presAssocID="{A672E1E5-5746-3641-B11B-4FD33266E48F}" presName="compNode" presStyleCnt="0"/>
      <dgm:spPr/>
    </dgm:pt>
    <dgm:pt modelId="{3D15F06E-7993-384A-8F34-C42EC168F40D}" type="pres">
      <dgm:prSet presAssocID="{A672E1E5-5746-3641-B11B-4FD33266E48F}" presName="childRect" presStyleLbl="bgAcc1" presStyleIdx="4" presStyleCnt="5">
        <dgm:presLayoutVars>
          <dgm:bulletEnabled val="1"/>
        </dgm:presLayoutVars>
      </dgm:prSet>
      <dgm:spPr/>
    </dgm:pt>
    <dgm:pt modelId="{5B0D405B-8176-BC42-835F-554DA9BA7F7D}" type="pres">
      <dgm:prSet presAssocID="{A672E1E5-5746-3641-B11B-4FD33266E4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D1B1E3-A68C-DA4B-A0F4-669901114CF4}" type="pres">
      <dgm:prSet presAssocID="{A672E1E5-5746-3641-B11B-4FD33266E48F}" presName="parentRect" presStyleLbl="alignNode1" presStyleIdx="4" presStyleCnt="5"/>
      <dgm:spPr/>
      <dgm:t>
        <a:bodyPr/>
        <a:lstStyle/>
        <a:p>
          <a:endParaRPr lang="fr-FR"/>
        </a:p>
      </dgm:t>
    </dgm:pt>
    <dgm:pt modelId="{7F5AB094-20B3-D34D-BE68-4A45348CFE17}" type="pres">
      <dgm:prSet presAssocID="{A672E1E5-5746-3641-B11B-4FD33266E48F}" presName="adorn" presStyleLbl="fgAccFollowNode1" presStyleIdx="4" presStyleCnt="5"/>
      <dgm:spPr/>
    </dgm:pt>
  </dgm:ptLst>
  <dgm:cxnLst>
    <dgm:cxn modelId="{CA6620EB-DC8D-43BF-847F-8BA45EF5BB84}" type="presOf" srcId="{278AF209-10DD-E041-87D8-4463C1F1E941}" destId="{C84E68F3-3456-1C4B-B1A3-BCC99E1B1D60}" srcOrd="0" destOrd="0" presId="urn:microsoft.com/office/officeart/2005/8/layout/bList2"/>
    <dgm:cxn modelId="{90A50947-0E23-474A-BE17-93B2414C2F1D}" type="presOf" srcId="{F305BF45-BA02-F94B-9400-DB802D6CB87D}" destId="{D0C72A05-33FD-BB47-96B4-9EE1684BB098}" srcOrd="0" destOrd="0" presId="urn:microsoft.com/office/officeart/2005/8/layout/bList2"/>
    <dgm:cxn modelId="{1095A349-5C6C-4184-8ACA-9C40E3C87484}" type="presOf" srcId="{A672E1E5-5746-3641-B11B-4FD33266E48F}" destId="{5B0D405B-8176-BC42-835F-554DA9BA7F7D}" srcOrd="0" destOrd="0" presId="urn:microsoft.com/office/officeart/2005/8/layout/bList2"/>
    <dgm:cxn modelId="{EC23BC46-8BD0-4DC8-9229-10AC5311DE56}" type="presOf" srcId="{E879A83B-9B7B-B441-B6F6-DDEFE7978A41}" destId="{1D07A50C-65F0-974E-818C-8CAC10AFE254}" srcOrd="0" destOrd="0" presId="urn:microsoft.com/office/officeart/2005/8/layout/bList2"/>
    <dgm:cxn modelId="{142252BE-4FC3-457F-A677-63C46465DABF}" type="presOf" srcId="{44A23FBF-C2F9-6345-BA6C-B56A2848E9D3}" destId="{2753DCD7-40E5-2E4F-B331-25B4F00FFAD1}" srcOrd="0" destOrd="0" presId="urn:microsoft.com/office/officeart/2005/8/layout/bList2"/>
    <dgm:cxn modelId="{34405BCB-5B53-BA43-854C-3DCB5C8A63B7}" srcId="{278AF209-10DD-E041-87D8-4463C1F1E941}" destId="{9C3857B0-082D-B342-A136-FCFE84A2CEFF}" srcOrd="1" destOrd="0" parTransId="{0F0BDE26-EEF5-1C40-9849-BFFDEA39EEB2}" sibTransId="{B426D95B-ADCD-7A48-BFA1-F6276F556A51}"/>
    <dgm:cxn modelId="{9E5F90CF-F157-4E81-872C-CCEBDF17CF5A}" type="presOf" srcId="{9C3857B0-082D-B342-A136-FCFE84A2CEFF}" destId="{65BCF017-6F5C-ED40-8CDA-F8149961C5E6}" srcOrd="1" destOrd="0" presId="urn:microsoft.com/office/officeart/2005/8/layout/bList2"/>
    <dgm:cxn modelId="{97319E09-E1AA-424D-98D1-2520295DCA2C}" srcId="{278AF209-10DD-E041-87D8-4463C1F1E941}" destId="{2F3273CA-7ED1-7D44-AD88-61A9097057AF}" srcOrd="3" destOrd="0" parTransId="{56D90B89-349E-3A42-BD35-04FB4FC05DA1}" sibTransId="{44A23FBF-C2F9-6345-BA6C-B56A2848E9D3}"/>
    <dgm:cxn modelId="{D6BDB5CD-F605-4230-BE3C-4A33CCDF7D38}" type="presOf" srcId="{B426D95B-ADCD-7A48-BFA1-F6276F556A51}" destId="{9D766BA3-0A55-C840-B517-BA659728F52B}" srcOrd="0" destOrd="0" presId="urn:microsoft.com/office/officeart/2005/8/layout/bList2"/>
    <dgm:cxn modelId="{B249BAE9-F4B8-184C-AB4C-D88A93BD73F7}" srcId="{278AF209-10DD-E041-87D8-4463C1F1E941}" destId="{E879A83B-9B7B-B441-B6F6-DDEFE7978A41}" srcOrd="0" destOrd="0" parTransId="{2A6EFA8D-EB5B-094C-850A-9E7098E9A334}" sibTransId="{31B56F55-1BCB-BE4B-B399-D1F428CBA13D}"/>
    <dgm:cxn modelId="{FE38B8E1-DB36-41B6-B160-3C0DCF759F33}" type="presOf" srcId="{2F3273CA-7ED1-7D44-AD88-61A9097057AF}" destId="{224B8DBE-370E-304E-89F2-FD465B622950}" srcOrd="0" destOrd="0" presId="urn:microsoft.com/office/officeart/2005/8/layout/bList2"/>
    <dgm:cxn modelId="{49FE7985-F6C3-47EF-83E4-00D0C2CC7FAC}" type="presOf" srcId="{1F66127E-A0ED-2E49-BB57-8A55E2C94CF9}" destId="{C4AACEB0-4B09-B947-B21F-70392C35C31B}" srcOrd="1" destOrd="0" presId="urn:microsoft.com/office/officeart/2005/8/layout/bList2"/>
    <dgm:cxn modelId="{ED682A95-282C-4BBE-BDA5-1CC254157010}" type="presOf" srcId="{1F66127E-A0ED-2E49-BB57-8A55E2C94CF9}" destId="{F0900854-55B9-B747-9D67-78659F61FCD4}" srcOrd="0" destOrd="0" presId="urn:microsoft.com/office/officeart/2005/8/layout/bList2"/>
    <dgm:cxn modelId="{DA8460C6-4161-49C4-9952-0985C267525E}" type="presOf" srcId="{9C3857B0-082D-B342-A136-FCFE84A2CEFF}" destId="{1AA71A43-6141-E44F-B209-CC430234D094}" srcOrd="0" destOrd="0" presId="urn:microsoft.com/office/officeart/2005/8/layout/bList2"/>
    <dgm:cxn modelId="{D83B27D9-72DB-C540-98ED-315DC8EC6B4D}" srcId="{278AF209-10DD-E041-87D8-4463C1F1E941}" destId="{1F66127E-A0ED-2E49-BB57-8A55E2C94CF9}" srcOrd="2" destOrd="0" parTransId="{2B99C1D5-6C6F-B446-B925-0B2B28AEFE23}" sibTransId="{F305BF45-BA02-F94B-9400-DB802D6CB87D}"/>
    <dgm:cxn modelId="{FA2AFF60-142F-4863-BA41-05DF0A4F8E3B}" type="presOf" srcId="{31B56F55-1BCB-BE4B-B399-D1F428CBA13D}" destId="{60663470-D8B0-7D46-A228-790ED3DA0224}" srcOrd="0" destOrd="0" presId="urn:microsoft.com/office/officeart/2005/8/layout/bList2"/>
    <dgm:cxn modelId="{7022065D-8302-4270-9415-0D26DD3DD064}" type="presOf" srcId="{E879A83B-9B7B-B441-B6F6-DDEFE7978A41}" destId="{B08DC026-5A0D-0946-B1D6-5B90871BC84E}" srcOrd="1" destOrd="0" presId="urn:microsoft.com/office/officeart/2005/8/layout/bList2"/>
    <dgm:cxn modelId="{03EFD0A8-78B3-9840-97B3-FE8312558285}" srcId="{278AF209-10DD-E041-87D8-4463C1F1E941}" destId="{A672E1E5-5746-3641-B11B-4FD33266E48F}" srcOrd="4" destOrd="0" parTransId="{EAEC7168-CFF9-DF41-9AE0-920DDF82EA0D}" sibTransId="{F23B6249-3C41-E14B-A3FB-034B8BB9AC53}"/>
    <dgm:cxn modelId="{C5F14A4B-F448-437C-9787-FE5D77E21F46}" type="presOf" srcId="{2F3273CA-7ED1-7D44-AD88-61A9097057AF}" destId="{F375E109-8EED-8749-9692-B8804E77253B}" srcOrd="1" destOrd="0" presId="urn:microsoft.com/office/officeart/2005/8/layout/bList2"/>
    <dgm:cxn modelId="{E1413A5D-BDED-4701-88BC-2EBFAAD93422}" type="presOf" srcId="{A672E1E5-5746-3641-B11B-4FD33266E48F}" destId="{1FD1B1E3-A68C-DA4B-A0F4-669901114CF4}" srcOrd="1" destOrd="0" presId="urn:microsoft.com/office/officeart/2005/8/layout/bList2"/>
    <dgm:cxn modelId="{CCD26BCB-82A1-4E81-9342-9558F8791BAF}" type="presParOf" srcId="{C84E68F3-3456-1C4B-B1A3-BCC99E1B1D60}" destId="{FD4CA47D-4F25-EF48-BBCF-632A5F639662}" srcOrd="0" destOrd="0" presId="urn:microsoft.com/office/officeart/2005/8/layout/bList2"/>
    <dgm:cxn modelId="{1B93C288-C4B2-4F6D-9814-D8B74B6B2BF1}" type="presParOf" srcId="{FD4CA47D-4F25-EF48-BBCF-632A5F639662}" destId="{B3725FF1-1174-D949-9B04-5547A067B8B1}" srcOrd="0" destOrd="0" presId="urn:microsoft.com/office/officeart/2005/8/layout/bList2"/>
    <dgm:cxn modelId="{30566E22-D37E-4109-9C14-5EFC0EC94E89}" type="presParOf" srcId="{FD4CA47D-4F25-EF48-BBCF-632A5F639662}" destId="{1D07A50C-65F0-974E-818C-8CAC10AFE254}" srcOrd="1" destOrd="0" presId="urn:microsoft.com/office/officeart/2005/8/layout/bList2"/>
    <dgm:cxn modelId="{00886CBB-8F2E-4C6D-AF5A-A2D6613A49EA}" type="presParOf" srcId="{FD4CA47D-4F25-EF48-BBCF-632A5F639662}" destId="{B08DC026-5A0D-0946-B1D6-5B90871BC84E}" srcOrd="2" destOrd="0" presId="urn:microsoft.com/office/officeart/2005/8/layout/bList2"/>
    <dgm:cxn modelId="{00BE6322-7302-4A66-AD38-04AA37513D4C}" type="presParOf" srcId="{FD4CA47D-4F25-EF48-BBCF-632A5F639662}" destId="{C794CBD1-0116-6A40-B0E1-03C8DDF4FBB8}" srcOrd="3" destOrd="0" presId="urn:microsoft.com/office/officeart/2005/8/layout/bList2"/>
    <dgm:cxn modelId="{58FE9CB4-DE9D-43AF-ADCE-51FD9B24D81B}" type="presParOf" srcId="{C84E68F3-3456-1C4B-B1A3-BCC99E1B1D60}" destId="{60663470-D8B0-7D46-A228-790ED3DA0224}" srcOrd="1" destOrd="0" presId="urn:microsoft.com/office/officeart/2005/8/layout/bList2"/>
    <dgm:cxn modelId="{F8885A31-2D5A-443C-AB66-E04FAE86980D}" type="presParOf" srcId="{C84E68F3-3456-1C4B-B1A3-BCC99E1B1D60}" destId="{E2D3CC3B-5BF8-1048-BB68-85724851B6F2}" srcOrd="2" destOrd="0" presId="urn:microsoft.com/office/officeart/2005/8/layout/bList2"/>
    <dgm:cxn modelId="{517B960D-4C96-4175-81E8-52B08373106E}" type="presParOf" srcId="{E2D3CC3B-5BF8-1048-BB68-85724851B6F2}" destId="{A364995E-A1D9-F14A-AA1E-52A8AEDCBE6B}" srcOrd="0" destOrd="0" presId="urn:microsoft.com/office/officeart/2005/8/layout/bList2"/>
    <dgm:cxn modelId="{3A3A3A39-CB7F-4AED-A362-C9E905FAFA72}" type="presParOf" srcId="{E2D3CC3B-5BF8-1048-BB68-85724851B6F2}" destId="{1AA71A43-6141-E44F-B209-CC430234D094}" srcOrd="1" destOrd="0" presId="urn:microsoft.com/office/officeart/2005/8/layout/bList2"/>
    <dgm:cxn modelId="{1CBF1BFF-BA97-41F0-9726-878E1A902AD0}" type="presParOf" srcId="{E2D3CC3B-5BF8-1048-BB68-85724851B6F2}" destId="{65BCF017-6F5C-ED40-8CDA-F8149961C5E6}" srcOrd="2" destOrd="0" presId="urn:microsoft.com/office/officeart/2005/8/layout/bList2"/>
    <dgm:cxn modelId="{BBA1DDF8-7365-472F-9A6E-1AF5C3CE5BDF}" type="presParOf" srcId="{E2D3CC3B-5BF8-1048-BB68-85724851B6F2}" destId="{06B28A28-C730-204B-977F-9F75B5B0C67F}" srcOrd="3" destOrd="0" presId="urn:microsoft.com/office/officeart/2005/8/layout/bList2"/>
    <dgm:cxn modelId="{A6899D9E-A50A-4CC7-8A0D-D96A5E3C5332}" type="presParOf" srcId="{C84E68F3-3456-1C4B-B1A3-BCC99E1B1D60}" destId="{9D766BA3-0A55-C840-B517-BA659728F52B}" srcOrd="3" destOrd="0" presId="urn:microsoft.com/office/officeart/2005/8/layout/bList2"/>
    <dgm:cxn modelId="{F5B4B6D2-7BF2-4379-A6CA-2C7CDF3FE8B6}" type="presParOf" srcId="{C84E68F3-3456-1C4B-B1A3-BCC99E1B1D60}" destId="{19E93A4F-66C0-E84C-9404-5BB46690DF97}" srcOrd="4" destOrd="0" presId="urn:microsoft.com/office/officeart/2005/8/layout/bList2"/>
    <dgm:cxn modelId="{007E98AB-6EF1-47D1-9808-618E67F94608}" type="presParOf" srcId="{19E93A4F-66C0-E84C-9404-5BB46690DF97}" destId="{92DB6608-6B47-6E49-BFD4-C786946ED249}" srcOrd="0" destOrd="0" presId="urn:microsoft.com/office/officeart/2005/8/layout/bList2"/>
    <dgm:cxn modelId="{CD97669C-098B-4673-8374-9EA51EA362A3}" type="presParOf" srcId="{19E93A4F-66C0-E84C-9404-5BB46690DF97}" destId="{F0900854-55B9-B747-9D67-78659F61FCD4}" srcOrd="1" destOrd="0" presId="urn:microsoft.com/office/officeart/2005/8/layout/bList2"/>
    <dgm:cxn modelId="{EF25D5BB-1665-47F0-98BB-F41A4A84F912}" type="presParOf" srcId="{19E93A4F-66C0-E84C-9404-5BB46690DF97}" destId="{C4AACEB0-4B09-B947-B21F-70392C35C31B}" srcOrd="2" destOrd="0" presId="urn:microsoft.com/office/officeart/2005/8/layout/bList2"/>
    <dgm:cxn modelId="{5419575E-F01D-492C-AD25-85CB3C815015}" type="presParOf" srcId="{19E93A4F-66C0-E84C-9404-5BB46690DF97}" destId="{08FE7D27-6CAE-B944-A6C7-377AAA429D18}" srcOrd="3" destOrd="0" presId="urn:microsoft.com/office/officeart/2005/8/layout/bList2"/>
    <dgm:cxn modelId="{8CF9B095-A8C1-4AC5-B1A1-7120EE12FBC9}" type="presParOf" srcId="{C84E68F3-3456-1C4B-B1A3-BCC99E1B1D60}" destId="{D0C72A05-33FD-BB47-96B4-9EE1684BB098}" srcOrd="5" destOrd="0" presId="urn:microsoft.com/office/officeart/2005/8/layout/bList2"/>
    <dgm:cxn modelId="{261C1052-A690-4312-8478-C65AA710B31B}" type="presParOf" srcId="{C84E68F3-3456-1C4B-B1A3-BCC99E1B1D60}" destId="{CC3064B8-67F8-E84B-BD3F-BD722846DF35}" srcOrd="6" destOrd="0" presId="urn:microsoft.com/office/officeart/2005/8/layout/bList2"/>
    <dgm:cxn modelId="{82EEACBA-6B59-4D4A-9E4F-EE21E6F780BE}" type="presParOf" srcId="{CC3064B8-67F8-E84B-BD3F-BD722846DF35}" destId="{76A51F8E-984B-0649-BCF1-8EFBFB3F6AA1}" srcOrd="0" destOrd="0" presId="urn:microsoft.com/office/officeart/2005/8/layout/bList2"/>
    <dgm:cxn modelId="{15703163-7330-4A81-8BE5-426A9FEBCE02}" type="presParOf" srcId="{CC3064B8-67F8-E84B-BD3F-BD722846DF35}" destId="{224B8DBE-370E-304E-89F2-FD465B622950}" srcOrd="1" destOrd="0" presId="urn:microsoft.com/office/officeart/2005/8/layout/bList2"/>
    <dgm:cxn modelId="{2BDF49A1-F6FC-4E74-8EB1-F157FCD85833}" type="presParOf" srcId="{CC3064B8-67F8-E84B-BD3F-BD722846DF35}" destId="{F375E109-8EED-8749-9692-B8804E77253B}" srcOrd="2" destOrd="0" presId="urn:microsoft.com/office/officeart/2005/8/layout/bList2"/>
    <dgm:cxn modelId="{3DF72AEF-41BE-4A87-8DFD-33876A49A014}" type="presParOf" srcId="{CC3064B8-67F8-E84B-BD3F-BD722846DF35}" destId="{3281194D-31C7-D64D-AB39-140F65C1742C}" srcOrd="3" destOrd="0" presId="urn:microsoft.com/office/officeart/2005/8/layout/bList2"/>
    <dgm:cxn modelId="{CF8BE6BC-DF64-4FC8-BF1D-2FD67ACB61DF}" type="presParOf" srcId="{C84E68F3-3456-1C4B-B1A3-BCC99E1B1D60}" destId="{2753DCD7-40E5-2E4F-B331-25B4F00FFAD1}" srcOrd="7" destOrd="0" presId="urn:microsoft.com/office/officeart/2005/8/layout/bList2"/>
    <dgm:cxn modelId="{B95ACC0A-F8BE-48FB-B524-4A91BB30D3E2}" type="presParOf" srcId="{C84E68F3-3456-1C4B-B1A3-BCC99E1B1D60}" destId="{45B601EC-C43F-934C-AE29-3796436DC0F5}" srcOrd="8" destOrd="0" presId="urn:microsoft.com/office/officeart/2005/8/layout/bList2"/>
    <dgm:cxn modelId="{360BFC56-5AEC-450B-BBD5-0DCBD15B35E3}" type="presParOf" srcId="{45B601EC-C43F-934C-AE29-3796436DC0F5}" destId="{3D15F06E-7993-384A-8F34-C42EC168F40D}" srcOrd="0" destOrd="0" presId="urn:microsoft.com/office/officeart/2005/8/layout/bList2"/>
    <dgm:cxn modelId="{A1E37CCB-A861-4D3E-9FDD-90876B69E1C2}" type="presParOf" srcId="{45B601EC-C43F-934C-AE29-3796436DC0F5}" destId="{5B0D405B-8176-BC42-835F-554DA9BA7F7D}" srcOrd="1" destOrd="0" presId="urn:microsoft.com/office/officeart/2005/8/layout/bList2"/>
    <dgm:cxn modelId="{88CED9FC-FC00-4FEC-BBF7-39516F5AC7EC}" type="presParOf" srcId="{45B601EC-C43F-934C-AE29-3796436DC0F5}" destId="{1FD1B1E3-A68C-DA4B-A0F4-669901114CF4}" srcOrd="2" destOrd="0" presId="urn:microsoft.com/office/officeart/2005/8/layout/bList2"/>
    <dgm:cxn modelId="{B63BBE50-16CE-44B3-BEE8-A3662D529181}" type="presParOf" srcId="{45B601EC-C43F-934C-AE29-3796436DC0F5}" destId="{7F5AB094-20B3-D34D-BE68-4A45348CFE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27A5-633C-4C02-88C5-BD02AD3B8E56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D993B-7CDC-4E61-B3B7-86390F24FD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43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EDC5F-B4B6-47CF-8BE8-54A0BF38C78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889D-FE0C-4867-989C-691A75C1D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46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dgesco/course/view.php?id=1538&amp;section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chemeClr val="accent1"/>
                </a:solidFill>
              </a:rPr>
              <a:t>Le terme de sciences du numérique désigne les </a:t>
            </a:r>
            <a:r>
              <a:rPr lang="fr-FR" sz="1200" b="1" i="1" dirty="0">
                <a:solidFill>
                  <a:schemeClr val="accent1"/>
                </a:solidFill>
              </a:rPr>
              <a:t>sciences</a:t>
            </a:r>
            <a:r>
              <a:rPr lang="fr-FR" sz="1200" i="1" dirty="0">
                <a:solidFill>
                  <a:schemeClr val="accent1"/>
                </a:solidFill>
              </a:rPr>
              <a:t> de </a:t>
            </a:r>
            <a:r>
              <a:rPr lang="fr-FR" sz="1200" b="1" i="1" dirty="0">
                <a:solidFill>
                  <a:schemeClr val="accent1"/>
                </a:solidFill>
              </a:rPr>
              <a:t>l'information</a:t>
            </a:r>
            <a:r>
              <a:rPr lang="fr-FR" sz="1200" i="1" dirty="0">
                <a:solidFill>
                  <a:schemeClr val="accent1"/>
                </a:solidFill>
              </a:rPr>
              <a:t> et de </a:t>
            </a:r>
            <a:r>
              <a:rPr lang="fr-FR" sz="1200" b="1" i="1" dirty="0">
                <a:solidFill>
                  <a:schemeClr val="accent1"/>
                </a:solidFill>
              </a:rPr>
              <a:t>la communication </a:t>
            </a:r>
            <a:r>
              <a:rPr lang="fr-FR" sz="1200" i="1" dirty="0">
                <a:solidFill>
                  <a:schemeClr val="accent1"/>
                </a:solidFill>
              </a:rPr>
              <a:t>sur leurs </a:t>
            </a:r>
            <a:r>
              <a:rPr lang="fr-FR" sz="1200" b="1" i="1" dirty="0">
                <a:solidFill>
                  <a:schemeClr val="accent1"/>
                </a:solidFill>
              </a:rPr>
              <a:t>volets matériels et logiciels</a:t>
            </a:r>
            <a:r>
              <a:rPr lang="fr-FR" sz="1200" i="1" dirty="0">
                <a:solidFill>
                  <a:schemeClr val="accent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2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thèmes sont obligatoires et doivent tous être traités.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S’appuyer aussi sur 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les ressources en ligne </a:t>
            </a:r>
            <a:r>
              <a:rPr lang="fr-FR" sz="1200" dirty="0">
                <a:hlinkClick r:id="rId3"/>
              </a:rPr>
              <a:t>magistere.education.fr/</a:t>
            </a:r>
            <a:r>
              <a:rPr lang="fr-FR" sz="1200" dirty="0" err="1">
                <a:hlinkClick r:id="rId3"/>
              </a:rPr>
              <a:t>dgesco</a:t>
            </a:r>
            <a:r>
              <a:rPr lang="fr-FR" sz="1200" dirty="0">
                <a:hlinkClick r:id="rId3"/>
              </a:rPr>
              <a:t>/</a:t>
            </a:r>
            <a:r>
              <a:rPr lang="fr-FR" sz="1200" dirty="0"/>
              <a:t> et</a:t>
            </a:r>
            <a:r>
              <a:rPr lang="fr-FR" sz="1200" baseline="0" dirty="0"/>
              <a:t> </a:t>
            </a:r>
            <a:r>
              <a:rPr lang="fr-FR" sz="1200" dirty="0"/>
              <a:t>les exemples d’activités élèves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2 séminaires nationaux 4 décembre et 7, 8 février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MOOC SNT en ligne disponible sur FUN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2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dirty="0"/>
              <a:t>Les 7 thèmes sont structurés autour des 4 piliers de l’informatiques 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dirty="0"/>
              <a:t>les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données</a:t>
            </a:r>
            <a:r>
              <a:rPr lang="fr-FR" sz="1200" dirty="0"/>
              <a:t>, qui représentent, sous une forme numérique unifiée, des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informations</a:t>
            </a:r>
            <a:r>
              <a:rPr lang="fr-FR" sz="1200" b="1" dirty="0"/>
              <a:t> </a:t>
            </a:r>
            <a:r>
              <a:rPr lang="fr-FR" sz="1200" dirty="0"/>
              <a:t>très diverses : textes, images, sons, mesures physiques, etc. 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dirty="0"/>
              <a:t>les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algorithmes</a:t>
            </a:r>
            <a:r>
              <a:rPr lang="fr-FR" sz="1200" dirty="0"/>
              <a:t>, qui spécifient de façon abstraite et précise des traitements à effectuer sur les données à partir d’opérations élémentaires 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dirty="0"/>
              <a:t>les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langages</a:t>
            </a:r>
            <a:r>
              <a:rPr lang="fr-FR" sz="1200" dirty="0"/>
              <a:t>, qui permettent de traduire les algorithmes abstraits en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r>
              <a:rPr lang="fr-FR" sz="1200" b="1" dirty="0"/>
              <a:t> </a:t>
            </a:r>
            <a:r>
              <a:rPr lang="fr-FR" sz="1200" dirty="0"/>
              <a:t>textuels ou graphiques de façon à ce qu’ils soient exécutables par les machines 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200" dirty="0"/>
              <a:t>les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machines</a:t>
            </a:r>
            <a:r>
              <a:rPr lang="fr-FR" sz="1200" dirty="0"/>
              <a:t>, et leurs systèmes d’exploitation, qui permettent d’exécuter des programmes en enchaînant un grand nombre d’instructions simples, elles assurent la persistance des données par leur stockage. On y inclut les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objets connectés </a:t>
            </a:r>
            <a:r>
              <a:rPr lang="fr-FR" sz="1200" dirty="0"/>
              <a:t>et les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réseaux</a:t>
            </a:r>
            <a:r>
              <a:rPr lang="fr-FR" sz="12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1200" dirty="0"/>
              <a:t>et un élément transversal : les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interfaces</a:t>
            </a:r>
            <a:r>
              <a:rPr lang="fr-FR" sz="1200" b="1" dirty="0"/>
              <a:t> </a:t>
            </a:r>
            <a:r>
              <a:rPr lang="fr-FR" sz="1200" dirty="0"/>
              <a:t>qui permettent la communication avec les humains, la collecte des données et la commande des systèmes.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86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7 thèmes sont décrits de la même façon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21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pour le thème interne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568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3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i="1" dirty="0"/>
              <a:t>L’enseignement « sciences numériques et technologie » se veut avant tout être un enseignement de culture général.</a:t>
            </a:r>
          </a:p>
          <a:p>
            <a:pPr marL="4743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i="1" dirty="0"/>
              <a:t>Il a pour objet de permettre </a:t>
            </a:r>
            <a:r>
              <a:rPr lang="fr-FR" sz="1200" b="1" i="1" dirty="0">
                <a:solidFill>
                  <a:schemeClr val="accent2"/>
                </a:solidFill>
              </a:rPr>
              <a:t>d’appréhender les principaux concepts des sciences numériques</a:t>
            </a:r>
            <a:r>
              <a:rPr lang="fr-FR" sz="1200" i="1" dirty="0"/>
              <a:t>, mais également de permettre aux élèves, à partir d’un objet technologique, de </a:t>
            </a:r>
            <a:r>
              <a:rPr lang="fr-FR" sz="1200" b="1" i="1" dirty="0">
                <a:solidFill>
                  <a:schemeClr val="accent2"/>
                </a:solidFill>
              </a:rPr>
              <a:t>comprendre le poids croissant du numérique </a:t>
            </a:r>
            <a:r>
              <a:rPr lang="fr-FR" sz="1200" i="1" dirty="0"/>
              <a:t>et les enjeux qui en découlent.</a:t>
            </a:r>
            <a:br>
              <a:rPr lang="fr-FR" sz="1200" i="1" dirty="0"/>
            </a:br>
            <a:r>
              <a:rPr lang="fr-FR" sz="1200" i="1" dirty="0"/>
              <a:t>Cet</a:t>
            </a:r>
            <a:r>
              <a:rPr lang="fr-FR" sz="1200" i="1" baseline="0" dirty="0"/>
              <a:t> enseignement vise à </a:t>
            </a:r>
            <a:r>
              <a:rPr lang="fr-FR" sz="1200" i="1" dirty="0"/>
              <a:t>aider</a:t>
            </a:r>
            <a:r>
              <a:rPr lang="fr-FR" sz="1200" i="1" baseline="0" dirty="0"/>
              <a:t> les élèves :</a:t>
            </a:r>
            <a:r>
              <a:rPr lang="fr-FR" sz="1200" i="1" dirty="0"/>
              <a:t> </a:t>
            </a:r>
          </a:p>
          <a:p>
            <a:pPr marL="6457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i="1" dirty="0"/>
              <a:t>à mieux </a:t>
            </a:r>
            <a:r>
              <a:rPr lang="fr-FR" sz="1200" b="1" i="1" dirty="0">
                <a:solidFill>
                  <a:schemeClr val="accent2"/>
                </a:solidFill>
              </a:rPr>
              <a:t>comprendre les enjeux scientifiques et sociétaux </a:t>
            </a:r>
            <a:r>
              <a:rPr lang="fr-FR" sz="1200" i="1" dirty="0"/>
              <a:t>de la science informatique et de ses applications, </a:t>
            </a:r>
          </a:p>
          <a:p>
            <a:pPr marL="6457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i="1" dirty="0"/>
              <a:t>et</a:t>
            </a:r>
            <a:r>
              <a:rPr lang="fr-FR" sz="1200" i="1" baseline="0" dirty="0"/>
              <a:t> à </a:t>
            </a:r>
            <a:r>
              <a:rPr lang="fr-FR" sz="1200" b="1" i="1" dirty="0">
                <a:solidFill>
                  <a:schemeClr val="accent2"/>
                </a:solidFill>
              </a:rPr>
              <a:t>adopter un usage réfléchi et raisonné </a:t>
            </a:r>
            <a:r>
              <a:rPr lang="fr-FR" sz="1200" i="1" dirty="0"/>
              <a:t>des technologies numériques dans la vie quotidienne et à se préparer aux mutations présentes et à venir de tous les métiers.</a:t>
            </a:r>
            <a:r>
              <a:rPr lang="fr-FR" sz="1200" dirty="0"/>
              <a:t> </a:t>
            </a:r>
          </a:p>
          <a:p>
            <a:pPr marL="4743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474300" lvl="1" indent="0" algn="l"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0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Normes ISO informatiques : sur les langages de programmation python, C, sur les réseaux, sécurité des systèmes d’information, sécurité de l'information (ISO 27000). Dans le monde informatique on entend souvent parlé de ces normes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643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7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BYOD</a:t>
            </a:r>
            <a:r>
              <a:rPr lang="fr-FR" dirty="0"/>
              <a:t>, abréviation de l'anglais « </a:t>
            </a:r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 », en français, PAP pour « prenez vos appareils personnels » ou AVEC pour « apportez votre équipement personnel de communication », est une pratique qui consiste à utiliser ses équipements personnels (smartphone, ordinateur portable, tablette électronique)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110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6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chemeClr val="accent1"/>
                </a:solidFill>
              </a:rPr>
              <a:t>Le terme de sciences du numérique désigne les </a:t>
            </a:r>
            <a:r>
              <a:rPr lang="fr-FR" sz="1200" b="1" i="1" dirty="0">
                <a:solidFill>
                  <a:schemeClr val="accent1"/>
                </a:solidFill>
              </a:rPr>
              <a:t>sciences</a:t>
            </a:r>
            <a:r>
              <a:rPr lang="fr-FR" sz="1200" i="1" dirty="0">
                <a:solidFill>
                  <a:schemeClr val="accent1"/>
                </a:solidFill>
              </a:rPr>
              <a:t> de </a:t>
            </a:r>
            <a:r>
              <a:rPr lang="fr-FR" sz="1200" b="1" i="1" dirty="0">
                <a:solidFill>
                  <a:schemeClr val="accent1"/>
                </a:solidFill>
              </a:rPr>
              <a:t>l'information</a:t>
            </a:r>
            <a:r>
              <a:rPr lang="fr-FR" sz="1200" i="1" dirty="0">
                <a:solidFill>
                  <a:schemeClr val="accent1"/>
                </a:solidFill>
              </a:rPr>
              <a:t> et de </a:t>
            </a:r>
            <a:r>
              <a:rPr lang="fr-FR" sz="1200" b="1" i="1" dirty="0">
                <a:solidFill>
                  <a:schemeClr val="accent1"/>
                </a:solidFill>
              </a:rPr>
              <a:t>la communication </a:t>
            </a:r>
            <a:r>
              <a:rPr lang="fr-FR" sz="1200" i="1" dirty="0">
                <a:solidFill>
                  <a:schemeClr val="accent1"/>
                </a:solidFill>
              </a:rPr>
              <a:t>sur leurs </a:t>
            </a:r>
            <a:r>
              <a:rPr lang="fr-FR" sz="1200" b="1" i="1" dirty="0">
                <a:solidFill>
                  <a:schemeClr val="accent1"/>
                </a:solidFill>
              </a:rPr>
              <a:t>volets matériels et logiciels</a:t>
            </a:r>
            <a:r>
              <a:rPr lang="fr-FR" sz="1200" i="1" dirty="0">
                <a:solidFill>
                  <a:schemeClr val="accent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88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journée s’articule autour </a:t>
            </a:r>
            <a:r>
              <a:rPr lang="fr-FR" baseline="0" dirty="0"/>
              <a:t>3 points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 construire une vision partagée du contenu du programme mais aussi en comprendre les enjeux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Vous présentez les différentes ressources en ligne disponibles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</a:t>
            </a:r>
            <a:r>
              <a:rPr lang="fr-FR" baseline="0" dirty="0"/>
              <a:t> focale sur 2 thématiques du programme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/>
              <a:t>et manière transversale aborder les points suivants : l’évaluation, la trace écrite, l’organisation et outils.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46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0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7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47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nouvel</a:t>
            </a:r>
            <a:r>
              <a:rPr lang="fr-FR" baseline="0" dirty="0">
                <a:latin typeface="Arial" panose="020B0604020202020204" pitchFamily="34" charset="0"/>
                <a:cs typeface="Arial" panose="020B0604020202020204" pitchFamily="34" charset="0"/>
              </a:rPr>
              <a:t> enseignement s’intègre tout à fait dans la prise en compte 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 fortes évolutions générées par le développement des sciences et technologies du numérique.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Entre 1960 et l’horizon 2020, nous sommes</a:t>
            </a:r>
            <a:r>
              <a:rPr lang="fr-FR" sz="1200" baseline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passés de 2% à près de 75% de la population mondiale connectée à travers 1 milliard de sites web en 2017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et 3,5 milliards d’utilisateurs.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Notre univers devient différent parce que la quantité d’informations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(le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data)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la qualité de leurs échanges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(sur des images-écrans interactives)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changent la façon dont le citoyen d’une manière générale, s’informe et communique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S’agissant de la bande passante : nous sommes 4G : 4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génération de transmission de données de téléphonie</a:t>
            </a:r>
            <a:r>
              <a:rPr lang="fr-FR" baseline="0" dirty="0">
                <a:latin typeface="Arial" panose="020B0604020202020204" pitchFamily="34" charset="0"/>
                <a:cs typeface="Arial" panose="020B0604020202020204" pitchFamily="34" charset="0"/>
              </a:rPr>
              <a:t> mobile 150 Mbits/s (1MBit=1million de bits) 5G : 25 Gbits/s (1Gigabits= 1 milliard de bits)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1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répondre à cela et dans la continuité de l’enseignement de l’informatique à</a:t>
            </a:r>
            <a:r>
              <a:rPr lang="fr-FR" baseline="0" dirty="0"/>
              <a:t> l’école et au </a:t>
            </a:r>
            <a:r>
              <a:rPr lang="fr-FR" baseline="0" dirty="0" err="1"/>
              <a:t>clg</a:t>
            </a:r>
            <a:r>
              <a:rPr lang="fr-FR" baseline="0" dirty="0"/>
              <a:t> (programmes de math et de technologie notamment), deux enseignements d’informatique sont mis en place à la rentrée 2019 au lycée : SNT et NSI ;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SNT …..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 NSI 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2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67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ce jour sans compter les académies de Versailles et </a:t>
            </a:r>
            <a:r>
              <a:rPr lang="fr-FR" dirty="0" err="1"/>
              <a:t>Creteil</a:t>
            </a:r>
            <a:r>
              <a:rPr lang="fr-FR" dirty="0"/>
              <a:t> , environ</a:t>
            </a:r>
            <a:r>
              <a:rPr lang="fr-FR" baseline="0" dirty="0"/>
              <a:t> 700 </a:t>
            </a:r>
            <a:r>
              <a:rPr lang="fr-FR" dirty="0"/>
              <a:t>établissements publics</a:t>
            </a:r>
            <a:r>
              <a:rPr lang="fr-FR" baseline="0" dirty="0"/>
              <a:t>  ouvrent la spé NSI à la rentrée 2019, et environ 250 dans le privé. (Nancy Metz une vingtaine est la carte n’est pas figée…)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7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8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34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chemeClr val="accent1"/>
                </a:solidFill>
              </a:rPr>
              <a:t>Après avoir abordé le pourquoi de cet</a:t>
            </a:r>
            <a:r>
              <a:rPr lang="fr-FR" sz="1200" i="1" baseline="0" dirty="0">
                <a:solidFill>
                  <a:schemeClr val="accent1"/>
                </a:solidFill>
              </a:rPr>
              <a:t> enseignant et contexte de sa mise en application, je vous propose que l’on s’attarde au contenu du programme.  </a:t>
            </a:r>
            <a:endParaRPr lang="fr-FR" sz="1200" i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chemeClr val="accent1"/>
                </a:solidFill>
              </a:rPr>
              <a:t>Le terme de sciences du numérique désigne les </a:t>
            </a:r>
            <a:r>
              <a:rPr lang="fr-FR" sz="1200" b="1" i="1" dirty="0">
                <a:solidFill>
                  <a:schemeClr val="accent1"/>
                </a:solidFill>
              </a:rPr>
              <a:t>sciences</a:t>
            </a:r>
            <a:r>
              <a:rPr lang="fr-FR" sz="1200" i="1" dirty="0">
                <a:solidFill>
                  <a:schemeClr val="accent1"/>
                </a:solidFill>
              </a:rPr>
              <a:t> de </a:t>
            </a:r>
            <a:r>
              <a:rPr lang="fr-FR" sz="1200" b="1" i="1" dirty="0">
                <a:solidFill>
                  <a:schemeClr val="accent1"/>
                </a:solidFill>
              </a:rPr>
              <a:t>l'information</a:t>
            </a:r>
            <a:r>
              <a:rPr lang="fr-FR" sz="1200" i="1" dirty="0">
                <a:solidFill>
                  <a:schemeClr val="accent1"/>
                </a:solidFill>
              </a:rPr>
              <a:t> et de </a:t>
            </a:r>
            <a:r>
              <a:rPr lang="fr-FR" sz="1200" b="1" i="1" dirty="0">
                <a:solidFill>
                  <a:schemeClr val="accent1"/>
                </a:solidFill>
              </a:rPr>
              <a:t>la communication </a:t>
            </a:r>
            <a:r>
              <a:rPr lang="fr-FR" sz="1200" i="1" dirty="0">
                <a:solidFill>
                  <a:schemeClr val="accent1"/>
                </a:solidFill>
              </a:rPr>
              <a:t>sur leurs </a:t>
            </a:r>
            <a:r>
              <a:rPr lang="fr-FR" sz="1200" b="1" i="1" dirty="0">
                <a:solidFill>
                  <a:schemeClr val="accent1"/>
                </a:solidFill>
              </a:rPr>
              <a:t>volets matériels et logiciels</a:t>
            </a:r>
            <a:r>
              <a:rPr lang="fr-FR" sz="1200" i="1" dirty="0">
                <a:solidFill>
                  <a:schemeClr val="accent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889D-FE0C-4867-989C-691A75C1D8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35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43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70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14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5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8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6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2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3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6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67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04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654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31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1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4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BEBD-D678-4214-9A08-7C910ACD6F5C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3E351A-E8D9-4E45-B713-72F3863605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8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magistere.education.fr/dgesco/course/view.php?id=1538&amp;section=1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fun-mooc.fr/courses/course-v1:inria+41018+session01/about" TargetMode="Externa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099" y="273289"/>
            <a:ext cx="11250386" cy="1392226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solidFill>
                  <a:srgbClr val="000000"/>
                </a:solidFill>
              </a:rPr>
              <a:t>SNT : sciences numériques et technologie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6429" y="2367643"/>
            <a:ext cx="11375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4000" b="1" dirty="0">
                <a:solidFill>
                  <a:srgbClr val="000000"/>
                </a:solidFill>
              </a:rPr>
              <a:t>Journée de formation académique</a:t>
            </a:r>
            <a:endParaRPr lang="fr-FR" sz="2800" b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</a:rPr>
              <a:t>enseignement du tronc commun en seconde GT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</a:rPr>
              <a:t>1,5 h hebdomadaire ;</a:t>
            </a:r>
          </a:p>
          <a:p>
            <a:pPr lvl="1"/>
            <a:endParaRPr lang="fr-FR" sz="2400" dirty="0"/>
          </a:p>
          <a:p>
            <a:pPr lvl="2"/>
            <a:r>
              <a:rPr lang="fr-FR" sz="2400" i="1" dirty="0">
                <a:solidFill>
                  <a:schemeClr val="accent1"/>
                </a:solidFill>
              </a:rPr>
              <a:t>Le terme de sciences du numérique désigne les </a:t>
            </a:r>
            <a:r>
              <a:rPr lang="fr-FR" sz="2400" b="1" i="1" dirty="0">
                <a:solidFill>
                  <a:schemeClr val="accent1"/>
                </a:solidFill>
              </a:rPr>
              <a:t>sciences</a:t>
            </a:r>
            <a:r>
              <a:rPr lang="fr-FR" sz="2400" i="1" dirty="0">
                <a:solidFill>
                  <a:schemeClr val="accent1"/>
                </a:solidFill>
              </a:rPr>
              <a:t> de </a:t>
            </a:r>
            <a:r>
              <a:rPr lang="fr-FR" sz="2400" b="1" i="1" dirty="0">
                <a:solidFill>
                  <a:schemeClr val="accent1"/>
                </a:solidFill>
              </a:rPr>
              <a:t>l'information</a:t>
            </a:r>
            <a:r>
              <a:rPr lang="fr-FR" sz="2400" i="1" dirty="0">
                <a:solidFill>
                  <a:schemeClr val="accent1"/>
                </a:solidFill>
              </a:rPr>
              <a:t> et de </a:t>
            </a:r>
            <a:r>
              <a:rPr lang="fr-FR" sz="2400" b="1" i="1" dirty="0">
                <a:solidFill>
                  <a:schemeClr val="accent1"/>
                </a:solidFill>
              </a:rPr>
              <a:t>la communication </a:t>
            </a:r>
            <a:r>
              <a:rPr lang="fr-FR" sz="2400" i="1" dirty="0">
                <a:solidFill>
                  <a:schemeClr val="accent1"/>
                </a:solidFill>
              </a:rPr>
              <a:t>sur leurs </a:t>
            </a:r>
            <a:r>
              <a:rPr lang="fr-FR" sz="2400" b="1" i="1" dirty="0">
                <a:solidFill>
                  <a:schemeClr val="accent1"/>
                </a:solidFill>
              </a:rPr>
              <a:t>volets matériels et logiciels</a:t>
            </a:r>
            <a:r>
              <a:rPr lang="fr-FR" sz="2800" dirty="0"/>
              <a:t>                                    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99" y="6316698"/>
            <a:ext cx="896189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1412" y="0"/>
            <a:ext cx="10590588" cy="91440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7 thèmes composent le programme</a:t>
            </a:r>
            <a:br>
              <a:rPr lang="fr-FR" sz="2800" dirty="0"/>
            </a:br>
            <a:r>
              <a:rPr lang="fr-FR" sz="2000" dirty="0">
                <a:hlinkClick r:id="rId3"/>
              </a:rPr>
              <a:t>magistere.education.fr/</a:t>
            </a:r>
            <a:r>
              <a:rPr lang="fr-FR" sz="2000" dirty="0" err="1">
                <a:hlinkClick r:id="rId3"/>
              </a:rPr>
              <a:t>dgesco</a:t>
            </a:r>
            <a:r>
              <a:rPr lang="fr-FR" sz="2000" dirty="0">
                <a:hlinkClick r:id="rId3"/>
              </a:rPr>
              <a:t>/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hlinkClick r:id="rId4"/>
              </a:rPr>
              <a:t>https://www.fun-mooc.fr/courses/course-v1%3Ainria%2B41018%2Bsession01/about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91962"/>
              </p:ext>
            </p:extLst>
          </p:nvPr>
        </p:nvGraphicFramePr>
        <p:xfrm>
          <a:off x="1925053" y="1275347"/>
          <a:ext cx="9579560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21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4106" y="674987"/>
            <a:ext cx="9633581" cy="771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Neue-Medium"/>
              </a:rPr>
              <a:t>Quatre piliers de l’informatique</a:t>
            </a:r>
            <a:r>
              <a:rPr lang="fr-FR" dirty="0">
                <a:solidFill>
                  <a:srgbClr val="000000"/>
                </a:solidFill>
                <a:latin typeface="HelveticaNeue-Medium"/>
              </a:rPr>
              <a:t> </a:t>
            </a:r>
            <a:r>
              <a:rPr lang="fr-FR" sz="2500" i="1" dirty="0">
                <a:solidFill>
                  <a:srgbClr val="000000"/>
                </a:solidFill>
                <a:latin typeface="HelveticaNeue-Medium"/>
              </a:rPr>
              <a:t>(communs SNT et NSI)</a:t>
            </a:r>
            <a:r>
              <a:rPr lang="fr-FR" i="1" dirty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4106" y="2331604"/>
            <a:ext cx="10419348" cy="35074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données</a:t>
            </a:r>
            <a:r>
              <a:rPr lang="fr-FR" sz="2000" dirty="0"/>
              <a:t> : représentent une forme numérique des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informations </a:t>
            </a:r>
            <a:r>
              <a:rPr lang="fr-FR" sz="2000" dirty="0"/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algorithmes</a:t>
            </a:r>
            <a:r>
              <a:rPr lang="fr-FR" sz="2000" dirty="0"/>
              <a:t> : spécifient les traitements à effectuer sur les données  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000" dirty="0"/>
              <a:t>les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langages</a:t>
            </a:r>
            <a:r>
              <a:rPr lang="fr-FR" sz="2000" dirty="0"/>
              <a:t> : traduisent les algorithmes en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r>
              <a:rPr lang="fr-FR" sz="2000" dirty="0"/>
              <a:t> 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machines</a:t>
            </a:r>
            <a:r>
              <a:rPr lang="fr-FR" sz="2000" dirty="0"/>
              <a:t>, et leurs systèmes d’exploitation : exécutent des programmes, inclut 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objets connectés </a:t>
            </a:r>
            <a:r>
              <a:rPr lang="fr-FR" sz="2000" dirty="0"/>
              <a:t>et les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réseaux</a:t>
            </a:r>
            <a:r>
              <a:rPr lang="fr-FR" sz="20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/>
              <a:t>élément transversal 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interfaces</a:t>
            </a:r>
            <a:r>
              <a:rPr lang="fr-FR" sz="2000" b="1" dirty="0"/>
              <a:t> </a:t>
            </a:r>
            <a:r>
              <a:rPr lang="fr-FR" sz="2000" dirty="0"/>
              <a:t>: permettent la communication avec les humains, la collecte des données et la commande des systèmes. </a:t>
            </a:r>
          </a:p>
        </p:txBody>
      </p:sp>
    </p:spTree>
    <p:extLst>
      <p:ext uri="{BB962C8B-B14F-4D97-AF65-F5344CB8AC3E}">
        <p14:creationId xmlns:p14="http://schemas.microsoft.com/office/powerpoint/2010/main" val="190147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540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Rédaction des 7 thèmes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796715"/>
            <a:ext cx="8915400" cy="450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Eléments de culture scientifique et technologique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repères historiques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explicitation des concepts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impact sur les pratiques humaines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Tableau croisé Contenus/Capacités attendues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Liste ni exhaustive ni impérative d’exemples d’activités</a:t>
            </a:r>
            <a:br>
              <a:rPr lang="fr-FR" sz="2400" dirty="0"/>
            </a:br>
            <a:r>
              <a:rPr lang="fr-FR" sz="2400" dirty="0"/>
              <a:t>pouvant être conduites avec les élèves </a:t>
            </a:r>
          </a:p>
        </p:txBody>
      </p:sp>
    </p:spTree>
    <p:extLst>
      <p:ext uri="{BB962C8B-B14F-4D97-AF65-F5344CB8AC3E}">
        <p14:creationId xmlns:p14="http://schemas.microsoft.com/office/powerpoint/2010/main" val="198046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928" y="1583872"/>
            <a:ext cx="1943101" cy="76654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Internet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129"/>
              </p:ext>
            </p:extLst>
          </p:nvPr>
        </p:nvGraphicFramePr>
        <p:xfrm>
          <a:off x="2514598" y="238742"/>
          <a:ext cx="9204159" cy="4223339"/>
        </p:xfrm>
        <a:graphic>
          <a:graphicData uri="http://schemas.openxmlformats.org/drawingml/2006/table">
            <a:tbl>
              <a:tblPr/>
              <a:tblGrid>
                <a:gridCol w="3188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892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rgbClr val="0091AF"/>
                          </a:solidFill>
                          <a:effectLst/>
                          <a:latin typeface="Calibri-Bold"/>
                        </a:rPr>
                        <a:t>Contenus 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rgbClr val="0091AF"/>
                          </a:solidFill>
                          <a:effectLst/>
                          <a:latin typeface="Calibri-Bold"/>
                        </a:rPr>
                        <a:t>Capacités attendues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5345"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Protocole TCP/IP : paquets,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routage des paquets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Distinguer le rôle des protocoles IP et TCP.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Caractériser les principes du routage et ses limites.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Distinguer la fiabilité de transmission et l’absence de</a:t>
                      </a:r>
                      <a:r>
                        <a:rPr lang="fr-FR" sz="2000" b="0" i="0" baseline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garantie temporelle.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083"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Adresses symboliques et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serveurs DNS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Sur des exemples réels, retrouver une adresse IP à partir</a:t>
                      </a:r>
                      <a:r>
                        <a:rPr lang="fr-FR" sz="2000" b="0" i="0" baseline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d’une adresse symbolique et inversement.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485"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Réseaux pair-à-pair 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Décrire l’intérêt des réseaux pair-à-pair ainsi que les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usages illicites qu’on peut en faire.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7954"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Indépendance d’internet par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rapport au réseau physique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Caractériser quelques types de réseaux physiques :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obsolètes ou actuels, rapides ou lents, filaires ou non.</a:t>
                      </a:r>
                      <a:b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Caractériser l’ordre de grandeur du trafic de données sur</a:t>
                      </a:r>
                      <a:r>
                        <a:rPr lang="fr-FR" sz="2000" b="0" i="0" baseline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internet et son évolution.</a:t>
                      </a:r>
                      <a:endParaRPr lang="fr-FR" sz="2000" dirty="0">
                        <a:effectLst/>
                      </a:endParaRPr>
                    </a:p>
                  </a:txBody>
                  <a:tcPr marL="41787" marR="41787" marT="20894" marB="2089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7889"/>
              </p:ext>
            </p:extLst>
          </p:nvPr>
        </p:nvGraphicFramePr>
        <p:xfrm>
          <a:off x="2514598" y="4462081"/>
          <a:ext cx="9204159" cy="2011680"/>
        </p:xfrm>
        <a:graphic>
          <a:graphicData uri="http://schemas.openxmlformats.org/drawingml/2006/table">
            <a:tbl>
              <a:tblPr/>
              <a:tblGrid>
                <a:gridCol w="9204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rgbClr val="007F9F"/>
                          </a:solidFill>
                          <a:effectLst/>
                          <a:latin typeface="+mn-lt"/>
                        </a:rPr>
                        <a:t>Exemples d’activités</a:t>
                      </a:r>
                      <a:endParaRPr lang="fr-FR" sz="20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Illustrer le fonctionnement du routage et de TCP par des activités débranchées ou à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    l’aide de</a:t>
                      </a:r>
                      <a:r>
                        <a:rPr lang="fr-FR" sz="2000" b="0" i="0" baseline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logiciels dédiés, en tenant compte de la destruction de paquets.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Déterminer l’adresse IP d’un équipement et l’adresse du DNS sur un réseau.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Analyser son réseau local pour observer ce qui y est connecté.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i="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Suivre le chemin d’un courriel en utilisant une commande du protocole IP.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176849" y="4001051"/>
            <a:ext cx="589066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9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1662" y="383478"/>
            <a:ext cx="8911687" cy="73946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Que dit le programme de SNT 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2653" y="1299411"/>
            <a:ext cx="10106526" cy="5558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C00000"/>
                </a:solidFill>
                <a:latin typeface="+mj-lt"/>
              </a:rPr>
              <a:t>Un enseignement de culture générale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i="1" dirty="0"/>
          </a:p>
          <a:p>
            <a:pPr marL="360000">
              <a:spcBef>
                <a:spcPts val="600"/>
              </a:spcBef>
            </a:pPr>
            <a:r>
              <a:rPr lang="fr-FR" sz="2400" i="1" dirty="0"/>
              <a:t>L’enseignement « sciences numériques et technologie » en classe de seconde :</a:t>
            </a:r>
          </a:p>
          <a:p>
            <a:pPr marL="8172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b="1" i="1" dirty="0">
                <a:solidFill>
                  <a:schemeClr val="accent2"/>
                </a:solidFill>
              </a:rPr>
              <a:t>appréhender les principaux concepts des sciences numériques</a:t>
            </a:r>
            <a:r>
              <a:rPr lang="fr-FR" sz="2400" i="1" dirty="0"/>
              <a:t>, </a:t>
            </a:r>
          </a:p>
          <a:p>
            <a:pPr marL="8172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b="1" i="1" dirty="0">
                <a:solidFill>
                  <a:schemeClr val="accent2"/>
                </a:solidFill>
              </a:rPr>
              <a:t>comprendre le poids croissant du numérique </a:t>
            </a:r>
            <a:r>
              <a:rPr lang="fr-FR" sz="2400" i="1" dirty="0"/>
              <a:t>et les enjeux qui en découlent,</a:t>
            </a:r>
          </a:p>
          <a:p>
            <a:pPr marL="8172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b="1" i="1" dirty="0">
                <a:solidFill>
                  <a:schemeClr val="accent2"/>
                </a:solidFill>
              </a:rPr>
              <a:t>comprendre les enjeux scientifiques et </a:t>
            </a:r>
            <a:r>
              <a:rPr lang="fr-FR" sz="2400" b="1" i="1">
                <a:solidFill>
                  <a:schemeClr val="accent2"/>
                </a:solidFill>
              </a:rPr>
              <a:t>sociétaux </a:t>
            </a:r>
            <a:r>
              <a:rPr lang="fr-FR" sz="2400" i="1"/>
              <a:t>de la  science informatique </a:t>
            </a:r>
            <a:r>
              <a:rPr lang="fr-FR" sz="2400" i="1" dirty="0"/>
              <a:t>et de ses applications, </a:t>
            </a:r>
          </a:p>
          <a:p>
            <a:pPr marL="8172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400" b="1" i="1" dirty="0">
                <a:solidFill>
                  <a:schemeClr val="accent2"/>
                </a:solidFill>
              </a:rPr>
              <a:t>adopter un usage réfléchi et raisonné </a:t>
            </a:r>
            <a:r>
              <a:rPr lang="fr-FR" sz="2400" i="1" dirty="0"/>
              <a:t>des technologies numériques dans la vie quotidienne et à se préparer aux mutations présentes et à venir de tous les métiers.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2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Points de vigilance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868905"/>
            <a:ext cx="8915400" cy="3777622"/>
          </a:xfrm>
        </p:spPr>
        <p:txBody>
          <a:bodyPr>
            <a:noAutofit/>
          </a:bodyPr>
          <a:lstStyle/>
          <a:p>
            <a:r>
              <a:rPr lang="fr-FR" sz="2400" dirty="0"/>
              <a:t>SNT est un </a:t>
            </a:r>
            <a:r>
              <a:rPr lang="fr-FR" sz="2400" b="1" dirty="0"/>
              <a:t>enseignement de culture générale </a:t>
            </a:r>
          </a:p>
          <a:p>
            <a:pPr marL="0" indent="0">
              <a:buNone/>
            </a:pPr>
            <a:r>
              <a:rPr lang="fr-FR" sz="2400" dirty="0"/>
              <a:t> 	il ne doit pas être présenté comme un </a:t>
            </a:r>
            <a:r>
              <a:rPr lang="fr-FR" sz="2400" b="1" dirty="0"/>
              <a:t>enseignement</a:t>
            </a:r>
            <a:br>
              <a:rPr lang="fr-FR" sz="2400" b="1" dirty="0"/>
            </a:br>
            <a:r>
              <a:rPr lang="fr-FR" sz="2400" b="1" dirty="0"/>
              <a:t>	centré</a:t>
            </a:r>
            <a:r>
              <a:rPr lang="fr-FR" sz="2400" dirty="0"/>
              <a:t> sur des techniques, des normes, des détails mais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b="1" dirty="0"/>
              <a:t>sur des concepts pour expliquer un monde numérique</a:t>
            </a:r>
          </a:p>
          <a:p>
            <a:r>
              <a:rPr lang="fr-FR" sz="2400" dirty="0"/>
              <a:t>aucune norme n’est au programme </a:t>
            </a:r>
          </a:p>
          <a:p>
            <a:r>
              <a:rPr lang="fr-FR" sz="2400" dirty="0"/>
              <a:t>la place de </a:t>
            </a:r>
            <a:r>
              <a:rPr lang="fr-FR" sz="2400" b="1" dirty="0"/>
              <a:t>la programmation </a:t>
            </a:r>
            <a:r>
              <a:rPr lang="fr-FR" sz="2400" dirty="0"/>
              <a:t>est modulable selon les</a:t>
            </a:r>
            <a:br>
              <a:rPr lang="fr-FR" sz="2400" dirty="0"/>
            </a:br>
            <a:r>
              <a:rPr lang="fr-FR" sz="2400" dirty="0"/>
              <a:t>disponibilités des équipements et les compétences des</a:t>
            </a:r>
            <a:br>
              <a:rPr lang="fr-FR" sz="2400" dirty="0"/>
            </a:br>
            <a:r>
              <a:rPr lang="fr-FR" sz="2400" dirty="0"/>
              <a:t>professeurs</a:t>
            </a:r>
          </a:p>
          <a:p>
            <a:r>
              <a:rPr lang="fr-FR" sz="2400" dirty="0"/>
              <a:t>il s’agit </a:t>
            </a:r>
            <a:r>
              <a:rPr lang="fr-FR" sz="2400" b="1" dirty="0"/>
              <a:t>d’éclairer les élèves </a:t>
            </a:r>
            <a:r>
              <a:rPr lang="fr-FR" sz="2400" dirty="0"/>
              <a:t>sur leurs usages et les</a:t>
            </a:r>
            <a:br>
              <a:rPr lang="fr-FR" sz="2400" dirty="0"/>
            </a:br>
            <a:r>
              <a:rPr lang="fr-FR" sz="2400" dirty="0"/>
              <a:t>technologies qu’ils utilisent quotidiennement 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746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474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Points de vigilance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3243" y="1652337"/>
            <a:ext cx="10051369" cy="3777622"/>
          </a:xfrm>
        </p:spPr>
        <p:txBody>
          <a:bodyPr>
            <a:noAutofit/>
          </a:bodyPr>
          <a:lstStyle/>
          <a:p>
            <a:r>
              <a:rPr lang="fr-FR" sz="2400" dirty="0"/>
              <a:t>SNT est </a:t>
            </a:r>
            <a:r>
              <a:rPr lang="fr-FR" sz="2400" b="1" dirty="0"/>
              <a:t>très différent de ICN</a:t>
            </a:r>
            <a:r>
              <a:rPr lang="fr-FR" sz="2400" dirty="0"/>
              <a:t>, à ne pas reproduire, et n’a rien à voir avec ISN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un enseignement </a:t>
            </a:r>
            <a:r>
              <a:rPr lang="fr-FR" sz="2200" b="1" dirty="0"/>
              <a:t>pour tous</a:t>
            </a:r>
            <a:r>
              <a:rPr lang="fr-FR" sz="2200" dirty="0"/>
              <a:t>, quelle que soit la poursuite</a:t>
            </a:r>
            <a:br>
              <a:rPr lang="fr-FR" sz="2200" dirty="0"/>
            </a:br>
            <a:r>
              <a:rPr lang="fr-FR" sz="2200" dirty="0"/>
              <a:t>d’études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un </a:t>
            </a:r>
            <a:r>
              <a:rPr lang="fr-FR" sz="2200" b="1" dirty="0"/>
              <a:t>programme impératif </a:t>
            </a:r>
            <a:r>
              <a:rPr lang="fr-FR" sz="2200" dirty="0"/>
              <a:t>et non « à la carte »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éventuellement en classe entière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pas la même place pour la création, mais des activités élèves très variées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freiner le tropisme lié à leur discipline d’origine des différents professeurs.</a:t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5828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699364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SNT : des questions 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1" y="1660358"/>
            <a:ext cx="9370177" cy="42508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400" dirty="0"/>
              <a:t>dans le cadre de leur autonomie, les établissements</a:t>
            </a:r>
            <a:br>
              <a:rPr lang="fr-FR" sz="2400" dirty="0"/>
            </a:br>
            <a:r>
              <a:rPr lang="fr-FR" sz="2400" dirty="0"/>
              <a:t>choisissent librement, sur la base des moyens dont ils</a:t>
            </a:r>
            <a:br>
              <a:rPr lang="fr-FR" sz="2400" dirty="0"/>
            </a:br>
            <a:r>
              <a:rPr lang="fr-FR" sz="2400" dirty="0"/>
              <a:t>disposent, de </a:t>
            </a:r>
            <a:r>
              <a:rPr lang="fr-FR" sz="2400" b="1" dirty="0"/>
              <a:t>travailler à effectif réduit ou non les classes SNT</a:t>
            </a:r>
          </a:p>
          <a:p>
            <a:r>
              <a:rPr lang="fr-FR" sz="2400" dirty="0"/>
              <a:t>les </a:t>
            </a:r>
            <a:r>
              <a:rPr lang="fr-FR" sz="2400" b="1" dirty="0"/>
              <a:t>salles équipées </a:t>
            </a:r>
            <a:r>
              <a:rPr lang="fr-FR" sz="2400" dirty="0"/>
              <a:t>d’un établissement sont-elles toujours</a:t>
            </a:r>
            <a:br>
              <a:rPr lang="fr-FR" sz="2400" dirty="0"/>
            </a:br>
            <a:r>
              <a:rPr lang="fr-FR" sz="2400" dirty="0"/>
              <a:t>en nombre suffisant ? c’est aussi une question d’emploi</a:t>
            </a:r>
            <a:br>
              <a:rPr lang="fr-FR" sz="2400" dirty="0"/>
            </a:br>
            <a:r>
              <a:rPr lang="fr-FR" sz="2400" dirty="0"/>
              <a:t>du temps</a:t>
            </a:r>
          </a:p>
          <a:p>
            <a:r>
              <a:rPr lang="fr-FR" sz="2400" dirty="0"/>
              <a:t>il se pourrait que dans certains lycées, il faille enseigner</a:t>
            </a:r>
            <a:br>
              <a:rPr lang="fr-FR" sz="2400" dirty="0"/>
            </a:br>
            <a:r>
              <a:rPr lang="fr-FR" sz="2400" dirty="0"/>
              <a:t>SNT en classe entière et sans machine</a:t>
            </a:r>
          </a:p>
          <a:p>
            <a:r>
              <a:rPr lang="fr-FR" sz="2400" dirty="0"/>
              <a:t>utilisation du téléphone portable : le BYOD </a:t>
            </a:r>
          </a:p>
          <a:p>
            <a:r>
              <a:rPr lang="fr-FR" sz="2400" dirty="0"/>
              <a:t>quelle est la plus value du lycée 4.0 ?</a:t>
            </a:r>
          </a:p>
          <a:p>
            <a:pPr marL="0" indent="0">
              <a:buNone/>
            </a:pP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8678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247CA4-A056-9741-9E0F-024216126320}"/>
              </a:ext>
            </a:extLst>
          </p:cNvPr>
          <p:cNvSpPr/>
          <p:nvPr/>
        </p:nvSpPr>
        <p:spPr>
          <a:xfrm>
            <a:off x="6005841" y="813722"/>
            <a:ext cx="1969678" cy="364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Rentrée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193CC9-1ACD-5043-B4C2-6944FCD946FE}"/>
              </a:ext>
            </a:extLst>
          </p:cNvPr>
          <p:cNvSpPr/>
          <p:nvPr/>
        </p:nvSpPr>
        <p:spPr>
          <a:xfrm>
            <a:off x="7977570" y="815932"/>
            <a:ext cx="4047360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Réforme du lycée GT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89AFB3-2A21-484E-B204-F60F59940420}"/>
              </a:ext>
            </a:extLst>
          </p:cNvPr>
          <p:cNvSpPr/>
          <p:nvPr/>
        </p:nvSpPr>
        <p:spPr>
          <a:xfrm>
            <a:off x="4570665" y="889164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4608C7-81CA-B34D-A8A3-33F93E051265}"/>
              </a:ext>
            </a:extLst>
          </p:cNvPr>
          <p:cNvSpPr/>
          <p:nvPr/>
        </p:nvSpPr>
        <p:spPr>
          <a:xfrm>
            <a:off x="4138247" y="889164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30AE9A-F6EC-664D-91D7-CF921B9A4366}"/>
              </a:ext>
            </a:extLst>
          </p:cNvPr>
          <p:cNvSpPr/>
          <p:nvPr/>
        </p:nvSpPr>
        <p:spPr>
          <a:xfrm>
            <a:off x="2308760" y="887994"/>
            <a:ext cx="1685070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89AFB3-2A21-484E-B204-F60F59940420}"/>
              </a:ext>
            </a:extLst>
          </p:cNvPr>
          <p:cNvSpPr/>
          <p:nvPr/>
        </p:nvSpPr>
        <p:spPr>
          <a:xfrm>
            <a:off x="5009232" y="3674975"/>
            <a:ext cx="4992018" cy="189605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</a:t>
            </a:r>
            <a:r>
              <a:rPr lang="fr-FR" sz="2800" b="1" dirty="0"/>
              <a:t>Y - a - t - il des questions 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6266" y="4863139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72B6220-2DA5-9548-9B59-599944E1BAA1}"/>
              </a:ext>
            </a:extLst>
          </p:cNvPr>
          <p:cNvGrpSpPr/>
          <p:nvPr/>
        </p:nvGrpSpPr>
        <p:grpSpPr>
          <a:xfrm>
            <a:off x="2673518" y="1649164"/>
            <a:ext cx="3854747" cy="2117294"/>
            <a:chOff x="166051" y="1449171"/>
            <a:chExt cx="3854747" cy="211729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46BCF21-54D7-404E-9F5B-CDE910532B2D}"/>
                </a:ext>
              </a:extLst>
            </p:cNvPr>
            <p:cNvSpPr txBox="1"/>
            <p:nvPr/>
          </p:nvSpPr>
          <p:spPr>
            <a:xfrm>
              <a:off x="426544" y="2147904"/>
              <a:ext cx="3594254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Enseignements SNT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BB44C79-D56B-E849-A091-DCC5F3396F7C}"/>
                </a:ext>
              </a:extLst>
            </p:cNvPr>
            <p:cNvSpPr/>
            <p:nvPr/>
          </p:nvSpPr>
          <p:spPr>
            <a:xfrm>
              <a:off x="166051" y="1449171"/>
              <a:ext cx="282205" cy="21172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B44C79-D56B-E849-A091-DCC5F3396F7C}"/>
              </a:ext>
            </a:extLst>
          </p:cNvPr>
          <p:cNvSpPr/>
          <p:nvPr/>
        </p:nvSpPr>
        <p:spPr>
          <a:xfrm>
            <a:off x="4792629" y="4044190"/>
            <a:ext cx="282205" cy="11728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8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099" y="767443"/>
            <a:ext cx="11250386" cy="898072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solidFill>
                  <a:srgbClr val="000000"/>
                </a:solidFill>
              </a:rPr>
              <a:t>SNT : sciences numériques et technologie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6429" y="2367643"/>
            <a:ext cx="113755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4000" dirty="0">
                <a:solidFill>
                  <a:srgbClr val="000000"/>
                </a:solidFill>
              </a:rPr>
              <a:t>Journée de formation académique</a:t>
            </a:r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2"/>
            <a:r>
              <a:rPr lang="fr-FR" sz="2400" i="1" dirty="0">
                <a:solidFill>
                  <a:schemeClr val="accent1"/>
                </a:solidFill>
              </a:rPr>
              <a:t>Le terme de sciences du numérique désigne les </a:t>
            </a:r>
            <a:r>
              <a:rPr lang="fr-FR" sz="2400" b="1" i="1" dirty="0">
                <a:solidFill>
                  <a:schemeClr val="accent1"/>
                </a:solidFill>
              </a:rPr>
              <a:t>sciences</a:t>
            </a:r>
            <a:r>
              <a:rPr lang="fr-FR" sz="2400" i="1" dirty="0">
                <a:solidFill>
                  <a:schemeClr val="accent1"/>
                </a:solidFill>
              </a:rPr>
              <a:t> de </a:t>
            </a:r>
            <a:r>
              <a:rPr lang="fr-FR" sz="2400" b="1" i="1" dirty="0">
                <a:solidFill>
                  <a:schemeClr val="accent1"/>
                </a:solidFill>
              </a:rPr>
              <a:t>l'information</a:t>
            </a:r>
            <a:r>
              <a:rPr lang="fr-FR" sz="2400" i="1" dirty="0">
                <a:solidFill>
                  <a:schemeClr val="accent1"/>
                </a:solidFill>
              </a:rPr>
              <a:t> et de </a:t>
            </a:r>
            <a:r>
              <a:rPr lang="fr-FR" sz="2400" b="1" i="1" dirty="0">
                <a:solidFill>
                  <a:schemeClr val="accent1"/>
                </a:solidFill>
              </a:rPr>
              <a:t>la communication </a:t>
            </a:r>
            <a:r>
              <a:rPr lang="fr-FR" sz="2400" i="1" dirty="0">
                <a:solidFill>
                  <a:schemeClr val="accent1"/>
                </a:solidFill>
              </a:rPr>
              <a:t>sur leurs </a:t>
            </a:r>
            <a:r>
              <a:rPr lang="fr-FR" sz="2400" b="1" i="1" dirty="0">
                <a:solidFill>
                  <a:schemeClr val="accent1"/>
                </a:solidFill>
              </a:rPr>
              <a:t>volets matériels et logiciels</a:t>
            </a:r>
            <a:r>
              <a:rPr lang="fr-FR" sz="2400" i="1" dirty="0">
                <a:solidFill>
                  <a:schemeClr val="accent1"/>
                </a:solidFill>
              </a:rPr>
              <a:t>.</a:t>
            </a:r>
          </a:p>
          <a:p>
            <a:pPr lvl="1"/>
            <a:endParaRPr lang="fr-FR" sz="28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638199" y="6055204"/>
            <a:ext cx="8915399" cy="520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IA-IPR académie de Nancy-Metz Avril – mai 2019</a:t>
            </a:r>
          </a:p>
        </p:txBody>
      </p:sp>
    </p:spTree>
    <p:extLst>
      <p:ext uri="{BB962C8B-B14F-4D97-AF65-F5344CB8AC3E}">
        <p14:creationId xmlns:p14="http://schemas.microsoft.com/office/powerpoint/2010/main" val="194602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342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Neue-Medium"/>
              </a:rPr>
              <a:t>Déroulement de la journée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9019" y="1632154"/>
            <a:ext cx="9203864" cy="4429011"/>
          </a:xfrm>
        </p:spPr>
        <p:txBody>
          <a:bodyPr>
            <a:normAutofit/>
          </a:bodyPr>
          <a:lstStyle/>
          <a:p>
            <a:r>
              <a:rPr lang="fr-FR" sz="2400" dirty="0"/>
              <a:t>Le programme SNT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Philosophie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Construction d’une vision partagée.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Les ressources en ligne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Présentation de 2 thématiques du programme</a:t>
            </a:r>
            <a:endParaRPr lang="fr-FR" sz="2400" b="1" dirty="0"/>
          </a:p>
          <a:p>
            <a:pPr marL="0" indent="0">
              <a:spcBef>
                <a:spcPts val="0"/>
              </a:spcBef>
              <a:buNone/>
            </a:pP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/>
              <a:t>Points abordés transversalement :  évaluation, trace écrite, organisation, outils</a:t>
            </a:r>
          </a:p>
        </p:txBody>
      </p:sp>
    </p:spTree>
    <p:extLst>
      <p:ext uri="{BB962C8B-B14F-4D97-AF65-F5344CB8AC3E}">
        <p14:creationId xmlns:p14="http://schemas.microsoft.com/office/powerpoint/2010/main" val="198010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804" y="1555942"/>
            <a:ext cx="3505199" cy="976312"/>
          </a:xfrm>
        </p:spPr>
        <p:txBody>
          <a:bodyPr/>
          <a:lstStyle/>
          <a:p>
            <a:r>
              <a:rPr lang="fr-FR" dirty="0"/>
              <a:t>Sciences Numériques et </a:t>
            </a:r>
            <a:br>
              <a:rPr lang="fr-FR" dirty="0"/>
            </a:br>
            <a:r>
              <a:rPr lang="fr-FR" dirty="0"/>
              <a:t>Technologie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599" y="2963295"/>
            <a:ext cx="3505199" cy="2261847"/>
          </a:xfrm>
        </p:spPr>
        <p:txBody>
          <a:bodyPr/>
          <a:lstStyle/>
          <a:p>
            <a:r>
              <a:rPr lang="fr-FR" dirty="0"/>
              <a:t>Fonctionnement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86647" y="71139"/>
            <a:ext cx="5994268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Exemple d’organisation possible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386647" y="594359"/>
            <a:ext cx="696921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73981" y="895495"/>
            <a:ext cx="350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2h hebdomadaires sur 27 semaines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251183" y="1727200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1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364524" y="2189238"/>
            <a:ext cx="391517" cy="2905276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Groupes 1 &amp; 2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842177" y="3645502"/>
            <a:ext cx="391517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841956" y="2189238"/>
            <a:ext cx="391517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/>
              <a:t>Groupe 1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446017" y="1727200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2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560445" y="3645502"/>
            <a:ext cx="868082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560225" y="2189238"/>
            <a:ext cx="868082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1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650459" y="1730826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3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7253111" y="2192864"/>
            <a:ext cx="391517" cy="2905276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Groupes 1 &amp; 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765970" y="3649128"/>
            <a:ext cx="391517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765750" y="2192864"/>
            <a:ext cx="391517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/>
              <a:t>Groupe 1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866348" y="1582060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4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979689" y="2044098"/>
            <a:ext cx="391517" cy="2905276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Groupes 1 &amp; 2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8457342" y="2051351"/>
            <a:ext cx="391517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8457122" y="3621640"/>
            <a:ext cx="391517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1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9061183" y="1582060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5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9175610" y="2051351"/>
            <a:ext cx="868082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9175390" y="3621640"/>
            <a:ext cx="868082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1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10265624" y="1585686"/>
            <a:ext cx="1090234" cy="3497942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Sem 6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0868276" y="2047724"/>
            <a:ext cx="391517" cy="2905276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Groupes 1 &amp; 2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0381135" y="2054977"/>
            <a:ext cx="391517" cy="1449011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Groupe  2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0380915" y="3625266"/>
            <a:ext cx="391517" cy="1325635"/>
          </a:xfrm>
          <a:prstGeom prst="roundRect">
            <a:avLst>
              <a:gd name="adj" fmla="val 107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/>
              <a:t>Groupe 1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1390723" y="32189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454" y="1785031"/>
            <a:ext cx="3505199" cy="976312"/>
          </a:xfrm>
        </p:spPr>
        <p:txBody>
          <a:bodyPr/>
          <a:lstStyle/>
          <a:p>
            <a:r>
              <a:rPr lang="fr-FR" dirty="0"/>
              <a:t>Sciences Numériques et </a:t>
            </a:r>
            <a:br>
              <a:rPr lang="fr-FR" dirty="0"/>
            </a:br>
            <a:r>
              <a:rPr lang="fr-FR" dirty="0"/>
              <a:t>Technologie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3454" y="3002871"/>
            <a:ext cx="3505199" cy="2303916"/>
          </a:xfrm>
        </p:spPr>
        <p:txBody>
          <a:bodyPr/>
          <a:lstStyle/>
          <a:p>
            <a:r>
              <a:rPr lang="fr-FR" dirty="0"/>
              <a:t>Fonctionnement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167291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87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141" y="1997302"/>
            <a:ext cx="3505199" cy="976312"/>
          </a:xfrm>
        </p:spPr>
        <p:txBody>
          <a:bodyPr/>
          <a:lstStyle/>
          <a:p>
            <a:r>
              <a:rPr lang="fr-FR" dirty="0"/>
              <a:t>Sciences Numériques et </a:t>
            </a:r>
            <a:br>
              <a:rPr lang="fr-FR" dirty="0"/>
            </a:br>
            <a:r>
              <a:rPr lang="fr-FR" dirty="0"/>
              <a:t>Technologie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8140" y="3149827"/>
            <a:ext cx="3505199" cy="3177231"/>
          </a:xfrm>
        </p:spPr>
        <p:txBody>
          <a:bodyPr/>
          <a:lstStyle/>
          <a:p>
            <a:r>
              <a:rPr lang="fr-FR" dirty="0"/>
              <a:t>Activités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608363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72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225865" y="998588"/>
            <a:ext cx="7051795" cy="4230590"/>
          </a:xfrm>
          <a:custGeom>
            <a:avLst/>
            <a:gdLst>
              <a:gd name="connsiteX0" fmla="*/ 0 w 7411459"/>
              <a:gd name="connsiteY0" fmla="*/ 411480 h 1645920"/>
              <a:gd name="connsiteX1" fmla="*/ 6588499 w 7411459"/>
              <a:gd name="connsiteY1" fmla="*/ 411480 h 1645920"/>
              <a:gd name="connsiteX2" fmla="*/ 6588499 w 7411459"/>
              <a:gd name="connsiteY2" fmla="*/ 0 h 1645920"/>
              <a:gd name="connsiteX3" fmla="*/ 7411459 w 7411459"/>
              <a:gd name="connsiteY3" fmla="*/ 822960 h 1645920"/>
              <a:gd name="connsiteX4" fmla="*/ 6588499 w 7411459"/>
              <a:gd name="connsiteY4" fmla="*/ 1645920 h 1645920"/>
              <a:gd name="connsiteX5" fmla="*/ 6588499 w 7411459"/>
              <a:gd name="connsiteY5" fmla="*/ 1234440 h 1645920"/>
              <a:gd name="connsiteX6" fmla="*/ 0 w 7411459"/>
              <a:gd name="connsiteY6" fmla="*/ 1234440 h 1645920"/>
              <a:gd name="connsiteX7" fmla="*/ 0 w 7411459"/>
              <a:gd name="connsiteY7" fmla="*/ 411480 h 1645920"/>
              <a:gd name="connsiteX0" fmla="*/ 0 w 7411459"/>
              <a:gd name="connsiteY0" fmla="*/ 411480 h 4258056"/>
              <a:gd name="connsiteX1" fmla="*/ 6588499 w 7411459"/>
              <a:gd name="connsiteY1" fmla="*/ 411480 h 4258056"/>
              <a:gd name="connsiteX2" fmla="*/ 6588499 w 7411459"/>
              <a:gd name="connsiteY2" fmla="*/ 0 h 4258056"/>
              <a:gd name="connsiteX3" fmla="*/ 7411459 w 7411459"/>
              <a:gd name="connsiteY3" fmla="*/ 822960 h 4258056"/>
              <a:gd name="connsiteX4" fmla="*/ 6588499 w 7411459"/>
              <a:gd name="connsiteY4" fmla="*/ 1645920 h 4258056"/>
              <a:gd name="connsiteX5" fmla="*/ 6588499 w 7411459"/>
              <a:gd name="connsiteY5" fmla="*/ 1234440 h 4258056"/>
              <a:gd name="connsiteX6" fmla="*/ 182880 w 7411459"/>
              <a:gd name="connsiteY6" fmla="*/ 4258056 h 4258056"/>
              <a:gd name="connsiteX7" fmla="*/ 0 w 7411459"/>
              <a:gd name="connsiteY7" fmla="*/ 411480 h 4258056"/>
              <a:gd name="connsiteX0" fmla="*/ 0 w 7411459"/>
              <a:gd name="connsiteY0" fmla="*/ 411480 h 4258056"/>
              <a:gd name="connsiteX1" fmla="*/ 6588499 w 7411459"/>
              <a:gd name="connsiteY1" fmla="*/ 411480 h 4258056"/>
              <a:gd name="connsiteX2" fmla="*/ 6588499 w 7411459"/>
              <a:gd name="connsiteY2" fmla="*/ 0 h 4258056"/>
              <a:gd name="connsiteX3" fmla="*/ 7411459 w 7411459"/>
              <a:gd name="connsiteY3" fmla="*/ 822960 h 4258056"/>
              <a:gd name="connsiteX4" fmla="*/ 6588499 w 7411459"/>
              <a:gd name="connsiteY4" fmla="*/ 1645920 h 4258056"/>
              <a:gd name="connsiteX5" fmla="*/ 6588499 w 7411459"/>
              <a:gd name="connsiteY5" fmla="*/ 1234440 h 4258056"/>
              <a:gd name="connsiteX6" fmla="*/ 182880 w 7411459"/>
              <a:gd name="connsiteY6" fmla="*/ 4258056 h 4258056"/>
              <a:gd name="connsiteX7" fmla="*/ 0 w 7411459"/>
              <a:gd name="connsiteY7" fmla="*/ 411480 h 4258056"/>
              <a:gd name="connsiteX0" fmla="*/ 0 w 7411459"/>
              <a:gd name="connsiteY0" fmla="*/ 411480 h 4258056"/>
              <a:gd name="connsiteX1" fmla="*/ 6588499 w 7411459"/>
              <a:gd name="connsiteY1" fmla="*/ 411480 h 4258056"/>
              <a:gd name="connsiteX2" fmla="*/ 6588499 w 7411459"/>
              <a:gd name="connsiteY2" fmla="*/ 0 h 4258056"/>
              <a:gd name="connsiteX3" fmla="*/ 7411459 w 7411459"/>
              <a:gd name="connsiteY3" fmla="*/ 822960 h 4258056"/>
              <a:gd name="connsiteX4" fmla="*/ 6588499 w 7411459"/>
              <a:gd name="connsiteY4" fmla="*/ 1645920 h 4258056"/>
              <a:gd name="connsiteX5" fmla="*/ 6588499 w 7411459"/>
              <a:gd name="connsiteY5" fmla="*/ 1234440 h 4258056"/>
              <a:gd name="connsiteX6" fmla="*/ 182880 w 7411459"/>
              <a:gd name="connsiteY6" fmla="*/ 4258056 h 4258056"/>
              <a:gd name="connsiteX7" fmla="*/ 0 w 7411459"/>
              <a:gd name="connsiteY7" fmla="*/ 411480 h 4258056"/>
              <a:gd name="connsiteX0" fmla="*/ 12192 w 7228579"/>
              <a:gd name="connsiteY0" fmla="*/ 4203192 h 4258056"/>
              <a:gd name="connsiteX1" fmla="*/ 6405619 w 7228579"/>
              <a:gd name="connsiteY1" fmla="*/ 411480 h 4258056"/>
              <a:gd name="connsiteX2" fmla="*/ 6405619 w 7228579"/>
              <a:gd name="connsiteY2" fmla="*/ 0 h 4258056"/>
              <a:gd name="connsiteX3" fmla="*/ 7228579 w 7228579"/>
              <a:gd name="connsiteY3" fmla="*/ 822960 h 4258056"/>
              <a:gd name="connsiteX4" fmla="*/ 6405619 w 7228579"/>
              <a:gd name="connsiteY4" fmla="*/ 1645920 h 4258056"/>
              <a:gd name="connsiteX5" fmla="*/ 6405619 w 7228579"/>
              <a:gd name="connsiteY5" fmla="*/ 1234440 h 4258056"/>
              <a:gd name="connsiteX6" fmla="*/ 0 w 7228579"/>
              <a:gd name="connsiteY6" fmla="*/ 4258056 h 4258056"/>
              <a:gd name="connsiteX7" fmla="*/ 12192 w 7228579"/>
              <a:gd name="connsiteY7" fmla="*/ 4203192 h 4258056"/>
              <a:gd name="connsiteX0" fmla="*/ 12192 w 7228579"/>
              <a:gd name="connsiteY0" fmla="*/ 4203192 h 4258056"/>
              <a:gd name="connsiteX1" fmla="*/ 6405619 w 7228579"/>
              <a:gd name="connsiteY1" fmla="*/ 411480 h 4258056"/>
              <a:gd name="connsiteX2" fmla="*/ 6405619 w 7228579"/>
              <a:gd name="connsiteY2" fmla="*/ 0 h 4258056"/>
              <a:gd name="connsiteX3" fmla="*/ 7228579 w 7228579"/>
              <a:gd name="connsiteY3" fmla="*/ 822960 h 4258056"/>
              <a:gd name="connsiteX4" fmla="*/ 6405619 w 7228579"/>
              <a:gd name="connsiteY4" fmla="*/ 1645920 h 4258056"/>
              <a:gd name="connsiteX5" fmla="*/ 6405619 w 7228579"/>
              <a:gd name="connsiteY5" fmla="*/ 1234440 h 4258056"/>
              <a:gd name="connsiteX6" fmla="*/ 0 w 7228579"/>
              <a:gd name="connsiteY6" fmla="*/ 4258056 h 4258056"/>
              <a:gd name="connsiteX7" fmla="*/ 12192 w 7228579"/>
              <a:gd name="connsiteY7" fmla="*/ 4203192 h 4258056"/>
              <a:gd name="connsiteX0" fmla="*/ 12192 w 7228579"/>
              <a:gd name="connsiteY0" fmla="*/ 4465320 h 4520184"/>
              <a:gd name="connsiteX1" fmla="*/ 6405619 w 7228579"/>
              <a:gd name="connsiteY1" fmla="*/ 673608 h 4520184"/>
              <a:gd name="connsiteX2" fmla="*/ 6405619 w 7228579"/>
              <a:gd name="connsiteY2" fmla="*/ 262128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405619 w 7228579"/>
              <a:gd name="connsiteY5" fmla="*/ 1496568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405619 w 7228579"/>
              <a:gd name="connsiteY1" fmla="*/ 673608 h 4520184"/>
              <a:gd name="connsiteX2" fmla="*/ 5991091 w 7228579"/>
              <a:gd name="connsiteY2" fmla="*/ 24993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405619 w 7228579"/>
              <a:gd name="connsiteY5" fmla="*/ 1496568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991091 w 7228579"/>
              <a:gd name="connsiteY2" fmla="*/ 24993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405619 w 7228579"/>
              <a:gd name="connsiteY5" fmla="*/ 1496568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991091 w 7228579"/>
              <a:gd name="connsiteY2" fmla="*/ 24993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405619 w 7228579"/>
              <a:gd name="connsiteY5" fmla="*/ 1496568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405619 w 7228579"/>
              <a:gd name="connsiteY5" fmla="*/ 1496568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588499 w 7228579"/>
              <a:gd name="connsiteY5" fmla="*/ 1033272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405619 w 7228579"/>
              <a:gd name="connsiteY4" fmla="*/ 1908048 h 4520184"/>
              <a:gd name="connsiteX5" fmla="*/ 6588499 w 7228579"/>
              <a:gd name="connsiteY5" fmla="*/ 1033272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929875 w 7228579"/>
              <a:gd name="connsiteY4" fmla="*/ 1444752 h 4520184"/>
              <a:gd name="connsiteX5" fmla="*/ 6588499 w 7228579"/>
              <a:gd name="connsiteY5" fmla="*/ 1033272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929875 w 7228579"/>
              <a:gd name="connsiteY4" fmla="*/ 1444752 h 4520184"/>
              <a:gd name="connsiteX5" fmla="*/ 6637267 w 7228579"/>
              <a:gd name="connsiteY5" fmla="*/ 1143000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6929875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7039603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7039603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7039603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12192 w 7228579"/>
              <a:gd name="connsiteY0" fmla="*/ 4465320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7039603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12192 w 7228579"/>
              <a:gd name="connsiteY7" fmla="*/ 4465320 h 4520184"/>
              <a:gd name="connsiteX0" fmla="*/ 475488 w 7228579"/>
              <a:gd name="connsiteY0" fmla="*/ 4258056 h 4520184"/>
              <a:gd name="connsiteX1" fmla="*/ 6161779 w 7228579"/>
              <a:gd name="connsiteY1" fmla="*/ 783336 h 4520184"/>
              <a:gd name="connsiteX2" fmla="*/ 5832595 w 7228579"/>
              <a:gd name="connsiteY2" fmla="*/ 493776 h 4520184"/>
              <a:gd name="connsiteX3" fmla="*/ 7228579 w 7228579"/>
              <a:gd name="connsiteY3" fmla="*/ 0 h 4520184"/>
              <a:gd name="connsiteX4" fmla="*/ 7039603 w 7228579"/>
              <a:gd name="connsiteY4" fmla="*/ 1444752 h 4520184"/>
              <a:gd name="connsiteX5" fmla="*/ 6698227 w 7228579"/>
              <a:gd name="connsiteY5" fmla="*/ 1228344 h 4520184"/>
              <a:gd name="connsiteX6" fmla="*/ 0 w 7228579"/>
              <a:gd name="connsiteY6" fmla="*/ 4520184 h 4520184"/>
              <a:gd name="connsiteX7" fmla="*/ 475488 w 7228579"/>
              <a:gd name="connsiteY7" fmla="*/ 4258056 h 4520184"/>
              <a:gd name="connsiteX0" fmla="*/ 475488 w 7228579"/>
              <a:gd name="connsiteY0" fmla="*/ 4258056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475488 w 7228579"/>
              <a:gd name="connsiteY7" fmla="*/ 4258056 h 4548936"/>
              <a:gd name="connsiteX0" fmla="*/ 475488 w 7228579"/>
              <a:gd name="connsiteY0" fmla="*/ 4258056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475488 w 7228579"/>
              <a:gd name="connsiteY7" fmla="*/ 4258056 h 4548936"/>
              <a:gd name="connsiteX0" fmla="*/ 475488 w 7228579"/>
              <a:gd name="connsiteY0" fmla="*/ 4258056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475488 w 7228579"/>
              <a:gd name="connsiteY7" fmla="*/ 4258056 h 4548936"/>
              <a:gd name="connsiteX0" fmla="*/ 36576 w 7228579"/>
              <a:gd name="connsiteY0" fmla="*/ 4514088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36576 w 7228579"/>
              <a:gd name="connsiteY7" fmla="*/ 4514088 h 4548936"/>
              <a:gd name="connsiteX0" fmla="*/ 36576 w 7228579"/>
              <a:gd name="connsiteY0" fmla="*/ 4514088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36576 w 7228579"/>
              <a:gd name="connsiteY7" fmla="*/ 4514088 h 4548936"/>
              <a:gd name="connsiteX0" fmla="*/ 36576 w 7228579"/>
              <a:gd name="connsiteY0" fmla="*/ 4514088 h 4548936"/>
              <a:gd name="connsiteX1" fmla="*/ 6161779 w 7228579"/>
              <a:gd name="connsiteY1" fmla="*/ 783336 h 4548936"/>
              <a:gd name="connsiteX2" fmla="*/ 5832595 w 7228579"/>
              <a:gd name="connsiteY2" fmla="*/ 493776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36576 w 7228579"/>
              <a:gd name="connsiteY7" fmla="*/ 4514088 h 4548936"/>
              <a:gd name="connsiteX0" fmla="*/ 36576 w 7228579"/>
              <a:gd name="connsiteY0" fmla="*/ 4514088 h 4548936"/>
              <a:gd name="connsiteX1" fmla="*/ 6161779 w 7228579"/>
              <a:gd name="connsiteY1" fmla="*/ 783336 h 4548936"/>
              <a:gd name="connsiteX2" fmla="*/ 5820403 w 7228579"/>
              <a:gd name="connsiteY2" fmla="*/ 542544 h 4548936"/>
              <a:gd name="connsiteX3" fmla="*/ 7228579 w 7228579"/>
              <a:gd name="connsiteY3" fmla="*/ 0 h 4548936"/>
              <a:gd name="connsiteX4" fmla="*/ 7039603 w 7228579"/>
              <a:gd name="connsiteY4" fmla="*/ 1444752 h 4548936"/>
              <a:gd name="connsiteX5" fmla="*/ 6698227 w 7228579"/>
              <a:gd name="connsiteY5" fmla="*/ 1228344 h 4548936"/>
              <a:gd name="connsiteX6" fmla="*/ 0 w 7228579"/>
              <a:gd name="connsiteY6" fmla="*/ 4520184 h 4548936"/>
              <a:gd name="connsiteX7" fmla="*/ 36576 w 7228579"/>
              <a:gd name="connsiteY7" fmla="*/ 4514088 h 4548936"/>
              <a:gd name="connsiteX0" fmla="*/ 36576 w 7057891"/>
              <a:gd name="connsiteY0" fmla="*/ 4477512 h 4512360"/>
              <a:gd name="connsiteX1" fmla="*/ 6161779 w 7057891"/>
              <a:gd name="connsiteY1" fmla="*/ 746760 h 4512360"/>
              <a:gd name="connsiteX2" fmla="*/ 5820403 w 7057891"/>
              <a:gd name="connsiteY2" fmla="*/ 505968 h 4512360"/>
              <a:gd name="connsiteX3" fmla="*/ 7057891 w 7057891"/>
              <a:gd name="connsiteY3" fmla="*/ 0 h 4512360"/>
              <a:gd name="connsiteX4" fmla="*/ 7039603 w 7057891"/>
              <a:gd name="connsiteY4" fmla="*/ 1408176 h 4512360"/>
              <a:gd name="connsiteX5" fmla="*/ 6698227 w 7057891"/>
              <a:gd name="connsiteY5" fmla="*/ 1191768 h 4512360"/>
              <a:gd name="connsiteX6" fmla="*/ 0 w 7057891"/>
              <a:gd name="connsiteY6" fmla="*/ 4483608 h 4512360"/>
              <a:gd name="connsiteX7" fmla="*/ 36576 w 7057891"/>
              <a:gd name="connsiteY7" fmla="*/ 4477512 h 4512360"/>
              <a:gd name="connsiteX0" fmla="*/ 36576 w 7057891"/>
              <a:gd name="connsiteY0" fmla="*/ 4477512 h 4512360"/>
              <a:gd name="connsiteX1" fmla="*/ 6161779 w 7057891"/>
              <a:gd name="connsiteY1" fmla="*/ 746760 h 4512360"/>
              <a:gd name="connsiteX2" fmla="*/ 5820403 w 7057891"/>
              <a:gd name="connsiteY2" fmla="*/ 505968 h 4512360"/>
              <a:gd name="connsiteX3" fmla="*/ 7057891 w 7057891"/>
              <a:gd name="connsiteY3" fmla="*/ 0 h 4512360"/>
              <a:gd name="connsiteX4" fmla="*/ 7051795 w 7057891"/>
              <a:gd name="connsiteY4" fmla="*/ 1286256 h 4512360"/>
              <a:gd name="connsiteX5" fmla="*/ 6698227 w 7057891"/>
              <a:gd name="connsiteY5" fmla="*/ 1191768 h 4512360"/>
              <a:gd name="connsiteX6" fmla="*/ 0 w 7057891"/>
              <a:gd name="connsiteY6" fmla="*/ 4483608 h 4512360"/>
              <a:gd name="connsiteX7" fmla="*/ 36576 w 7057891"/>
              <a:gd name="connsiteY7" fmla="*/ 4477512 h 4512360"/>
              <a:gd name="connsiteX0" fmla="*/ 36576 w 7057891"/>
              <a:gd name="connsiteY0" fmla="*/ 4477512 h 4512004"/>
              <a:gd name="connsiteX1" fmla="*/ 6161779 w 7057891"/>
              <a:gd name="connsiteY1" fmla="*/ 746760 h 4512004"/>
              <a:gd name="connsiteX2" fmla="*/ 5820403 w 7057891"/>
              <a:gd name="connsiteY2" fmla="*/ 505968 h 4512004"/>
              <a:gd name="connsiteX3" fmla="*/ 7057891 w 7057891"/>
              <a:gd name="connsiteY3" fmla="*/ 0 h 4512004"/>
              <a:gd name="connsiteX4" fmla="*/ 7051795 w 7057891"/>
              <a:gd name="connsiteY4" fmla="*/ 1286256 h 4512004"/>
              <a:gd name="connsiteX5" fmla="*/ 6746995 w 7057891"/>
              <a:gd name="connsiteY5" fmla="*/ 1155192 h 4512004"/>
              <a:gd name="connsiteX6" fmla="*/ 0 w 7057891"/>
              <a:gd name="connsiteY6" fmla="*/ 4483608 h 4512004"/>
              <a:gd name="connsiteX7" fmla="*/ 36576 w 7057891"/>
              <a:gd name="connsiteY7" fmla="*/ 4477512 h 4512004"/>
              <a:gd name="connsiteX0" fmla="*/ 36576 w 7057891"/>
              <a:gd name="connsiteY0" fmla="*/ 4477512 h 4512004"/>
              <a:gd name="connsiteX1" fmla="*/ 6161779 w 7057891"/>
              <a:gd name="connsiteY1" fmla="*/ 746760 h 4512004"/>
              <a:gd name="connsiteX2" fmla="*/ 5869171 w 7057891"/>
              <a:gd name="connsiteY2" fmla="*/ 530352 h 4512004"/>
              <a:gd name="connsiteX3" fmla="*/ 7057891 w 7057891"/>
              <a:gd name="connsiteY3" fmla="*/ 0 h 4512004"/>
              <a:gd name="connsiteX4" fmla="*/ 7051795 w 7057891"/>
              <a:gd name="connsiteY4" fmla="*/ 1286256 h 4512004"/>
              <a:gd name="connsiteX5" fmla="*/ 6746995 w 7057891"/>
              <a:gd name="connsiteY5" fmla="*/ 1155192 h 4512004"/>
              <a:gd name="connsiteX6" fmla="*/ 0 w 7057891"/>
              <a:gd name="connsiteY6" fmla="*/ 4483608 h 4512004"/>
              <a:gd name="connsiteX7" fmla="*/ 36576 w 7057891"/>
              <a:gd name="connsiteY7" fmla="*/ 4477512 h 4512004"/>
              <a:gd name="connsiteX0" fmla="*/ 36576 w 7051795"/>
              <a:gd name="connsiteY0" fmla="*/ 4477512 h 4512004"/>
              <a:gd name="connsiteX1" fmla="*/ 6161779 w 7051795"/>
              <a:gd name="connsiteY1" fmla="*/ 746760 h 4512004"/>
              <a:gd name="connsiteX2" fmla="*/ 5869171 w 7051795"/>
              <a:gd name="connsiteY2" fmla="*/ 530352 h 4512004"/>
              <a:gd name="connsiteX3" fmla="*/ 7021315 w 7051795"/>
              <a:gd name="connsiteY3" fmla="*/ 0 h 4512004"/>
              <a:gd name="connsiteX4" fmla="*/ 7051795 w 7051795"/>
              <a:gd name="connsiteY4" fmla="*/ 1286256 h 4512004"/>
              <a:gd name="connsiteX5" fmla="*/ 6746995 w 7051795"/>
              <a:gd name="connsiteY5" fmla="*/ 1155192 h 4512004"/>
              <a:gd name="connsiteX6" fmla="*/ 0 w 7051795"/>
              <a:gd name="connsiteY6" fmla="*/ 4483608 h 4512004"/>
              <a:gd name="connsiteX7" fmla="*/ 36576 w 7051795"/>
              <a:gd name="connsiteY7" fmla="*/ 4477512 h 4512004"/>
              <a:gd name="connsiteX0" fmla="*/ 36576 w 7051795"/>
              <a:gd name="connsiteY0" fmla="*/ 4477512 h 4512004"/>
              <a:gd name="connsiteX1" fmla="*/ 6161779 w 7051795"/>
              <a:gd name="connsiteY1" fmla="*/ 746760 h 4512004"/>
              <a:gd name="connsiteX2" fmla="*/ 5820403 w 7051795"/>
              <a:gd name="connsiteY2" fmla="*/ 554736 h 4512004"/>
              <a:gd name="connsiteX3" fmla="*/ 7021315 w 7051795"/>
              <a:gd name="connsiteY3" fmla="*/ 0 h 4512004"/>
              <a:gd name="connsiteX4" fmla="*/ 7051795 w 7051795"/>
              <a:gd name="connsiteY4" fmla="*/ 1286256 h 4512004"/>
              <a:gd name="connsiteX5" fmla="*/ 6746995 w 7051795"/>
              <a:gd name="connsiteY5" fmla="*/ 1155192 h 4512004"/>
              <a:gd name="connsiteX6" fmla="*/ 0 w 7051795"/>
              <a:gd name="connsiteY6" fmla="*/ 4483608 h 4512004"/>
              <a:gd name="connsiteX7" fmla="*/ 36576 w 7051795"/>
              <a:gd name="connsiteY7" fmla="*/ 4477512 h 4512004"/>
              <a:gd name="connsiteX0" fmla="*/ 36576 w 7051795"/>
              <a:gd name="connsiteY0" fmla="*/ 4477512 h 4512004"/>
              <a:gd name="connsiteX1" fmla="*/ 6100819 w 7051795"/>
              <a:gd name="connsiteY1" fmla="*/ 832104 h 4512004"/>
              <a:gd name="connsiteX2" fmla="*/ 5820403 w 7051795"/>
              <a:gd name="connsiteY2" fmla="*/ 554736 h 4512004"/>
              <a:gd name="connsiteX3" fmla="*/ 7021315 w 7051795"/>
              <a:gd name="connsiteY3" fmla="*/ 0 h 4512004"/>
              <a:gd name="connsiteX4" fmla="*/ 7051795 w 7051795"/>
              <a:gd name="connsiteY4" fmla="*/ 1286256 h 4512004"/>
              <a:gd name="connsiteX5" fmla="*/ 6746995 w 7051795"/>
              <a:gd name="connsiteY5" fmla="*/ 1155192 h 4512004"/>
              <a:gd name="connsiteX6" fmla="*/ 0 w 7051795"/>
              <a:gd name="connsiteY6" fmla="*/ 4483608 h 4512004"/>
              <a:gd name="connsiteX7" fmla="*/ 36576 w 7051795"/>
              <a:gd name="connsiteY7" fmla="*/ 4477512 h 4512004"/>
              <a:gd name="connsiteX0" fmla="*/ 36576 w 7051795"/>
              <a:gd name="connsiteY0" fmla="*/ 4477512 h 4512004"/>
              <a:gd name="connsiteX1" fmla="*/ 6100819 w 7051795"/>
              <a:gd name="connsiteY1" fmla="*/ 832104 h 4512004"/>
              <a:gd name="connsiteX2" fmla="*/ 5783827 w 7051795"/>
              <a:gd name="connsiteY2" fmla="*/ 652272 h 4512004"/>
              <a:gd name="connsiteX3" fmla="*/ 7021315 w 7051795"/>
              <a:gd name="connsiteY3" fmla="*/ 0 h 4512004"/>
              <a:gd name="connsiteX4" fmla="*/ 7051795 w 7051795"/>
              <a:gd name="connsiteY4" fmla="*/ 1286256 h 4512004"/>
              <a:gd name="connsiteX5" fmla="*/ 6746995 w 7051795"/>
              <a:gd name="connsiteY5" fmla="*/ 1155192 h 4512004"/>
              <a:gd name="connsiteX6" fmla="*/ 0 w 7051795"/>
              <a:gd name="connsiteY6" fmla="*/ 4483608 h 4512004"/>
              <a:gd name="connsiteX7" fmla="*/ 36576 w 7051795"/>
              <a:gd name="connsiteY7" fmla="*/ 4477512 h 4512004"/>
              <a:gd name="connsiteX0" fmla="*/ 36576 w 7051795"/>
              <a:gd name="connsiteY0" fmla="*/ 4477512 h 4512004"/>
              <a:gd name="connsiteX1" fmla="*/ 6113011 w 7051795"/>
              <a:gd name="connsiteY1" fmla="*/ 819912 h 4512004"/>
              <a:gd name="connsiteX2" fmla="*/ 5783827 w 7051795"/>
              <a:gd name="connsiteY2" fmla="*/ 652272 h 4512004"/>
              <a:gd name="connsiteX3" fmla="*/ 7021315 w 7051795"/>
              <a:gd name="connsiteY3" fmla="*/ 0 h 4512004"/>
              <a:gd name="connsiteX4" fmla="*/ 7051795 w 7051795"/>
              <a:gd name="connsiteY4" fmla="*/ 1286256 h 4512004"/>
              <a:gd name="connsiteX5" fmla="*/ 6746995 w 7051795"/>
              <a:gd name="connsiteY5" fmla="*/ 1155192 h 4512004"/>
              <a:gd name="connsiteX6" fmla="*/ 0 w 7051795"/>
              <a:gd name="connsiteY6" fmla="*/ 4483608 h 4512004"/>
              <a:gd name="connsiteX7" fmla="*/ 36576 w 7051795"/>
              <a:gd name="connsiteY7" fmla="*/ 4477512 h 4512004"/>
              <a:gd name="connsiteX0" fmla="*/ 36576 w 7051795"/>
              <a:gd name="connsiteY0" fmla="*/ 4379976 h 4414468"/>
              <a:gd name="connsiteX1" fmla="*/ 6113011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379976 h 4414468"/>
              <a:gd name="connsiteX1" fmla="*/ 6113011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379976 h 4414468"/>
              <a:gd name="connsiteX1" fmla="*/ 6100819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379976 h 4414468"/>
              <a:gd name="connsiteX1" fmla="*/ 6076435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379976 h 4414468"/>
              <a:gd name="connsiteX1" fmla="*/ 6076435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379976 h 4414468"/>
              <a:gd name="connsiteX1" fmla="*/ 6076435 w 7051795"/>
              <a:gd name="connsiteY1" fmla="*/ 722376 h 4414468"/>
              <a:gd name="connsiteX2" fmla="*/ 5783827 w 7051795"/>
              <a:gd name="connsiteY2" fmla="*/ 554736 h 4414468"/>
              <a:gd name="connsiteX3" fmla="*/ 6875011 w 7051795"/>
              <a:gd name="connsiteY3" fmla="*/ 0 h 4414468"/>
              <a:gd name="connsiteX4" fmla="*/ 7051795 w 7051795"/>
              <a:gd name="connsiteY4" fmla="*/ 1188720 h 4414468"/>
              <a:gd name="connsiteX5" fmla="*/ 6746995 w 7051795"/>
              <a:gd name="connsiteY5" fmla="*/ 1057656 h 4414468"/>
              <a:gd name="connsiteX6" fmla="*/ 0 w 7051795"/>
              <a:gd name="connsiteY6" fmla="*/ 4386072 h 4414468"/>
              <a:gd name="connsiteX7" fmla="*/ 36576 w 7051795"/>
              <a:gd name="connsiteY7" fmla="*/ 4379976 h 4414468"/>
              <a:gd name="connsiteX0" fmla="*/ 36576 w 7051795"/>
              <a:gd name="connsiteY0" fmla="*/ 4197096 h 4231588"/>
              <a:gd name="connsiteX1" fmla="*/ 6076435 w 7051795"/>
              <a:gd name="connsiteY1" fmla="*/ 539496 h 4231588"/>
              <a:gd name="connsiteX2" fmla="*/ 5783827 w 7051795"/>
              <a:gd name="connsiteY2" fmla="*/ 371856 h 4231588"/>
              <a:gd name="connsiteX3" fmla="*/ 6814051 w 7051795"/>
              <a:gd name="connsiteY3" fmla="*/ 0 h 4231588"/>
              <a:gd name="connsiteX4" fmla="*/ 7051795 w 7051795"/>
              <a:gd name="connsiteY4" fmla="*/ 1005840 h 4231588"/>
              <a:gd name="connsiteX5" fmla="*/ 6746995 w 7051795"/>
              <a:gd name="connsiteY5" fmla="*/ 874776 h 4231588"/>
              <a:gd name="connsiteX6" fmla="*/ 0 w 7051795"/>
              <a:gd name="connsiteY6" fmla="*/ 4203192 h 4231588"/>
              <a:gd name="connsiteX7" fmla="*/ 36576 w 7051795"/>
              <a:gd name="connsiteY7" fmla="*/ 4197096 h 4231588"/>
              <a:gd name="connsiteX0" fmla="*/ 36576 w 7051795"/>
              <a:gd name="connsiteY0" fmla="*/ 4197096 h 4230590"/>
              <a:gd name="connsiteX1" fmla="*/ 6076435 w 7051795"/>
              <a:gd name="connsiteY1" fmla="*/ 539496 h 4230590"/>
              <a:gd name="connsiteX2" fmla="*/ 5783827 w 7051795"/>
              <a:gd name="connsiteY2" fmla="*/ 371856 h 4230590"/>
              <a:gd name="connsiteX3" fmla="*/ 6814051 w 7051795"/>
              <a:gd name="connsiteY3" fmla="*/ 0 h 4230590"/>
              <a:gd name="connsiteX4" fmla="*/ 7051795 w 7051795"/>
              <a:gd name="connsiteY4" fmla="*/ 1005840 h 4230590"/>
              <a:gd name="connsiteX5" fmla="*/ 6746995 w 7051795"/>
              <a:gd name="connsiteY5" fmla="*/ 874776 h 4230590"/>
              <a:gd name="connsiteX6" fmla="*/ 0 w 7051795"/>
              <a:gd name="connsiteY6" fmla="*/ 4203192 h 4230590"/>
              <a:gd name="connsiteX7" fmla="*/ 36576 w 7051795"/>
              <a:gd name="connsiteY7" fmla="*/ 4197096 h 4230590"/>
              <a:gd name="connsiteX0" fmla="*/ 36576 w 7051795"/>
              <a:gd name="connsiteY0" fmla="*/ 4197096 h 4230590"/>
              <a:gd name="connsiteX1" fmla="*/ 6076435 w 7051795"/>
              <a:gd name="connsiteY1" fmla="*/ 539496 h 4230590"/>
              <a:gd name="connsiteX2" fmla="*/ 5783827 w 7051795"/>
              <a:gd name="connsiteY2" fmla="*/ 371856 h 4230590"/>
              <a:gd name="connsiteX3" fmla="*/ 6814051 w 7051795"/>
              <a:gd name="connsiteY3" fmla="*/ 0 h 4230590"/>
              <a:gd name="connsiteX4" fmla="*/ 7051795 w 7051795"/>
              <a:gd name="connsiteY4" fmla="*/ 1005840 h 4230590"/>
              <a:gd name="connsiteX5" fmla="*/ 6746995 w 7051795"/>
              <a:gd name="connsiteY5" fmla="*/ 874776 h 4230590"/>
              <a:gd name="connsiteX6" fmla="*/ 0 w 7051795"/>
              <a:gd name="connsiteY6" fmla="*/ 4203192 h 4230590"/>
              <a:gd name="connsiteX7" fmla="*/ 36576 w 7051795"/>
              <a:gd name="connsiteY7" fmla="*/ 4197096 h 4230590"/>
              <a:gd name="connsiteX0" fmla="*/ 36576 w 7051795"/>
              <a:gd name="connsiteY0" fmla="*/ 4197096 h 4230590"/>
              <a:gd name="connsiteX1" fmla="*/ 6076435 w 7051795"/>
              <a:gd name="connsiteY1" fmla="*/ 539496 h 4230590"/>
              <a:gd name="connsiteX2" fmla="*/ 5783827 w 7051795"/>
              <a:gd name="connsiteY2" fmla="*/ 371856 h 4230590"/>
              <a:gd name="connsiteX3" fmla="*/ 6814051 w 7051795"/>
              <a:gd name="connsiteY3" fmla="*/ 0 h 4230590"/>
              <a:gd name="connsiteX4" fmla="*/ 7051795 w 7051795"/>
              <a:gd name="connsiteY4" fmla="*/ 1005840 h 4230590"/>
              <a:gd name="connsiteX5" fmla="*/ 6746995 w 7051795"/>
              <a:gd name="connsiteY5" fmla="*/ 874776 h 4230590"/>
              <a:gd name="connsiteX6" fmla="*/ 0 w 7051795"/>
              <a:gd name="connsiteY6" fmla="*/ 4203192 h 4230590"/>
              <a:gd name="connsiteX7" fmla="*/ 36576 w 7051795"/>
              <a:gd name="connsiteY7" fmla="*/ 4197096 h 4230590"/>
              <a:gd name="connsiteX0" fmla="*/ 36576 w 7051795"/>
              <a:gd name="connsiteY0" fmla="*/ 4197096 h 4230590"/>
              <a:gd name="connsiteX1" fmla="*/ 6076435 w 7051795"/>
              <a:gd name="connsiteY1" fmla="*/ 539496 h 4230590"/>
              <a:gd name="connsiteX2" fmla="*/ 5783827 w 7051795"/>
              <a:gd name="connsiteY2" fmla="*/ 371856 h 4230590"/>
              <a:gd name="connsiteX3" fmla="*/ 6814051 w 7051795"/>
              <a:gd name="connsiteY3" fmla="*/ 0 h 4230590"/>
              <a:gd name="connsiteX4" fmla="*/ 7051795 w 7051795"/>
              <a:gd name="connsiteY4" fmla="*/ 1005840 h 4230590"/>
              <a:gd name="connsiteX5" fmla="*/ 6746995 w 7051795"/>
              <a:gd name="connsiteY5" fmla="*/ 874776 h 4230590"/>
              <a:gd name="connsiteX6" fmla="*/ 0 w 7051795"/>
              <a:gd name="connsiteY6" fmla="*/ 4203192 h 4230590"/>
              <a:gd name="connsiteX7" fmla="*/ 36576 w 7051795"/>
              <a:gd name="connsiteY7" fmla="*/ 4197096 h 423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1795" h="4230590">
                <a:moveTo>
                  <a:pt x="36576" y="4197096"/>
                </a:moveTo>
                <a:cubicBezTo>
                  <a:pt x="5184009" y="3288792"/>
                  <a:pt x="5649202" y="1304472"/>
                  <a:pt x="6076435" y="539496"/>
                </a:cubicBezTo>
                <a:lnTo>
                  <a:pt x="5783827" y="371856"/>
                </a:lnTo>
                <a:lnTo>
                  <a:pt x="6814051" y="0"/>
                </a:lnTo>
                <a:lnTo>
                  <a:pt x="7051795" y="1005840"/>
                </a:lnTo>
                <a:lnTo>
                  <a:pt x="6746995" y="874776"/>
                </a:lnTo>
                <a:cubicBezTo>
                  <a:pt x="6282093" y="1736344"/>
                  <a:pt x="5268550" y="4536440"/>
                  <a:pt x="0" y="4203192"/>
                </a:cubicBezTo>
                <a:lnTo>
                  <a:pt x="36576" y="4197096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86000"/>
                </a:schemeClr>
              </a:gs>
              <a:gs pos="66000">
                <a:schemeClr val="accent6">
                  <a:lumMod val="75000"/>
                </a:schemeClr>
              </a:gs>
              <a:gs pos="100000">
                <a:srgbClr val="C000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>
            <a:off x="2291900" y="49458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1960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>
            <a:off x="3825721" y="479541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 rot="3994191">
            <a:off x="5308372" y="434570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 rot="3370834">
            <a:off x="6315121" y="384433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 rot="2492022">
            <a:off x="7382913" y="294116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 rot="1607562">
            <a:off x="8286099" y="156682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>
            <a:off x="9638676" y="1138136"/>
            <a:ext cx="104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84927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mondiale connectée</a:t>
            </a:r>
            <a:endParaRPr lang="fr-FR" sz="1200" dirty="0">
              <a:solidFill>
                <a:srgbClr val="849276">
                  <a:lumMod val="75000"/>
                </a:srgb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B9DD763-3F5C-7F47-940C-92A60AE750E8}"/>
              </a:ext>
            </a:extLst>
          </p:cNvPr>
          <p:cNvSpPr/>
          <p:nvPr/>
        </p:nvSpPr>
        <p:spPr>
          <a:xfrm>
            <a:off x="9926699" y="2348683"/>
            <a:ext cx="78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Bande passante</a:t>
            </a:r>
          </a:p>
        </p:txBody>
      </p:sp>
      <p:sp>
        <p:nvSpPr>
          <p:cNvPr id="52" name="Forme libre 51"/>
          <p:cNvSpPr/>
          <p:nvPr/>
        </p:nvSpPr>
        <p:spPr>
          <a:xfrm>
            <a:off x="2291900" y="2398926"/>
            <a:ext cx="7568765" cy="4002037"/>
          </a:xfrm>
          <a:custGeom>
            <a:avLst/>
            <a:gdLst>
              <a:gd name="connsiteX0" fmla="*/ 0 w 7217664"/>
              <a:gd name="connsiteY0" fmla="*/ 3791712 h 3791712"/>
              <a:gd name="connsiteX1" fmla="*/ 4913376 w 7217664"/>
              <a:gd name="connsiteY1" fmla="*/ 2913888 h 3791712"/>
              <a:gd name="connsiteX2" fmla="*/ 7217664 w 7217664"/>
              <a:gd name="connsiteY2" fmla="*/ 0 h 3791712"/>
              <a:gd name="connsiteX3" fmla="*/ 7217664 w 7217664"/>
              <a:gd name="connsiteY3" fmla="*/ 0 h 3791712"/>
              <a:gd name="connsiteX0" fmla="*/ 0 w 7217664"/>
              <a:gd name="connsiteY0" fmla="*/ 3791712 h 3791712"/>
              <a:gd name="connsiteX1" fmla="*/ 4218432 w 7217664"/>
              <a:gd name="connsiteY1" fmla="*/ 3048000 h 3791712"/>
              <a:gd name="connsiteX2" fmla="*/ 7217664 w 7217664"/>
              <a:gd name="connsiteY2" fmla="*/ 0 h 3791712"/>
              <a:gd name="connsiteX3" fmla="*/ 7217664 w 7217664"/>
              <a:gd name="connsiteY3" fmla="*/ 0 h 3791712"/>
              <a:gd name="connsiteX0" fmla="*/ 0 w 7481730"/>
              <a:gd name="connsiteY0" fmla="*/ 4925568 h 4925568"/>
              <a:gd name="connsiteX1" fmla="*/ 4218432 w 7481730"/>
              <a:gd name="connsiteY1" fmla="*/ 4181856 h 4925568"/>
              <a:gd name="connsiteX2" fmla="*/ 7217664 w 7481730"/>
              <a:gd name="connsiteY2" fmla="*/ 1133856 h 4925568"/>
              <a:gd name="connsiteX3" fmla="*/ 7363968 w 7481730"/>
              <a:gd name="connsiteY3" fmla="*/ 0 h 4925568"/>
              <a:gd name="connsiteX0" fmla="*/ 0 w 7363968"/>
              <a:gd name="connsiteY0" fmla="*/ 4925568 h 4925568"/>
              <a:gd name="connsiteX1" fmla="*/ 4218432 w 7363968"/>
              <a:gd name="connsiteY1" fmla="*/ 4181856 h 4925568"/>
              <a:gd name="connsiteX2" fmla="*/ 6571488 w 7363968"/>
              <a:gd name="connsiteY2" fmla="*/ 1450848 h 4925568"/>
              <a:gd name="connsiteX3" fmla="*/ 7363968 w 7363968"/>
              <a:gd name="connsiteY3" fmla="*/ 0 h 4925568"/>
              <a:gd name="connsiteX0" fmla="*/ 0 w 7363968"/>
              <a:gd name="connsiteY0" fmla="*/ 4925568 h 4925568"/>
              <a:gd name="connsiteX1" fmla="*/ 4218432 w 7363968"/>
              <a:gd name="connsiteY1" fmla="*/ 4181856 h 4925568"/>
              <a:gd name="connsiteX2" fmla="*/ 6571488 w 7363968"/>
              <a:gd name="connsiteY2" fmla="*/ 1450848 h 4925568"/>
              <a:gd name="connsiteX3" fmla="*/ 7363968 w 7363968"/>
              <a:gd name="connsiteY3" fmla="*/ 0 h 4925568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1488" h="3474720">
                <a:moveTo>
                  <a:pt x="0" y="3474720"/>
                </a:moveTo>
                <a:cubicBezTo>
                  <a:pt x="2330704" y="3473704"/>
                  <a:pt x="3123184" y="3310128"/>
                  <a:pt x="4218432" y="2731008"/>
                </a:cubicBezTo>
                <a:cubicBezTo>
                  <a:pt x="5313680" y="2151888"/>
                  <a:pt x="6144768" y="867664"/>
                  <a:pt x="6571488" y="0"/>
                </a:cubicBezTo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prstDash val="sys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4478464" y="6077749"/>
            <a:ext cx="558757" cy="530732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2G</a:t>
            </a:r>
          </a:p>
        </p:txBody>
      </p:sp>
      <p:sp>
        <p:nvSpPr>
          <p:cNvPr id="54" name="Ellipse 53"/>
          <p:cNvSpPr/>
          <p:nvPr/>
        </p:nvSpPr>
        <p:spPr>
          <a:xfrm>
            <a:off x="7316722" y="5142322"/>
            <a:ext cx="564535" cy="52037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3G</a:t>
            </a:r>
          </a:p>
        </p:txBody>
      </p:sp>
      <p:sp>
        <p:nvSpPr>
          <p:cNvPr id="55" name="Ellipse 54"/>
          <p:cNvSpPr/>
          <p:nvPr/>
        </p:nvSpPr>
        <p:spPr>
          <a:xfrm>
            <a:off x="8651655" y="3891712"/>
            <a:ext cx="476303" cy="490886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4G</a:t>
            </a:r>
          </a:p>
        </p:txBody>
      </p:sp>
      <p:sp>
        <p:nvSpPr>
          <p:cNvPr id="56" name="Ellipse 55"/>
          <p:cNvSpPr/>
          <p:nvPr/>
        </p:nvSpPr>
        <p:spPr>
          <a:xfrm>
            <a:off x="9767943" y="1845740"/>
            <a:ext cx="470937" cy="502944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5G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2345041" y="2103933"/>
            <a:ext cx="7063030" cy="3808354"/>
          </a:xfrm>
          <a:custGeom>
            <a:avLst/>
            <a:gdLst>
              <a:gd name="connsiteX0" fmla="*/ 0 w 7217664"/>
              <a:gd name="connsiteY0" fmla="*/ 3791712 h 3791712"/>
              <a:gd name="connsiteX1" fmla="*/ 4913376 w 7217664"/>
              <a:gd name="connsiteY1" fmla="*/ 2913888 h 3791712"/>
              <a:gd name="connsiteX2" fmla="*/ 7217664 w 7217664"/>
              <a:gd name="connsiteY2" fmla="*/ 0 h 3791712"/>
              <a:gd name="connsiteX3" fmla="*/ 7217664 w 7217664"/>
              <a:gd name="connsiteY3" fmla="*/ 0 h 3791712"/>
              <a:gd name="connsiteX0" fmla="*/ 0 w 7217664"/>
              <a:gd name="connsiteY0" fmla="*/ 3791712 h 3791712"/>
              <a:gd name="connsiteX1" fmla="*/ 4218432 w 7217664"/>
              <a:gd name="connsiteY1" fmla="*/ 3048000 h 3791712"/>
              <a:gd name="connsiteX2" fmla="*/ 7217664 w 7217664"/>
              <a:gd name="connsiteY2" fmla="*/ 0 h 3791712"/>
              <a:gd name="connsiteX3" fmla="*/ 7217664 w 7217664"/>
              <a:gd name="connsiteY3" fmla="*/ 0 h 3791712"/>
              <a:gd name="connsiteX0" fmla="*/ 0 w 7481730"/>
              <a:gd name="connsiteY0" fmla="*/ 4925568 h 4925568"/>
              <a:gd name="connsiteX1" fmla="*/ 4218432 w 7481730"/>
              <a:gd name="connsiteY1" fmla="*/ 4181856 h 4925568"/>
              <a:gd name="connsiteX2" fmla="*/ 7217664 w 7481730"/>
              <a:gd name="connsiteY2" fmla="*/ 1133856 h 4925568"/>
              <a:gd name="connsiteX3" fmla="*/ 7363968 w 7481730"/>
              <a:gd name="connsiteY3" fmla="*/ 0 h 4925568"/>
              <a:gd name="connsiteX0" fmla="*/ 0 w 7363968"/>
              <a:gd name="connsiteY0" fmla="*/ 4925568 h 4925568"/>
              <a:gd name="connsiteX1" fmla="*/ 4218432 w 7363968"/>
              <a:gd name="connsiteY1" fmla="*/ 4181856 h 4925568"/>
              <a:gd name="connsiteX2" fmla="*/ 6571488 w 7363968"/>
              <a:gd name="connsiteY2" fmla="*/ 1450848 h 4925568"/>
              <a:gd name="connsiteX3" fmla="*/ 7363968 w 7363968"/>
              <a:gd name="connsiteY3" fmla="*/ 0 h 4925568"/>
              <a:gd name="connsiteX0" fmla="*/ 0 w 7363968"/>
              <a:gd name="connsiteY0" fmla="*/ 4925568 h 4925568"/>
              <a:gd name="connsiteX1" fmla="*/ 4218432 w 7363968"/>
              <a:gd name="connsiteY1" fmla="*/ 4181856 h 4925568"/>
              <a:gd name="connsiteX2" fmla="*/ 6571488 w 7363968"/>
              <a:gd name="connsiteY2" fmla="*/ 1450848 h 4925568"/>
              <a:gd name="connsiteX3" fmla="*/ 7363968 w 7363968"/>
              <a:gd name="connsiteY3" fmla="*/ 0 h 4925568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  <a:gd name="connsiteX0" fmla="*/ 0 w 6571488"/>
              <a:gd name="connsiteY0" fmla="*/ 3474720 h 3474720"/>
              <a:gd name="connsiteX1" fmla="*/ 4218432 w 6571488"/>
              <a:gd name="connsiteY1" fmla="*/ 2731008 h 3474720"/>
              <a:gd name="connsiteX2" fmla="*/ 6571488 w 6571488"/>
              <a:gd name="connsiteY2" fmla="*/ 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1488" h="3474720">
                <a:moveTo>
                  <a:pt x="0" y="3474720"/>
                </a:moveTo>
                <a:cubicBezTo>
                  <a:pt x="2330704" y="3473704"/>
                  <a:pt x="3123184" y="3310128"/>
                  <a:pt x="4218432" y="2731008"/>
                </a:cubicBezTo>
                <a:cubicBezTo>
                  <a:pt x="5313680" y="2151888"/>
                  <a:pt x="6144768" y="867664"/>
                  <a:pt x="6571488" y="0"/>
                </a:cubicBezTo>
              </a:path>
            </a:pathLst>
          </a:custGeom>
          <a:ln w="12700">
            <a:solidFill>
              <a:schemeClr val="accent6">
                <a:lumMod val="75000"/>
              </a:schemeClr>
            </a:solidFill>
            <a:prstDash val="sys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121191" y="5662699"/>
            <a:ext cx="415049" cy="415049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2%</a:t>
            </a:r>
          </a:p>
        </p:txBody>
      </p:sp>
      <p:sp>
        <p:nvSpPr>
          <p:cNvPr id="59" name="Ellipse 58"/>
          <p:cNvSpPr/>
          <p:nvPr/>
        </p:nvSpPr>
        <p:spPr>
          <a:xfrm>
            <a:off x="4399429" y="5539131"/>
            <a:ext cx="509161" cy="44728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6%</a:t>
            </a:r>
          </a:p>
        </p:txBody>
      </p:sp>
      <p:sp>
        <p:nvSpPr>
          <p:cNvPr id="60" name="Ellipse 59"/>
          <p:cNvSpPr/>
          <p:nvPr/>
        </p:nvSpPr>
        <p:spPr>
          <a:xfrm>
            <a:off x="5427218" y="5315061"/>
            <a:ext cx="493101" cy="50119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15%</a:t>
            </a:r>
          </a:p>
        </p:txBody>
      </p:sp>
      <p:sp>
        <p:nvSpPr>
          <p:cNvPr id="61" name="Ellipse 60"/>
          <p:cNvSpPr/>
          <p:nvPr/>
        </p:nvSpPr>
        <p:spPr>
          <a:xfrm>
            <a:off x="6967864" y="4585815"/>
            <a:ext cx="501087" cy="50377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30%</a:t>
            </a:r>
          </a:p>
        </p:txBody>
      </p:sp>
      <p:sp>
        <p:nvSpPr>
          <p:cNvPr id="62" name="Ellipse 61"/>
          <p:cNvSpPr/>
          <p:nvPr/>
        </p:nvSpPr>
        <p:spPr>
          <a:xfrm>
            <a:off x="8216427" y="3471300"/>
            <a:ext cx="444711" cy="4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40%</a:t>
            </a:r>
          </a:p>
        </p:txBody>
      </p:sp>
      <p:sp>
        <p:nvSpPr>
          <p:cNvPr id="63" name="Ellipse 62"/>
          <p:cNvSpPr/>
          <p:nvPr/>
        </p:nvSpPr>
        <p:spPr>
          <a:xfrm>
            <a:off x="8661138" y="2810348"/>
            <a:ext cx="466820" cy="46690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50%</a:t>
            </a:r>
          </a:p>
        </p:txBody>
      </p:sp>
      <p:sp>
        <p:nvSpPr>
          <p:cNvPr id="64" name="Ellipse 63"/>
          <p:cNvSpPr/>
          <p:nvPr/>
        </p:nvSpPr>
        <p:spPr>
          <a:xfrm>
            <a:off x="9277661" y="1670412"/>
            <a:ext cx="442592" cy="39620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849276">
                    <a:lumMod val="75000"/>
                  </a:srgbClr>
                </a:solidFill>
              </a:rPr>
              <a:t>75%</a:t>
            </a:r>
          </a:p>
        </p:txBody>
      </p:sp>
      <p:sp>
        <p:nvSpPr>
          <p:cNvPr id="65" name="Triangle isocèle 64"/>
          <p:cNvSpPr/>
          <p:nvPr/>
        </p:nvSpPr>
        <p:spPr>
          <a:xfrm rot="10800000">
            <a:off x="1524000" y="157"/>
            <a:ext cx="859872" cy="804384"/>
          </a:xfrm>
          <a:prstGeom prst="triangle">
            <a:avLst>
              <a:gd name="adj" fmla="val 100000"/>
            </a:avLst>
          </a:prstGeom>
          <a:solidFill>
            <a:srgbClr val="16AE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253049" y="6348904"/>
            <a:ext cx="4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Source : http://www.21siecle.quebec</a:t>
            </a:r>
            <a:r>
              <a:rPr lang="fr-FR" sz="800" dirty="0">
                <a:solidFill>
                  <a:prstClr val="black"/>
                </a:solidFill>
              </a:rPr>
              <a:t>/</a:t>
            </a:r>
          </a:p>
        </p:txBody>
      </p:sp>
      <p:sp>
        <p:nvSpPr>
          <p:cNvPr id="75" name="Ellipse 74"/>
          <p:cNvSpPr/>
          <p:nvPr/>
        </p:nvSpPr>
        <p:spPr>
          <a:xfrm>
            <a:off x="7468951" y="1753407"/>
            <a:ext cx="819371" cy="79423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dirty="0">
                <a:solidFill>
                  <a:srgbClr val="849276">
                    <a:lumMod val="75000"/>
                  </a:srgbClr>
                </a:solidFill>
              </a:rPr>
              <a:t>1milliard de sites web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599089" y="-6839"/>
            <a:ext cx="1046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Une prise en compte des fortes évolutions générées par le développement des sciences et technologies du numérique.</a:t>
            </a:r>
          </a:p>
        </p:txBody>
      </p:sp>
      <p:sp>
        <p:nvSpPr>
          <p:cNvPr id="33" name="Ellipse 32"/>
          <p:cNvSpPr/>
          <p:nvPr/>
        </p:nvSpPr>
        <p:spPr>
          <a:xfrm rot="3516052">
            <a:off x="4983447" y="1528746"/>
            <a:ext cx="1316440" cy="1973322"/>
          </a:xfrm>
          <a:prstGeom prst="ellipse">
            <a:avLst/>
          </a:prstGeom>
          <a:solidFill>
            <a:srgbClr val="F1D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19273636">
            <a:off x="4555320" y="2142182"/>
            <a:ext cx="185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prstClr val="black"/>
                </a:solidFill>
              </a:rPr>
              <a:t>En 2017</a:t>
            </a:r>
          </a:p>
          <a:p>
            <a:pPr algn="r"/>
            <a:r>
              <a:rPr lang="fr-FR" dirty="0">
                <a:solidFill>
                  <a:prstClr val="black"/>
                </a:solidFill>
              </a:rPr>
              <a:t>3,5 milliards d’utilisateurs  </a:t>
            </a:r>
          </a:p>
        </p:txBody>
      </p:sp>
    </p:spTree>
    <p:extLst>
      <p:ext uri="{BB962C8B-B14F-4D97-AF65-F5344CB8AC3E}">
        <p14:creationId xmlns:p14="http://schemas.microsoft.com/office/powerpoint/2010/main" val="425526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2863" y="624110"/>
            <a:ext cx="9930063" cy="7474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HelveticaNeue-Medium"/>
              </a:rPr>
              <a:t>Deux enseignements d’informatique au lycée 2019</a:t>
            </a:r>
            <a:br>
              <a:rPr lang="fr-FR" b="1" dirty="0">
                <a:solidFill>
                  <a:schemeClr val="accent1"/>
                </a:solidFill>
                <a:latin typeface="HelveticaNeue-Medium"/>
              </a:rPr>
            </a:b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SNT : sciences numériques et technologie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000"/>
                </a:solidFill>
              </a:rPr>
              <a:t>enseignement de tronc commun en seconde GT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000"/>
                </a:solidFill>
              </a:rPr>
              <a:t>1,5 h hebdomadaire.</a:t>
            </a:r>
          </a:p>
          <a:p>
            <a:pPr marL="457200" lvl="1" indent="0">
              <a:buNone/>
            </a:pPr>
            <a:endParaRPr lang="fr-FR" sz="22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NSI : numérique et sciences informatiques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000"/>
                </a:solidFill>
              </a:rPr>
              <a:t>enseignement de spécialité du cycle terminal de la voie</a:t>
            </a:r>
            <a:br>
              <a:rPr lang="fr-FR" sz="2200" dirty="0">
                <a:solidFill>
                  <a:srgbClr val="000000"/>
                </a:solidFill>
              </a:rPr>
            </a:br>
            <a:r>
              <a:rPr lang="fr-FR" sz="2200" dirty="0">
                <a:solidFill>
                  <a:srgbClr val="000000"/>
                </a:solidFill>
              </a:rPr>
              <a:t>générale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000000"/>
                </a:solidFill>
              </a:rPr>
              <a:t>4 h hebdomadaires en première et 6 h </a:t>
            </a:r>
            <a:r>
              <a:rPr lang="fr-FR" sz="2200">
                <a:solidFill>
                  <a:srgbClr val="000000"/>
                </a:solidFill>
              </a:rPr>
              <a:t>en terminale.</a:t>
            </a:r>
            <a:r>
              <a:rPr lang="fr-FR" sz="2200"/>
              <a:t> </a:t>
            </a:r>
            <a:r>
              <a:rPr lang="fr-FR" sz="2200" dirty="0"/>
              <a:t/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2247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Neue-Medium"/>
              </a:rPr>
              <a:t>Par rapport à l’existant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400" dirty="0"/>
              <a:t>ICN : informatique et création numérique</a:t>
            </a:r>
          </a:p>
          <a:p>
            <a:pPr marL="0" indent="0">
              <a:buNone/>
            </a:pPr>
            <a:r>
              <a:rPr lang="fr-FR" sz="2400" dirty="0"/>
              <a:t>	enseignement d’exploration en 2nde (1 h 30)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32 000 élèves (environ 6%) dans 1 172 lycées</a:t>
            </a:r>
          </a:p>
          <a:p>
            <a:pPr marL="457200" lvl="1" indent="0">
              <a:buNone/>
            </a:pPr>
            <a:endParaRPr lang="fr-FR" sz="2200" dirty="0"/>
          </a:p>
          <a:p>
            <a:r>
              <a:rPr lang="fr-FR" sz="2400" dirty="0"/>
              <a:t>ICN optionnel 1re L, ES et S, et terminale L, ES (2 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3 650 élèves (0,7 %) dans 365 lycées</a:t>
            </a:r>
          </a:p>
          <a:p>
            <a:pPr marL="457200" lvl="1" indent="0">
              <a:buNone/>
            </a:pPr>
            <a:endParaRPr lang="fr-FR" sz="2200" dirty="0"/>
          </a:p>
          <a:p>
            <a:r>
              <a:rPr lang="fr-FR" sz="2400" dirty="0"/>
              <a:t>ISN informatique et sciences du numérique</a:t>
            </a:r>
          </a:p>
          <a:p>
            <a:pPr marL="0" indent="0">
              <a:buNone/>
            </a:pPr>
            <a:r>
              <a:rPr lang="fr-FR" sz="2400" dirty="0"/>
              <a:t>	spécialité de terminale S (2 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22 000 élèves (environ 11,4 %) dans 1 231 lycée </a:t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7220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61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Des enseignants différents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NSI </a:t>
            </a:r>
            <a:r>
              <a:rPr lang="fr-FR" sz="2400" dirty="0"/>
              <a:t>: professeurs habilités ISN (ou équivalent) ayant suivi</a:t>
            </a:r>
            <a:br>
              <a:rPr lang="fr-FR" sz="2400" dirty="0"/>
            </a:br>
            <a:r>
              <a:rPr lang="fr-FR" sz="2400" dirty="0"/>
              <a:t>de plus une formation complémentaire en université</a:t>
            </a:r>
            <a:br>
              <a:rPr lang="fr-FR" sz="2400" dirty="0"/>
            </a:br>
            <a:r>
              <a:rPr lang="fr-FR" sz="2400" dirty="0"/>
              <a:t>débouchant sur un DIU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besoins : environ 1 000 professeurs (estimation national)</a:t>
            </a:r>
          </a:p>
          <a:p>
            <a:pPr marL="457200" lvl="1" indent="0">
              <a:buNone/>
            </a:pPr>
            <a:endParaRPr lang="fr-FR" sz="2200" dirty="0"/>
          </a:p>
          <a:p>
            <a:r>
              <a:rPr lang="fr-FR" sz="2400" b="1" dirty="0"/>
              <a:t>SNT</a:t>
            </a:r>
            <a:r>
              <a:rPr lang="fr-FR" sz="2400" dirty="0"/>
              <a:t> : professeurs formés en académie, quelle que soit</a:t>
            </a:r>
            <a:br>
              <a:rPr lang="fr-FR" sz="2400" dirty="0"/>
            </a:br>
            <a:r>
              <a:rPr lang="fr-FR" sz="2400" dirty="0"/>
              <a:t>l’origine disciplinaire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besoins : pour 17 724 divisions de seconde GT </a:t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978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88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Lycées et divisions 2nde GT par académie</a:t>
            </a:r>
            <a:br>
              <a:rPr lang="fr-FR" sz="3200" b="1" dirty="0">
                <a:solidFill>
                  <a:schemeClr val="accent1"/>
                </a:solidFill>
              </a:rPr>
            </a:br>
            <a:r>
              <a:rPr lang="fr-FR" sz="3200" b="1" dirty="0">
                <a:solidFill>
                  <a:schemeClr val="accent1"/>
                </a:solidFill>
              </a:rPr>
              <a:t>rentrée 2018 </a:t>
            </a:r>
            <a:br>
              <a:rPr lang="fr-FR" sz="3200" b="1" dirty="0">
                <a:solidFill>
                  <a:schemeClr val="accent1"/>
                </a:solidFill>
              </a:rPr>
            </a:br>
            <a:endParaRPr lang="fr-FR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557905"/>
              </p:ext>
            </p:extLst>
          </p:nvPr>
        </p:nvGraphicFramePr>
        <p:xfrm>
          <a:off x="4736124" y="1993705"/>
          <a:ext cx="3350834" cy="3968756"/>
        </p:xfrm>
        <a:graphic>
          <a:graphicData uri="http://schemas.openxmlformats.org/drawingml/2006/table">
            <a:tbl>
              <a:tblPr/>
              <a:tblGrid>
                <a:gridCol w="15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328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Académie </a:t>
                      </a:r>
                      <a:endParaRPr lang="fr-FR" sz="1800" dirty="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Lycées </a:t>
                      </a:r>
                      <a:endParaRPr lang="fr-FR" sz="1800" dirty="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Divisions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GUYANE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13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94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LA REUNION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33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278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LILLE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144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1089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LIMOGES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27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147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LYON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124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869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MARTINIQUE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19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113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MAYOTTE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10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132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MIQUELON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MONTPELL.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85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680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r>
                        <a:rPr lang="fr-FR" sz="1600" b="1" i="0" dirty="0">
                          <a:solidFill>
                            <a:srgbClr val="FF0000"/>
                          </a:solidFill>
                          <a:effectLst/>
                          <a:latin typeface="HelveticaNeue"/>
                        </a:rPr>
                        <a:t>NANCY-METZ 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dirty="0">
                          <a:solidFill>
                            <a:srgbClr val="FF0000"/>
                          </a:solidFill>
                          <a:effectLst/>
                          <a:latin typeface="HelveticaNeue"/>
                        </a:rPr>
                        <a:t>85 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dirty="0">
                          <a:solidFill>
                            <a:srgbClr val="FF0000"/>
                          </a:solidFill>
                          <a:effectLst/>
                          <a:latin typeface="HelveticaNeue"/>
                        </a:rPr>
                        <a:t>545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NANTES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139 </a:t>
                      </a:r>
                      <a:endParaRPr lang="fr-FR" sz="180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dirty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963</a:t>
                      </a:r>
                      <a:endParaRPr lang="fr-FR" sz="1800" dirty="0">
                        <a:effectLst/>
                      </a:endParaRPr>
                    </a:p>
                  </a:txBody>
                  <a:tcPr marL="89250" marR="89250" marT="44625" marB="44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67448"/>
              </p:ext>
            </p:extLst>
          </p:nvPr>
        </p:nvGraphicFramePr>
        <p:xfrm>
          <a:off x="8501370" y="2017933"/>
          <a:ext cx="3306585" cy="3886200"/>
        </p:xfrm>
        <a:graphic>
          <a:graphicData uri="http://schemas.openxmlformats.org/drawingml/2006/table">
            <a:tbl>
              <a:tblPr/>
              <a:tblGrid>
                <a:gridCol w="1556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025">
                <a:tc>
                  <a:txBody>
                    <a:bodyPr/>
                    <a:lstStyle/>
                    <a:p>
                      <a:r>
                        <a:rPr lang="fr-FR" sz="1300" b="1" i="0" dirty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Académie </a:t>
                      </a:r>
                      <a:endParaRPr lang="fr-FR" sz="1700" dirty="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i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Lycées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i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Divisions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NICE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69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535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ORLEANS-T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74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633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PARIS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141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653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POITIERS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54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411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POLYNESIE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16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78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REIMS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52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310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RENNES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125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895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ROUEN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62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461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02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STRASBOURG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69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455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TOULOUSE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110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759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015"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VERSAILLES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220 </a:t>
                      </a:r>
                      <a:endParaRPr lang="fr-FR" sz="170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 dirty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1719</a:t>
                      </a:r>
                      <a:endParaRPr lang="fr-FR" sz="1700" dirty="0">
                        <a:effectLst/>
                      </a:endParaRPr>
                    </a:p>
                  </a:txBody>
                  <a:tcPr marL="87004" marR="87004" marT="43502" marB="4350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97166"/>
              </p:ext>
            </p:extLst>
          </p:nvPr>
        </p:nvGraphicFramePr>
        <p:xfrm>
          <a:off x="864137" y="1993705"/>
          <a:ext cx="3457575" cy="3910428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869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Académie 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Lycées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HelveticaNeue-Bold"/>
                        </a:rPr>
                        <a:t>Divisions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AIX-MARS.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124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810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AMIENS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73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483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BESANCON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36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270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BORDEAUX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115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822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CAEN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64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359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CLERMONT-F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51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298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CORSE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11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76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CRETEIL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186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1343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DIJON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62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401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GRENOBLE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121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900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869"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GUADELOUPE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25 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dirty="0">
                          <a:solidFill>
                            <a:srgbClr val="000000"/>
                          </a:solidFill>
                          <a:effectLst/>
                          <a:latin typeface="HelveticaNeue"/>
                        </a:rPr>
                        <a:t>142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493477" y="-2541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Neue-Bold"/>
              </a:rPr>
              <a:t>Total</a:t>
            </a:r>
            <a:b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Neue-Bold"/>
              </a:rPr>
            </a:br>
            <a: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  <a:t>2540 lycées</a:t>
            </a:r>
            <a:b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</a:br>
            <a: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  <a:t>17 724 divisions</a:t>
            </a: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6734" y="6243071"/>
            <a:ext cx="773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000000"/>
                </a:solidFill>
                <a:effectLst/>
                <a:latin typeface="HelveticaNeue-Bold"/>
              </a:rPr>
              <a:t>Total   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Neue"/>
              </a:rPr>
              <a:t>2540 lycées   17 724 divisions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34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342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Neue-Medium"/>
              </a:rPr>
              <a:t>SNT : la réponse de l’académie de Nancy-Metz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4" y="1347537"/>
            <a:ext cx="8911688" cy="514350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Composition d’un groupe ressource de 15 enseignants ;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fr-FR" sz="2000" dirty="0"/>
              <a:t>(Math, Eco-</a:t>
            </a:r>
            <a:r>
              <a:rPr lang="fr-FR" sz="2000" dirty="0" err="1"/>
              <a:t>gest</a:t>
            </a:r>
            <a:r>
              <a:rPr lang="fr-FR" sz="2000" dirty="0"/>
              <a:t>, </a:t>
            </a:r>
            <a:r>
              <a:rPr lang="fr-FR" sz="2000" dirty="0" err="1"/>
              <a:t>Phy</a:t>
            </a:r>
            <a:r>
              <a:rPr lang="fr-FR" sz="2000" dirty="0"/>
              <a:t>, SII et SVT)</a:t>
            </a:r>
          </a:p>
          <a:p>
            <a:r>
              <a:rPr lang="fr-FR" sz="2400" dirty="0"/>
              <a:t>Elaboration d’un plan de formation académique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Formation des formateurs 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/>
              <a:t>Elaboration d’un contenu de formation 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/>
              <a:t>Mise en place, d’</a:t>
            </a:r>
            <a:r>
              <a:rPr lang="fr-FR" sz="2200" b="1" dirty="0"/>
              <a:t>une journée de formation </a:t>
            </a:r>
            <a:r>
              <a:rPr lang="fr-FR" sz="2200" dirty="0"/>
              <a:t>en direction de  280 à 300 enseignants 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/>
              <a:t>Animation de 11 regroupements d’établissements au mois de mai.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b="1" dirty="0"/>
              <a:t>2 journées </a:t>
            </a:r>
            <a:r>
              <a:rPr lang="fr-FR" sz="2200" dirty="0"/>
              <a:t>de formation programmées en </a:t>
            </a:r>
            <a:r>
              <a:rPr lang="fr-FR" sz="2200" b="1" dirty="0"/>
              <a:t>octobre 2019 </a:t>
            </a:r>
            <a:r>
              <a:rPr lang="fr-FR" sz="2200" dirty="0"/>
              <a:t>et </a:t>
            </a:r>
            <a:r>
              <a:rPr lang="fr-FR" sz="2200" b="1" dirty="0"/>
              <a:t>janvier 2020 </a:t>
            </a:r>
            <a:r>
              <a:rPr lang="fr-FR" sz="2200" dirty="0"/>
              <a:t>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200" dirty="0"/>
              <a:t>Des </a:t>
            </a:r>
            <a:r>
              <a:rPr lang="fr-FR" sz="2200" b="1" dirty="0"/>
              <a:t>formations à inscriptions individuelles </a:t>
            </a:r>
            <a:r>
              <a:rPr lang="fr-FR" sz="2200" dirty="0"/>
              <a:t>intégrées au PAF les années suivantes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656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855615"/>
            <a:ext cx="5081452" cy="5231676"/>
          </a:xfrm>
        </p:spPr>
        <p:txBody>
          <a:bodyPr>
            <a:normAutofit/>
          </a:bodyPr>
          <a:lstStyle/>
          <a:p>
            <a:pPr marL="457200" lvl="1"/>
            <a:r>
              <a:rPr lang="fr-FR" sz="2800" dirty="0"/>
              <a:t>Références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>
                <a:solidFill>
                  <a:srgbClr val="000000"/>
                </a:solidFill>
              </a:rPr>
              <a:t>SNT : sciences numériques et technologie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0000"/>
                </a:solidFill>
              </a:rPr>
              <a:t>Programme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0000"/>
                </a:solidFill>
              </a:rPr>
              <a:t/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0000"/>
                </a:solidFill>
              </a:rPr>
              <a:t>- </a:t>
            </a:r>
            <a:r>
              <a:rPr lang="fr-FR" sz="2800" dirty="0">
                <a:solidFill>
                  <a:srgbClr val="000000"/>
                </a:solidFill>
              </a:rPr>
              <a:t>enseignement du tronc commun en seconde GT ;</a:t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>- 1,5 h hebdomadaire ;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13">
            <a:off x="6717499" y="413155"/>
            <a:ext cx="4374730" cy="611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5772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19839</TotalTime>
  <Words>1478</Words>
  <Application>Microsoft Office PowerPoint</Application>
  <PresentationFormat>Grand écran</PresentationFormat>
  <Paragraphs>384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Calibri-Bold</vt:lpstr>
      <vt:lpstr>Century Gothic</vt:lpstr>
      <vt:lpstr>HelveticaNeue</vt:lpstr>
      <vt:lpstr>HelveticaNeue-Bold</vt:lpstr>
      <vt:lpstr>HelveticaNeue-Medium</vt:lpstr>
      <vt:lpstr>Times New Roman</vt:lpstr>
      <vt:lpstr>Wingdings</vt:lpstr>
      <vt:lpstr>Wingdings 2</vt:lpstr>
      <vt:lpstr>Wingdings 3</vt:lpstr>
      <vt:lpstr>HDOfficeLightV0</vt:lpstr>
      <vt:lpstr>Brin</vt:lpstr>
      <vt:lpstr>SNT : sciences numériques et technologie</vt:lpstr>
      <vt:lpstr>Déroulement de la journée</vt:lpstr>
      <vt:lpstr>Présentation PowerPoint</vt:lpstr>
      <vt:lpstr>Deux enseignements d’informatique au lycée 2019 </vt:lpstr>
      <vt:lpstr>Par rapport à l’existant </vt:lpstr>
      <vt:lpstr>Des enseignants différents  </vt:lpstr>
      <vt:lpstr>Lycées et divisions 2nde GT par académie rentrée 2018  </vt:lpstr>
      <vt:lpstr>SNT : la réponse de l’académie de Nancy-Metz</vt:lpstr>
      <vt:lpstr>Références  SNT : sciences numériques et technologie Programme  - enseignement du tronc commun en seconde GT ; - 1,5 h hebdomadaire ;</vt:lpstr>
      <vt:lpstr>7 thèmes composent le programme magistere.education.fr/dgesco/ https://www.fun-mooc.fr/courses/course-v1%3Ainria%2B41018%2Bsession01/about  </vt:lpstr>
      <vt:lpstr>Quatre piliers de l’informatique (communs SNT et NSI)  </vt:lpstr>
      <vt:lpstr>Rédaction des 7 thèmes </vt:lpstr>
      <vt:lpstr>Internet </vt:lpstr>
      <vt:lpstr>Que dit le programme de SNT ?  </vt:lpstr>
      <vt:lpstr>Points de vigilance </vt:lpstr>
      <vt:lpstr>Points de vigilance  </vt:lpstr>
      <vt:lpstr>SNT : des questions  </vt:lpstr>
      <vt:lpstr>Présentation PowerPoint</vt:lpstr>
      <vt:lpstr>SNT : sciences numériques et technologie</vt:lpstr>
      <vt:lpstr>Sciences Numériques et  Technologie</vt:lpstr>
      <vt:lpstr>Sciences Numériques et  Technologie</vt:lpstr>
      <vt:lpstr>Sciences Numériques et  Technologie</vt:lpstr>
    </vt:vector>
  </TitlesOfParts>
  <Company>Rectorat de l'Académie de Nancy-Metz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eseuillot</dc:creator>
  <cp:lastModifiedBy>LArer</cp:lastModifiedBy>
  <cp:revision>106</cp:revision>
  <cp:lastPrinted>2019-05-09T14:59:57Z</cp:lastPrinted>
  <dcterms:created xsi:type="dcterms:W3CDTF">2018-12-26T09:14:05Z</dcterms:created>
  <dcterms:modified xsi:type="dcterms:W3CDTF">2019-07-11T13:35:00Z</dcterms:modified>
</cp:coreProperties>
</file>