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813" r:id="rId5"/>
    <p:sldMasterId id="2147483830" r:id="rId6"/>
  </p:sldMasterIdLst>
  <p:notesMasterIdLst>
    <p:notesMasterId r:id="rId59"/>
  </p:notesMasterIdLst>
  <p:sldIdLst>
    <p:sldId id="331" r:id="rId7"/>
    <p:sldId id="327" r:id="rId8"/>
    <p:sldId id="328" r:id="rId9"/>
    <p:sldId id="334" r:id="rId10"/>
    <p:sldId id="332" r:id="rId11"/>
    <p:sldId id="273" r:id="rId12"/>
    <p:sldId id="292" r:id="rId13"/>
    <p:sldId id="295" r:id="rId14"/>
    <p:sldId id="293" r:id="rId15"/>
    <p:sldId id="294" r:id="rId16"/>
    <p:sldId id="296" r:id="rId17"/>
    <p:sldId id="297" r:id="rId18"/>
    <p:sldId id="298" r:id="rId19"/>
    <p:sldId id="301" r:id="rId20"/>
    <p:sldId id="299" r:id="rId21"/>
    <p:sldId id="333" r:id="rId22"/>
    <p:sldId id="364" r:id="rId23"/>
    <p:sldId id="2927" r:id="rId24"/>
    <p:sldId id="257" r:id="rId25"/>
    <p:sldId id="2917" r:id="rId26"/>
    <p:sldId id="2928" r:id="rId27"/>
    <p:sldId id="2929" r:id="rId28"/>
    <p:sldId id="2930" r:id="rId29"/>
    <p:sldId id="2926" r:id="rId30"/>
    <p:sldId id="2914" r:id="rId31"/>
    <p:sldId id="2925" r:id="rId32"/>
    <p:sldId id="2932" r:id="rId33"/>
    <p:sldId id="335" r:id="rId34"/>
    <p:sldId id="2933" r:id="rId35"/>
    <p:sldId id="258" r:id="rId36"/>
    <p:sldId id="259" r:id="rId37"/>
    <p:sldId id="261" r:id="rId38"/>
    <p:sldId id="263" r:id="rId39"/>
    <p:sldId id="265" r:id="rId40"/>
    <p:sldId id="266" r:id="rId41"/>
    <p:sldId id="2934" r:id="rId42"/>
    <p:sldId id="343" r:id="rId43"/>
    <p:sldId id="339" r:id="rId44"/>
    <p:sldId id="342" r:id="rId45"/>
    <p:sldId id="268" r:id="rId46"/>
    <p:sldId id="269" r:id="rId47"/>
    <p:sldId id="270" r:id="rId48"/>
    <p:sldId id="2935" r:id="rId49"/>
    <p:sldId id="2936" r:id="rId50"/>
    <p:sldId id="2937" r:id="rId51"/>
    <p:sldId id="2938" r:id="rId52"/>
    <p:sldId id="2939" r:id="rId53"/>
    <p:sldId id="336" r:id="rId54"/>
    <p:sldId id="2940" r:id="rId55"/>
    <p:sldId id="2941" r:id="rId56"/>
    <p:sldId id="337" r:id="rId57"/>
    <p:sldId id="338" r:id="rId58"/>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27"/>
            <p14:sldId id="328"/>
            <p14:sldId id="334"/>
            <p14:sldId id="332"/>
            <p14:sldId id="273"/>
            <p14:sldId id="292"/>
            <p14:sldId id="295"/>
            <p14:sldId id="293"/>
            <p14:sldId id="294"/>
            <p14:sldId id="296"/>
            <p14:sldId id="297"/>
            <p14:sldId id="298"/>
            <p14:sldId id="301"/>
            <p14:sldId id="299"/>
            <p14:sldId id="333"/>
            <p14:sldId id="364"/>
            <p14:sldId id="2927"/>
            <p14:sldId id="257"/>
            <p14:sldId id="2917"/>
            <p14:sldId id="2928"/>
            <p14:sldId id="2929"/>
            <p14:sldId id="2930"/>
            <p14:sldId id="2926"/>
            <p14:sldId id="2914"/>
            <p14:sldId id="2925"/>
            <p14:sldId id="2932"/>
            <p14:sldId id="335"/>
            <p14:sldId id="2933"/>
            <p14:sldId id="258"/>
            <p14:sldId id="259"/>
            <p14:sldId id="261"/>
            <p14:sldId id="263"/>
            <p14:sldId id="265"/>
            <p14:sldId id="266"/>
            <p14:sldId id="2934"/>
            <p14:sldId id="343"/>
            <p14:sldId id="339"/>
            <p14:sldId id="342"/>
            <p14:sldId id="268"/>
            <p14:sldId id="269"/>
            <p14:sldId id="270"/>
            <p14:sldId id="2935"/>
            <p14:sldId id="2936"/>
            <p14:sldId id="2937"/>
            <p14:sldId id="2938"/>
            <p14:sldId id="2939"/>
            <p14:sldId id="336"/>
            <p14:sldId id="2940"/>
            <p14:sldId id="2941"/>
            <p14:sldId id="337"/>
            <p14:sldId id="33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1"/>
    <p:restoredTop sz="94660"/>
  </p:normalViewPr>
  <p:slideViewPr>
    <p:cSldViewPr showGuides="1">
      <p:cViewPr varScale="1">
        <p:scale>
          <a:sx n="98" d="100"/>
          <a:sy n="98" d="100"/>
        </p:scale>
        <p:origin x="936"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61" Type="http://schemas.openxmlformats.org/officeDocument/2006/relationships/viewProps" Target="view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H:\DL\05-FONCTIONNEMENT\03-FONCT_DVLPT_DURABLE_INSTSPORT\03_DD\01_LYCEE_EN_TRANSITION\6_AXES\AXE_3_DECHETS\MARCHE%20DECHETS%20DANGEREUX%20DASRI\March&#233;%202019-2022\donn&#233;es%20sta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DL\05-FONCTIONNEMENT\03-FONCT_DVLPT_DURABLE_INSTSPORT\03_DD\01_LYCEE_EN_TRANSITION\6_AXES\AXE_3_DECHETS\MARCHE%20DECHETS%20DANGEREUX%20DASRI\March&#233;%202019-2022\donn&#233;es%20sta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baseline="0">
                <a:solidFill>
                  <a:schemeClr val="dk1">
                    <a:lumMod val="65000"/>
                    <a:lumOff val="35000"/>
                  </a:schemeClr>
                </a:solidFill>
                <a:effectLst/>
                <a:latin typeface="+mn-lt"/>
                <a:ea typeface="+mn-ea"/>
                <a:cs typeface="+mn-cs"/>
              </a:defRPr>
            </a:pPr>
            <a:r>
              <a:rPr lang="en-US"/>
              <a:t>Evolution des dépenses sur le territoire lorrain</a:t>
            </a:r>
          </a:p>
        </c:rich>
      </c:tx>
      <c:overlay val="0"/>
      <c:spPr>
        <a:noFill/>
        <a:ln>
          <a:noFill/>
        </a:ln>
        <a:effectLst/>
      </c:spPr>
      <c:txPr>
        <a:bodyPr rot="0" spcFirstLastPara="1" vertOverflow="ellipsis" vert="horz" wrap="square" anchor="ctr" anchorCtr="1"/>
        <a:lstStyle/>
        <a:p>
          <a:pPr>
            <a:defRPr sz="1320" b="0" i="0" u="none" strike="noStrike" kern="1200" baseline="0">
              <a:solidFill>
                <a:schemeClr val="dk1">
                  <a:lumMod val="65000"/>
                  <a:lumOff val="35000"/>
                </a:schemeClr>
              </a:solidFill>
              <a:effectLst/>
              <a:latin typeface="+mn-lt"/>
              <a:ea typeface="+mn-ea"/>
              <a:cs typeface="+mn-cs"/>
            </a:defRPr>
          </a:pPr>
          <a:endParaRPr lang="fr-FR"/>
        </a:p>
      </c:txPr>
    </c:title>
    <c:autoTitleDeleted val="0"/>
    <c:plotArea>
      <c:layout/>
      <c:barChart>
        <c:barDir val="col"/>
        <c:grouping val="clustered"/>
        <c:varyColors val="0"/>
        <c:ser>
          <c:idx val="2"/>
          <c:order val="0"/>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solidFill>
                <a:schemeClr val="bg1"/>
              </a:solid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Feuil1!$A$3:$A$7</c:f>
              <c:numCache>
                <c:formatCode>General</c:formatCode>
                <c:ptCount val="5"/>
                <c:pt idx="0">
                  <c:v>2019</c:v>
                </c:pt>
                <c:pt idx="1">
                  <c:v>2020</c:v>
                </c:pt>
                <c:pt idx="2">
                  <c:v>2021</c:v>
                </c:pt>
                <c:pt idx="3">
                  <c:v>2022</c:v>
                </c:pt>
                <c:pt idx="4">
                  <c:v>2023</c:v>
                </c:pt>
              </c:numCache>
            </c:numRef>
          </c:cat>
          <c:val>
            <c:numRef>
              <c:f>Feuil1!$D$3:$D$7</c:f>
              <c:numCache>
                <c:formatCode>_(* #,##0.00_);_(* \(#,##0.00\);_(* "-"??_);_(@_)</c:formatCode>
                <c:ptCount val="5"/>
                <c:pt idx="0">
                  <c:v>3414.93</c:v>
                </c:pt>
                <c:pt idx="1">
                  <c:v>31976.240000000002</c:v>
                </c:pt>
                <c:pt idx="2">
                  <c:v>39576.94</c:v>
                </c:pt>
                <c:pt idx="3">
                  <c:v>46674.37</c:v>
                </c:pt>
                <c:pt idx="4">
                  <c:v>44195.57</c:v>
                </c:pt>
              </c:numCache>
            </c:numRef>
          </c:val>
          <c:extLst>
            <c:ext xmlns:c16="http://schemas.microsoft.com/office/drawing/2014/chart" uri="{C3380CC4-5D6E-409C-BE32-E72D297353CC}">
              <c16:uniqueId val="{00000001-B865-4D82-B0C4-731705A78F42}"/>
            </c:ext>
          </c:extLst>
        </c:ser>
        <c:dLbls>
          <c:dLblPos val="inEnd"/>
          <c:showLegendKey val="0"/>
          <c:showVal val="1"/>
          <c:showCatName val="0"/>
          <c:showSerName val="0"/>
          <c:showPercent val="0"/>
          <c:showBubbleSize val="0"/>
        </c:dLbls>
        <c:gapWidth val="41"/>
        <c:axId val="68787999"/>
        <c:axId val="68788415"/>
      </c:barChart>
      <c:catAx>
        <c:axId val="6878799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dk1">
                    <a:lumMod val="65000"/>
                    <a:lumOff val="35000"/>
                  </a:schemeClr>
                </a:solidFill>
                <a:effectLst/>
                <a:latin typeface="+mn-lt"/>
                <a:ea typeface="+mn-ea"/>
                <a:cs typeface="+mn-cs"/>
              </a:defRPr>
            </a:pPr>
            <a:endParaRPr lang="fr-FR"/>
          </a:p>
        </c:txPr>
        <c:crossAx val="68788415"/>
        <c:crosses val="autoZero"/>
        <c:auto val="1"/>
        <c:lblAlgn val="ctr"/>
        <c:lblOffset val="100"/>
        <c:noMultiLvlLbl val="0"/>
      </c:catAx>
      <c:valAx>
        <c:axId val="68788415"/>
        <c:scaling>
          <c:orientation val="minMax"/>
        </c:scaling>
        <c:delete val="1"/>
        <c:axPos val="l"/>
        <c:numFmt formatCode="_(* #,##0.00_);_(* \(#,##0.00\);_(* &quot;-&quot;??_);_(@_)" sourceLinked="1"/>
        <c:majorTickMark val="none"/>
        <c:minorTickMark val="none"/>
        <c:tickLblPos val="nextTo"/>
        <c:crossAx val="68787999"/>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sz="1100"/>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cap="all" spc="150" baseline="0">
                <a:solidFill>
                  <a:schemeClr val="tx1">
                    <a:lumMod val="50000"/>
                    <a:lumOff val="50000"/>
                  </a:schemeClr>
                </a:solidFill>
                <a:latin typeface="+mn-lt"/>
                <a:ea typeface="+mn-ea"/>
                <a:cs typeface="+mn-cs"/>
              </a:defRPr>
            </a:pPr>
            <a:r>
              <a:rPr lang="en-US"/>
              <a:t>Evolution du tonnage collecté en Lorraine</a:t>
            </a:r>
          </a:p>
        </c:rich>
      </c:tx>
      <c:overlay val="0"/>
      <c:spPr>
        <a:noFill/>
        <a:ln>
          <a:noFill/>
        </a:ln>
        <a:effectLst/>
      </c:spPr>
      <c:txPr>
        <a:bodyPr rot="0" spcFirstLastPara="1" vertOverflow="ellipsis" vert="horz" wrap="square" anchor="ctr" anchorCtr="1"/>
        <a:lstStyle/>
        <a:p>
          <a:pPr>
            <a:defRPr sz="96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lineChart>
        <c:grouping val="standard"/>
        <c:varyColors val="0"/>
        <c:ser>
          <c:idx val="0"/>
          <c:order val="0"/>
          <c:tx>
            <c:strRef>
              <c:f>Feuil1!$A$9</c:f>
              <c:strCache>
                <c:ptCount val="1"/>
                <c:pt idx="0">
                  <c:v>Tonnage</c:v>
                </c:pt>
              </c:strCache>
            </c:strRef>
          </c:tx>
          <c:spPr>
            <a:ln w="38100" cap="flat" cmpd="dbl" algn="ctr">
              <a:solidFill>
                <a:schemeClr val="accent1"/>
              </a:solidFill>
              <a:miter lim="800000"/>
            </a:ln>
            <a:effectLst/>
          </c:spPr>
          <c:marker>
            <c:symbol val="none"/>
          </c:marker>
          <c:dLbls>
            <c:spPr>
              <a:solidFill>
                <a:schemeClr val="accent1"/>
              </a:solid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Feuil1!$A$11:$A$15</c:f>
              <c:numCache>
                <c:formatCode>General</c:formatCode>
                <c:ptCount val="5"/>
                <c:pt idx="0">
                  <c:v>2019</c:v>
                </c:pt>
                <c:pt idx="1">
                  <c:v>2020</c:v>
                </c:pt>
                <c:pt idx="2">
                  <c:v>2021</c:v>
                </c:pt>
                <c:pt idx="3">
                  <c:v>2022</c:v>
                </c:pt>
                <c:pt idx="4">
                  <c:v>2023</c:v>
                </c:pt>
              </c:numCache>
            </c:numRef>
          </c:cat>
          <c:val>
            <c:numRef>
              <c:f>Feuil1!$D$11:$D$15</c:f>
              <c:numCache>
                <c:formatCode>_(* #,##0.00_);_(* \(#,##0.00\);_(* "-"??_);_(@_)</c:formatCode>
                <c:ptCount val="5"/>
                <c:pt idx="0">
                  <c:v>0.61699999999999999</c:v>
                </c:pt>
                <c:pt idx="1">
                  <c:v>13.676</c:v>
                </c:pt>
                <c:pt idx="2">
                  <c:v>11.7</c:v>
                </c:pt>
                <c:pt idx="3">
                  <c:v>26.349</c:v>
                </c:pt>
                <c:pt idx="4">
                  <c:v>22.760999999999999</c:v>
                </c:pt>
              </c:numCache>
            </c:numRef>
          </c:val>
          <c:smooth val="0"/>
          <c:extLst>
            <c:ext xmlns:c16="http://schemas.microsoft.com/office/drawing/2014/chart" uri="{C3380CC4-5D6E-409C-BE32-E72D297353CC}">
              <c16:uniqueId val="{00000001-14E6-4014-81FD-2533658CC462}"/>
            </c:ext>
          </c:extLst>
        </c:ser>
        <c:dLbls>
          <c:dLblPos val="ctr"/>
          <c:showLegendKey val="0"/>
          <c:showVal val="1"/>
          <c:showCatName val="0"/>
          <c:showSerName val="0"/>
          <c:showPercent val="0"/>
          <c:showBubbleSize val="0"/>
        </c:dLbls>
        <c:smooth val="0"/>
        <c:axId val="2109605231"/>
        <c:axId val="2109601903"/>
      </c:lineChart>
      <c:catAx>
        <c:axId val="2109605231"/>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2109601903"/>
        <c:crosses val="autoZero"/>
        <c:auto val="1"/>
        <c:lblAlgn val="ctr"/>
        <c:lblOffset val="100"/>
        <c:noMultiLvlLbl val="0"/>
      </c:catAx>
      <c:valAx>
        <c:axId val="2109601903"/>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_(* #,##0.00_);_(* \(#,##0.00\);_(* &quot;-&quot;??_);_(@_)"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fr-FR"/>
          </a:p>
        </c:txPr>
        <c:crossAx val="2109605231"/>
        <c:crosses val="autoZero"/>
        <c:crossBetween val="between"/>
      </c:valAx>
      <c:spPr>
        <a:noFill/>
        <a:ln>
          <a:noFill/>
        </a:ln>
        <a:effectLst/>
      </c:spPr>
    </c:plotArea>
    <c:plotVisOnly val="1"/>
    <c:dispBlanksAs val="gap"/>
    <c:showDLblsOverMax val="0"/>
  </c:chart>
  <c:spPr>
    <a:noFill/>
    <a:ln>
      <a:solidFill>
        <a:schemeClr val="bg1">
          <a:lumMod val="75000"/>
        </a:schemeClr>
      </a:solidFill>
    </a:ln>
    <a:effectLst/>
  </c:spPr>
  <c:txPr>
    <a:bodyPr/>
    <a:lstStyle/>
    <a:p>
      <a:pPr>
        <a:defRPr sz="800"/>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7"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12/01/2025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Les déchets dangereux sont par exemple : les réactifs de laboratoire en flaconnages d’origine, les rebus d’analyses ou divers chimiques en bonbonnes, les divers chimiques autres que provenant des laboratoires, les déchets liquides en fûts ou en conteneurs, les déchets à enlever par pompage, les déchets divers, les déchets à risques infectieux, les déchets des ateliers.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53F51-B348-4B8B-9E70-80F1845F666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655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1A28B-DBB6-E817-D095-35E18CF233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C6FC7E9-E992-EAB0-77A6-37724D320CF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31E7613-F2C7-B25E-F5FB-5252870D0B2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A10FA0B-DC77-9EB0-A278-616F59B0FE64}"/>
              </a:ext>
            </a:extLst>
          </p:cNvPr>
          <p:cNvSpPr>
            <a:spLocks noGrp="1"/>
          </p:cNvSpPr>
          <p:nvPr>
            <p:ph type="sldNum" sz="quarter" idx="5"/>
          </p:nvPr>
        </p:nvSpPr>
        <p:spPr/>
        <p:txBody>
          <a:bodyPr/>
          <a:lstStyle/>
          <a:p>
            <a:fld id="{A94055EB-B598-427A-BFF6-565CC0C6971B}" type="slidenum">
              <a:rPr lang="fr-FR" smtClean="0"/>
              <a:t>36</a:t>
            </a:fld>
            <a:endParaRPr lang="fr-FR"/>
          </a:p>
        </p:txBody>
      </p:sp>
    </p:spTree>
    <p:extLst>
      <p:ext uri="{BB962C8B-B14F-4D97-AF65-F5344CB8AC3E}">
        <p14:creationId xmlns:p14="http://schemas.microsoft.com/office/powerpoint/2010/main" val="1883151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94C83-B566-E03E-F90B-513A085085E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656B77C-8980-CCB3-2D5D-94F16E22474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B6F35C1-4E2C-D1F7-2D6D-3DEA67A211CF}"/>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2E1820EC-FDBD-F0E7-A4E0-840A0BA3E3B7}"/>
              </a:ext>
            </a:extLst>
          </p:cNvPr>
          <p:cNvSpPr>
            <a:spLocks noGrp="1"/>
          </p:cNvSpPr>
          <p:nvPr>
            <p:ph type="sldNum" sz="quarter" idx="5"/>
          </p:nvPr>
        </p:nvSpPr>
        <p:spPr/>
        <p:txBody>
          <a:bodyPr/>
          <a:lstStyle/>
          <a:p>
            <a:fld id="{A94055EB-B598-427A-BFF6-565CC0C6971B}" type="slidenum">
              <a:rPr lang="fr-FR" smtClean="0"/>
              <a:t>38</a:t>
            </a:fld>
            <a:endParaRPr lang="fr-FR"/>
          </a:p>
        </p:txBody>
      </p:sp>
    </p:spTree>
    <p:extLst>
      <p:ext uri="{BB962C8B-B14F-4D97-AF65-F5344CB8AC3E}">
        <p14:creationId xmlns:p14="http://schemas.microsoft.com/office/powerpoint/2010/main" val="3942488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568DFE8-0E68-4D1A-BA0F-1B9AF859D753}" type="slidenum">
              <a:rPr lang="fr-FR" smtClean="0"/>
              <a:t>43</a:t>
            </a:fld>
            <a:endParaRPr lang="fr-FR"/>
          </a:p>
        </p:txBody>
      </p:sp>
    </p:spTree>
    <p:extLst>
      <p:ext uri="{BB962C8B-B14F-4D97-AF65-F5344CB8AC3E}">
        <p14:creationId xmlns:p14="http://schemas.microsoft.com/office/powerpoint/2010/main" val="218967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Les déchets dangereux sont par exemple : les réactifs de laboratoire en flaconnages d’origine, les rebus d’analyses ou divers chimiques en bonbonnes, les divers chimiques autres que provenant des laboratoires, les déchets liquides en fûts ou en conteneurs, les déchets à enlever par pompage, les déchets divers, les déchets à risques infectieux, les déchets des ateliers.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53F51-B348-4B8B-9E70-80F1845F666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9340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Les déchets dangereux sont par exemple : les réactifs de laboratoire en flaconnages d’origine, les rebus d’analyses ou divers chimiques en bonbonnes, les divers chimiques autres que provenant des laboratoires, les déchets liquides en fûts ou en conteneurs, les déchets à enlever par pompage, les déchets divers, les déchets à risques infectieux, les déchets des ateliers.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53F51-B348-4B8B-9E70-80F1845F666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688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Les déchets dangereux sont par exemple : les réactifs de laboratoire en flaconnages d’origine, les rebus d’analyses ou divers chimiques en bonbonnes, les divers chimiques autres que provenant des laboratoires, les déchets liquides en fûts ou en conteneurs, les déchets à enlever par pompage, les déchets divers, les déchets à risques infectieux, les déchets des ateliers.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53F51-B348-4B8B-9E70-80F1845F666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041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Les déchets dangereux sont par exemple : les réactifs de laboratoire en flaconnages d’origine, les rebus d’analyses ou divers chimiques en bonbonnes, les divers chimiques autres que provenant des laboratoires, les déchets liquides en fûts ou en conteneurs, les déchets à enlever par pompage, les déchets divers, les déchets à risques infectieux, les déchets des ateliers.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7053F51-B348-4B8B-9E70-80F1845F666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96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A897A3-3548-4035-8D3B-07CCA63BC79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464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A897A3-3548-4035-8D3B-07CCA63BC797}"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35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94055EB-B598-427A-BFF6-565CC0C6971B}" type="slidenum">
              <a:rPr lang="fr-FR" smtClean="0"/>
              <a:t>32</a:t>
            </a:fld>
            <a:endParaRPr lang="fr-FR"/>
          </a:p>
        </p:txBody>
      </p:sp>
    </p:spTree>
    <p:extLst>
      <p:ext uri="{BB962C8B-B14F-4D97-AF65-F5344CB8AC3E}">
        <p14:creationId xmlns:p14="http://schemas.microsoft.com/office/powerpoint/2010/main" val="3997097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94055EB-B598-427A-BFF6-565CC0C6971B}" type="slidenum">
              <a:rPr lang="fr-FR" smtClean="0"/>
              <a:t>35</a:t>
            </a:fld>
            <a:endParaRPr lang="fr-FR"/>
          </a:p>
        </p:txBody>
      </p:sp>
    </p:spTree>
    <p:extLst>
      <p:ext uri="{BB962C8B-B14F-4D97-AF65-F5344CB8AC3E}">
        <p14:creationId xmlns:p14="http://schemas.microsoft.com/office/powerpoint/2010/main" val="3124306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DB0E42BB-D07E-42CC-A003-0AD0725338FF}" type="datetime1">
              <a:rPr lang="fr-FR" smtClean="0"/>
              <a:t>12/01/2025</a:t>
            </a:fld>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a:t>Inspection  pédagogique régionale en physique-chimie</a:t>
            </a:r>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2800" y="162000"/>
            <a:ext cx="4104000" cy="2846323"/>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SOUS-PARTIE IMAGE">
    <p:spTree>
      <p:nvGrpSpPr>
        <p:cNvPr id="1" name=""/>
        <p:cNvGrpSpPr/>
        <p:nvPr/>
      </p:nvGrpSpPr>
      <p:grpSpPr>
        <a:xfrm>
          <a:off x="0" y="0"/>
          <a:ext cx="0" cy="0"/>
          <a:chOff x="0" y="0"/>
          <a:chExt cx="0" cy="0"/>
        </a:xfrm>
      </p:grpSpPr>
      <p:sp>
        <p:nvSpPr>
          <p:cNvPr id="20" name="Espace réservé pour une image  10"/>
          <p:cNvSpPr>
            <a:spLocks noGrp="1"/>
          </p:cNvSpPr>
          <p:nvPr>
            <p:ph type="pic" sz="quarter" idx="16"/>
          </p:nvPr>
        </p:nvSpPr>
        <p:spPr>
          <a:xfrm>
            <a:off x="4572000" y="-77153"/>
            <a:ext cx="4572000" cy="5220653"/>
          </a:xfrm>
          <a:solidFill>
            <a:schemeClr val="bg1">
              <a:lumMod val="85000"/>
            </a:schemeClr>
          </a:solidFill>
        </p:spPr>
        <p:txBody>
          <a:bodyPr/>
          <a:lstStyle/>
          <a:p>
            <a:endParaRPr lang="fr-FR" dirty="0"/>
          </a:p>
        </p:txBody>
      </p:sp>
      <p:sp>
        <p:nvSpPr>
          <p:cNvPr id="6" name="Titre 1"/>
          <p:cNvSpPr>
            <a:spLocks noGrp="1"/>
          </p:cNvSpPr>
          <p:nvPr>
            <p:ph type="title" hasCustomPrompt="1"/>
          </p:nvPr>
        </p:nvSpPr>
        <p:spPr>
          <a:xfrm>
            <a:off x="1071138" y="2044451"/>
            <a:ext cx="2944111" cy="910416"/>
          </a:xfrm>
        </p:spPr>
        <p:txBody>
          <a:bodyPr anchor="b">
            <a:normAutofit/>
          </a:bodyPr>
          <a:lstStyle>
            <a:lvl1pPr>
              <a:lnSpc>
                <a:spcPct val="100000"/>
              </a:lnSpc>
              <a:defRPr sz="1875" spc="113" baseline="0">
                <a:latin typeface="Satoshi Black" pitchFamily="50" charset="0"/>
              </a:defRPr>
            </a:lvl1pPr>
          </a:lstStyle>
          <a:p>
            <a:r>
              <a:rPr lang="fr-FR" dirty="0"/>
              <a:t>Sous partie </a:t>
            </a:r>
            <a:r>
              <a:rPr lang="fr-FR" dirty="0" err="1"/>
              <a:t>satoshi</a:t>
            </a:r>
            <a:r>
              <a:rPr lang="fr-FR" dirty="0"/>
              <a:t> black 50pt </a:t>
            </a:r>
            <a:endParaRPr lang="en-US" dirty="0"/>
          </a:p>
        </p:txBody>
      </p:sp>
      <p:sp>
        <p:nvSpPr>
          <p:cNvPr id="7" name="Espace réservé du texte 6"/>
          <p:cNvSpPr>
            <a:spLocks noGrp="1"/>
          </p:cNvSpPr>
          <p:nvPr>
            <p:ph type="body" sz="quarter" idx="10" hasCustomPrompt="1"/>
          </p:nvPr>
        </p:nvSpPr>
        <p:spPr>
          <a:xfrm>
            <a:off x="1070981" y="3046140"/>
            <a:ext cx="2944268" cy="428607"/>
          </a:xfrm>
        </p:spPr>
        <p:txBody>
          <a:bodyPr numCol="1" spcCol="1080000"/>
          <a:lstStyle>
            <a:lvl1pPr marL="0" indent="0">
              <a:lnSpc>
                <a:spcPct val="100000"/>
              </a:lnSpc>
              <a:buNone/>
              <a:defRPr b="0" baseline="0">
                <a:latin typeface="Satoshi" pitchFamily="50" charset="0"/>
              </a:defRPr>
            </a:lvl1pPr>
          </a:lstStyle>
          <a:p>
            <a:pPr lvl="0"/>
            <a:r>
              <a:rPr lang="fr-FR" dirty="0"/>
              <a:t>Texte courant Satoshi Sans Regular (moyen) 25pt espacement 5% tout en minuscules</a:t>
            </a:r>
          </a:p>
        </p:txBody>
      </p:sp>
      <p:pic>
        <p:nvPicPr>
          <p:cNvPr id="14" name="Imag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0112" y="4615969"/>
            <a:ext cx="1033160" cy="422645"/>
          </a:xfrm>
          <a:prstGeom prst="rect">
            <a:avLst/>
          </a:prstGeom>
        </p:spPr>
      </p:pic>
      <p:sp>
        <p:nvSpPr>
          <p:cNvPr id="17" name="Rectangle 16"/>
          <p:cNvSpPr/>
          <p:nvPr userDrawn="1"/>
        </p:nvSpPr>
        <p:spPr>
          <a:xfrm rot="16200000">
            <a:off x="4380432" y="-4457585"/>
            <a:ext cx="383137" cy="9144001"/>
          </a:xfrm>
          <a:prstGeom prst="rect">
            <a:avLst/>
          </a:prstGeom>
          <a:solidFill>
            <a:srgbClr val="19199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675"/>
          </a:p>
        </p:txBody>
      </p:sp>
      <p:sp>
        <p:nvSpPr>
          <p:cNvPr id="19" name="Espace réservé du texte 11"/>
          <p:cNvSpPr>
            <a:spLocks noGrp="1"/>
          </p:cNvSpPr>
          <p:nvPr>
            <p:ph type="body" sz="quarter" idx="15"/>
          </p:nvPr>
        </p:nvSpPr>
        <p:spPr>
          <a:xfrm>
            <a:off x="522000" y="285735"/>
            <a:ext cx="8100000" cy="20250"/>
          </a:xfrm>
          <a:solidFill>
            <a:srgbClr val="FFC94F"/>
          </a:solidFill>
        </p:spPr>
        <p:txBody>
          <a:bodyPr/>
          <a:lstStyle>
            <a:lvl1pPr marL="0" indent="0">
              <a:buFontTx/>
              <a:buNone/>
              <a:defRPr>
                <a:noFill/>
              </a:defRPr>
            </a:lvl1pPr>
            <a:lvl2pPr marL="107752" indent="0">
              <a:buFontTx/>
              <a:buNone/>
              <a:defRPr>
                <a:noFill/>
              </a:defRPr>
            </a:lvl2pPr>
            <a:lvl3pPr marL="247650" indent="0">
              <a:buFontTx/>
              <a:buNone/>
              <a:defRPr>
                <a:noFill/>
              </a:defRPr>
            </a:lvl3pPr>
            <a:lvl4pPr marL="355402" indent="0">
              <a:buFontTx/>
              <a:buNone/>
              <a:defRPr>
                <a:noFill/>
              </a:defRPr>
            </a:lvl4pPr>
            <a:lvl5pPr marL="463748" indent="0">
              <a:buFontTx/>
              <a:buNone/>
              <a:defRPr>
                <a:no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1" name="Image 10"/>
          <p:cNvPicPr>
            <a:picLocks/>
          </p:cNvPicPr>
          <p:nvPr userDrawn="1"/>
        </p:nvPicPr>
        <p:blipFill>
          <a:blip r:embed="rId3">
            <a:extLst>
              <a:ext uri="{28A0092B-C50C-407E-A947-70E740481C1C}">
                <a14:useLocalDpi xmlns:a14="http://schemas.microsoft.com/office/drawing/2010/main" val="0"/>
              </a:ext>
            </a:extLst>
          </a:blip>
          <a:stretch>
            <a:fillRect/>
          </a:stretch>
        </p:blipFill>
        <p:spPr>
          <a:xfrm rot="5400000">
            <a:off x="-188946" y="2759886"/>
            <a:ext cx="1982978" cy="103632"/>
          </a:xfrm>
          <a:prstGeom prst="rect">
            <a:avLst/>
          </a:prstGeom>
        </p:spPr>
      </p:pic>
      <p:sp>
        <p:nvSpPr>
          <p:cNvPr id="10" name="Espace réservé du numéro de diapositive 3">
            <a:extLst>
              <a:ext uri="{FF2B5EF4-FFF2-40B4-BE49-F238E27FC236}">
                <a16:creationId xmlns:a16="http://schemas.microsoft.com/office/drawing/2014/main" id="{EF0C75E2-8ABE-9345-B0EA-9F823F1C6597}"/>
              </a:ext>
            </a:extLst>
          </p:cNvPr>
          <p:cNvSpPr>
            <a:spLocks noGrp="1"/>
          </p:cNvSpPr>
          <p:nvPr>
            <p:ph type="sldNum" sz="quarter" idx="18"/>
          </p:nvPr>
        </p:nvSpPr>
        <p:spPr>
          <a:xfrm>
            <a:off x="276433" y="4965293"/>
            <a:ext cx="360381" cy="273844"/>
          </a:xfrm>
          <a:prstGeom prst="rect">
            <a:avLst/>
          </a:prstGeom>
        </p:spPr>
        <p:txBody>
          <a:bodyPr/>
          <a:lstStyle/>
          <a:p>
            <a:fld id="{CFDDCBBD-A04C-074D-921C-EE5DD8225C93}" type="slidenum">
              <a:rPr lang="fr-FR" smtClean="0"/>
              <a:t>‹N°›</a:t>
            </a:fld>
            <a:endParaRPr lang="fr-FR" dirty="0"/>
          </a:p>
        </p:txBody>
      </p:sp>
    </p:spTree>
    <p:extLst>
      <p:ext uri="{BB962C8B-B14F-4D97-AF65-F5344CB8AC3E}">
        <p14:creationId xmlns:p14="http://schemas.microsoft.com/office/powerpoint/2010/main" val="279934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IMAGE DROITE">
    <p:spTree>
      <p:nvGrpSpPr>
        <p:cNvPr id="1" name=""/>
        <p:cNvGrpSpPr/>
        <p:nvPr/>
      </p:nvGrpSpPr>
      <p:grpSpPr>
        <a:xfrm>
          <a:off x="0" y="0"/>
          <a:ext cx="0" cy="0"/>
          <a:chOff x="0" y="0"/>
          <a:chExt cx="0" cy="0"/>
        </a:xfrm>
      </p:grpSpPr>
      <p:sp>
        <p:nvSpPr>
          <p:cNvPr id="18" name="Rectangle 17"/>
          <p:cNvSpPr/>
          <p:nvPr userDrawn="1"/>
        </p:nvSpPr>
        <p:spPr>
          <a:xfrm rot="16200000">
            <a:off x="4419008" y="-4419008"/>
            <a:ext cx="305985" cy="9144001"/>
          </a:xfrm>
          <a:prstGeom prst="rect">
            <a:avLst/>
          </a:prstGeom>
          <a:solidFill>
            <a:srgbClr val="19199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675"/>
          </a:p>
        </p:txBody>
      </p:sp>
      <p:sp>
        <p:nvSpPr>
          <p:cNvPr id="12" name="Espace réservé pour une image  10"/>
          <p:cNvSpPr>
            <a:spLocks noGrp="1"/>
          </p:cNvSpPr>
          <p:nvPr>
            <p:ph type="pic" sz="quarter" idx="11"/>
          </p:nvPr>
        </p:nvSpPr>
        <p:spPr>
          <a:xfrm>
            <a:off x="5911062" y="0"/>
            <a:ext cx="3232938" cy="5143500"/>
          </a:xfrm>
          <a:solidFill>
            <a:schemeClr val="bg1">
              <a:lumMod val="85000"/>
            </a:schemeClr>
          </a:solidFill>
        </p:spPr>
        <p:txBody>
          <a:bodyPr/>
          <a:lstStyle/>
          <a:p>
            <a:endParaRPr lang="fr-FR" dirty="0"/>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0112" y="4615969"/>
            <a:ext cx="1033160" cy="422645"/>
          </a:xfrm>
          <a:prstGeom prst="rect">
            <a:avLst/>
          </a:prstGeom>
        </p:spPr>
      </p:pic>
      <p:sp>
        <p:nvSpPr>
          <p:cNvPr id="11" name="Titre 1"/>
          <p:cNvSpPr>
            <a:spLocks noGrp="1"/>
          </p:cNvSpPr>
          <p:nvPr>
            <p:ph type="title" hasCustomPrompt="1"/>
          </p:nvPr>
        </p:nvSpPr>
        <p:spPr>
          <a:xfrm>
            <a:off x="528160" y="551623"/>
            <a:ext cx="4854743" cy="902368"/>
          </a:xfrm>
        </p:spPr>
        <p:txBody>
          <a:bodyPr anchor="t"/>
          <a:lstStyle>
            <a:lvl1pPr>
              <a:lnSpc>
                <a:spcPct val="100000"/>
              </a:lnSpc>
              <a:defRPr spc="113" baseline="0">
                <a:solidFill>
                  <a:schemeClr val="tx1"/>
                </a:solidFill>
                <a:latin typeface="Satoshi Black" pitchFamily="50" charset="0"/>
              </a:defRPr>
            </a:lvl1pPr>
          </a:lstStyle>
          <a:p>
            <a:r>
              <a:rPr lang="fr-FR" dirty="0"/>
              <a:t>Texte</a:t>
            </a:r>
            <a:br>
              <a:rPr lang="fr-FR" dirty="0"/>
            </a:br>
            <a:r>
              <a:rPr lang="fr-FR" dirty="0"/>
              <a:t>headline </a:t>
            </a:r>
            <a:r>
              <a:rPr lang="fr-FR" dirty="0" err="1"/>
              <a:t>satoshi</a:t>
            </a:r>
            <a:r>
              <a:rPr lang="fr-FR" dirty="0"/>
              <a:t> 40pt</a:t>
            </a:r>
            <a:br>
              <a:rPr lang="fr-FR" dirty="0"/>
            </a:br>
            <a:r>
              <a:rPr lang="fr-FR" dirty="0"/>
              <a:t>tout en capitales</a:t>
            </a:r>
            <a:endParaRPr lang="en-US" dirty="0"/>
          </a:p>
        </p:txBody>
      </p:sp>
      <p:sp>
        <p:nvSpPr>
          <p:cNvPr id="16" name="Espace réservé du texte 6"/>
          <p:cNvSpPr>
            <a:spLocks noGrp="1"/>
          </p:cNvSpPr>
          <p:nvPr>
            <p:ph type="body" sz="quarter" idx="10" hasCustomPrompt="1"/>
          </p:nvPr>
        </p:nvSpPr>
        <p:spPr>
          <a:xfrm>
            <a:off x="528004" y="1640250"/>
            <a:ext cx="4854899" cy="2752067"/>
          </a:xfrm>
        </p:spPr>
        <p:txBody>
          <a:bodyPr/>
          <a:lstStyle>
            <a:lvl1pPr marL="0" indent="0">
              <a:lnSpc>
                <a:spcPct val="100000"/>
              </a:lnSpc>
              <a:buNone/>
              <a:defRPr b="0" baseline="0">
                <a:latin typeface="Satoshi Medium" pitchFamily="50" charset="0"/>
              </a:defRPr>
            </a:lvl1pPr>
          </a:lstStyle>
          <a:p>
            <a:pPr lvl="0"/>
            <a:r>
              <a:rPr lang="fr-FR" dirty="0"/>
              <a:t>Texte courant Satoshi medium 25pt espacement 5% tout en minuscules</a:t>
            </a:r>
            <a:br>
              <a:rPr lang="fr-FR" dirty="0"/>
            </a:br>
            <a:endParaRPr lang="fr-FR" dirty="0"/>
          </a:p>
          <a:p>
            <a:pPr lvl="0"/>
            <a:r>
              <a:rPr lang="fr-FR" dirty="0" err="1"/>
              <a:t>Quam</a:t>
            </a:r>
            <a:r>
              <a:rPr lang="fr-FR" dirty="0"/>
              <a:t> </a:t>
            </a:r>
            <a:r>
              <a:rPr lang="fr-FR" dirty="0" err="1"/>
              <a:t>ob</a:t>
            </a:r>
            <a:r>
              <a:rPr lang="fr-FR" dirty="0"/>
              <a:t> rem ut ii qui </a:t>
            </a:r>
            <a:r>
              <a:rPr lang="fr-FR" dirty="0" err="1"/>
              <a:t>superiores</a:t>
            </a:r>
            <a:r>
              <a:rPr lang="fr-FR" dirty="0"/>
              <a:t> </a:t>
            </a:r>
            <a:r>
              <a:rPr lang="fr-FR" dirty="0" err="1"/>
              <a:t>sunt</a:t>
            </a:r>
            <a:r>
              <a:rPr lang="fr-FR" dirty="0"/>
              <a:t> </a:t>
            </a:r>
            <a:r>
              <a:rPr lang="fr-FR" dirty="0" err="1"/>
              <a:t>submittere</a:t>
            </a:r>
            <a:r>
              <a:rPr lang="fr-FR" dirty="0"/>
              <a:t> se </a:t>
            </a:r>
            <a:r>
              <a:rPr lang="fr-FR" dirty="0" err="1"/>
              <a:t>debent</a:t>
            </a:r>
            <a:r>
              <a:rPr lang="fr-FR" dirty="0"/>
              <a:t> in </a:t>
            </a:r>
            <a:r>
              <a:rPr lang="fr-FR" dirty="0" err="1"/>
              <a:t>amicitia</a:t>
            </a:r>
            <a:r>
              <a:rPr lang="fr-FR" dirty="0"/>
              <a:t>, sic </a:t>
            </a:r>
            <a:r>
              <a:rPr lang="fr-FR" dirty="0" err="1"/>
              <a:t>quodam</a:t>
            </a:r>
            <a:r>
              <a:rPr lang="fr-FR" dirty="0"/>
              <a:t> modo </a:t>
            </a:r>
            <a:r>
              <a:rPr lang="fr-FR" dirty="0" err="1"/>
              <a:t>inferiores</a:t>
            </a:r>
            <a:r>
              <a:rPr lang="fr-FR" dirty="0"/>
              <a:t> </a:t>
            </a:r>
            <a:r>
              <a:rPr lang="fr-FR" dirty="0" err="1"/>
              <a:t>extollere</a:t>
            </a:r>
            <a:r>
              <a:rPr lang="fr-FR" dirty="0"/>
              <a:t>. </a:t>
            </a:r>
            <a:r>
              <a:rPr lang="fr-FR" dirty="0" err="1"/>
              <a:t>Sunt</a:t>
            </a:r>
            <a:r>
              <a:rPr lang="fr-FR" dirty="0"/>
              <a:t> </a:t>
            </a:r>
            <a:r>
              <a:rPr lang="fr-FR" dirty="0" err="1"/>
              <a:t>enim</a:t>
            </a:r>
            <a:r>
              <a:rPr lang="fr-FR" dirty="0"/>
              <a:t> quidam qui molestas </a:t>
            </a:r>
            <a:r>
              <a:rPr lang="fr-FR" dirty="0" err="1"/>
              <a:t>amicitias</a:t>
            </a:r>
            <a:r>
              <a:rPr lang="fr-FR" dirty="0"/>
              <a:t> </a:t>
            </a:r>
            <a:r>
              <a:rPr lang="fr-FR" dirty="0" err="1"/>
              <a:t>faciunt</a:t>
            </a:r>
            <a:r>
              <a:rPr lang="fr-FR" dirty="0"/>
              <a:t>, cum </a:t>
            </a:r>
            <a:r>
              <a:rPr lang="fr-FR" dirty="0" err="1"/>
              <a:t>ipsi</a:t>
            </a:r>
            <a:r>
              <a:rPr lang="fr-FR" dirty="0"/>
              <a:t> se </a:t>
            </a:r>
            <a:r>
              <a:rPr lang="fr-FR" dirty="0" err="1"/>
              <a:t>contemni</a:t>
            </a:r>
            <a:r>
              <a:rPr lang="fr-FR" dirty="0"/>
              <a:t> </a:t>
            </a:r>
            <a:r>
              <a:rPr lang="fr-FR" dirty="0" err="1"/>
              <a:t>putant</a:t>
            </a:r>
            <a:r>
              <a:rPr lang="fr-FR" dirty="0"/>
              <a:t>; quod non </a:t>
            </a:r>
            <a:r>
              <a:rPr lang="fr-FR" dirty="0" err="1"/>
              <a:t>fere</a:t>
            </a:r>
            <a:r>
              <a:rPr lang="fr-FR" dirty="0"/>
              <a:t> </a:t>
            </a:r>
            <a:r>
              <a:rPr lang="fr-FR" dirty="0" err="1"/>
              <a:t>contingit</a:t>
            </a:r>
            <a:r>
              <a:rPr lang="fr-FR" dirty="0"/>
              <a:t> </a:t>
            </a:r>
            <a:r>
              <a:rPr lang="fr-FR" dirty="0" err="1"/>
              <a:t>nisi</a:t>
            </a:r>
            <a:r>
              <a:rPr lang="fr-FR" dirty="0"/>
              <a:t> </a:t>
            </a:r>
            <a:r>
              <a:rPr lang="fr-FR" dirty="0" err="1"/>
              <a:t>iis</a:t>
            </a:r>
            <a:r>
              <a:rPr lang="fr-FR" dirty="0"/>
              <a:t> qui </a:t>
            </a:r>
            <a:r>
              <a:rPr lang="fr-FR" dirty="0" err="1"/>
              <a:t>etiam</a:t>
            </a:r>
            <a:r>
              <a:rPr lang="fr-FR" dirty="0"/>
              <a:t> </a:t>
            </a:r>
            <a:r>
              <a:rPr lang="fr-FR" dirty="0" err="1"/>
              <a:t>contemnendos</a:t>
            </a:r>
            <a:r>
              <a:rPr lang="fr-FR" dirty="0"/>
              <a:t> se </a:t>
            </a:r>
            <a:r>
              <a:rPr lang="fr-FR" dirty="0" err="1"/>
              <a:t>arbitrantur</a:t>
            </a:r>
            <a:r>
              <a:rPr lang="fr-FR" dirty="0"/>
              <a:t>; qui </a:t>
            </a:r>
            <a:r>
              <a:rPr lang="fr-FR" dirty="0" err="1"/>
              <a:t>hac</a:t>
            </a:r>
            <a:r>
              <a:rPr lang="fr-FR" dirty="0"/>
              <a:t> </a:t>
            </a:r>
            <a:r>
              <a:rPr lang="fr-FR" dirty="0" err="1"/>
              <a:t>opinione</a:t>
            </a:r>
            <a:r>
              <a:rPr lang="fr-FR" dirty="0"/>
              <a:t> non modo </a:t>
            </a:r>
            <a:r>
              <a:rPr lang="fr-FR" dirty="0" err="1"/>
              <a:t>verbis</a:t>
            </a:r>
            <a:r>
              <a:rPr lang="fr-FR" dirty="0"/>
              <a:t> </a:t>
            </a:r>
            <a:r>
              <a:rPr lang="fr-FR" dirty="0" err="1"/>
              <a:t>sed</a:t>
            </a:r>
            <a:r>
              <a:rPr lang="fr-FR" dirty="0"/>
              <a:t> </a:t>
            </a:r>
            <a:r>
              <a:rPr lang="fr-FR" dirty="0" err="1"/>
              <a:t>etiam</a:t>
            </a:r>
            <a:r>
              <a:rPr lang="fr-FR" dirty="0"/>
              <a:t> </a:t>
            </a:r>
            <a:r>
              <a:rPr lang="fr-FR" dirty="0" err="1"/>
              <a:t>opere</a:t>
            </a:r>
            <a:r>
              <a:rPr lang="fr-FR" dirty="0"/>
              <a:t> </a:t>
            </a:r>
            <a:r>
              <a:rPr lang="fr-FR" dirty="0" err="1"/>
              <a:t>levandi</a:t>
            </a:r>
            <a:r>
              <a:rPr lang="fr-FR" dirty="0"/>
              <a:t> </a:t>
            </a:r>
            <a:r>
              <a:rPr lang="fr-FR" dirty="0" err="1"/>
              <a:t>sunt</a:t>
            </a:r>
            <a:r>
              <a:rPr lang="fr-FR" dirty="0"/>
              <a:t>.</a:t>
            </a:r>
          </a:p>
          <a:p>
            <a:pPr lvl="0"/>
            <a:endParaRPr lang="fr-FR" dirty="0"/>
          </a:p>
          <a:p>
            <a:pPr lvl="0"/>
            <a:r>
              <a:rPr lang="fr-FR" dirty="0" err="1"/>
              <a:t>Batnae</a:t>
            </a:r>
            <a:r>
              <a:rPr lang="fr-FR" dirty="0"/>
              <a:t> </a:t>
            </a:r>
            <a:r>
              <a:rPr lang="fr-FR" dirty="0" err="1"/>
              <a:t>municipium</a:t>
            </a:r>
            <a:r>
              <a:rPr lang="fr-FR" dirty="0"/>
              <a:t> in </a:t>
            </a:r>
            <a:r>
              <a:rPr lang="fr-FR" dirty="0" err="1"/>
              <a:t>Anthemusia</a:t>
            </a:r>
            <a:r>
              <a:rPr lang="fr-FR" dirty="0"/>
              <a:t> </a:t>
            </a:r>
            <a:r>
              <a:rPr lang="fr-FR" dirty="0" err="1"/>
              <a:t>conditum</a:t>
            </a:r>
            <a:r>
              <a:rPr lang="fr-FR" dirty="0"/>
              <a:t> </a:t>
            </a:r>
            <a:r>
              <a:rPr lang="fr-FR" dirty="0" err="1"/>
              <a:t>Macedonum</a:t>
            </a:r>
            <a:r>
              <a:rPr lang="fr-FR" dirty="0"/>
              <a:t> manu </a:t>
            </a:r>
            <a:r>
              <a:rPr lang="fr-FR" dirty="0" err="1"/>
              <a:t>priscorum</a:t>
            </a:r>
            <a:r>
              <a:rPr lang="fr-FR" dirty="0"/>
              <a:t> ab Euphrate </a:t>
            </a:r>
            <a:r>
              <a:rPr lang="fr-FR" dirty="0" err="1"/>
              <a:t>flumine</a:t>
            </a:r>
            <a:r>
              <a:rPr lang="fr-FR" dirty="0"/>
              <a:t> </a:t>
            </a:r>
            <a:r>
              <a:rPr lang="fr-FR" dirty="0" err="1"/>
              <a:t>brevi</a:t>
            </a:r>
            <a:r>
              <a:rPr lang="fr-FR" dirty="0"/>
              <a:t> </a:t>
            </a:r>
            <a:r>
              <a:rPr lang="fr-FR" dirty="0" err="1"/>
              <a:t>spatio</a:t>
            </a:r>
            <a:r>
              <a:rPr lang="fr-FR" dirty="0"/>
              <a:t> </a:t>
            </a:r>
            <a:r>
              <a:rPr lang="fr-FR" dirty="0" err="1"/>
              <a:t>disparatur</a:t>
            </a:r>
            <a:r>
              <a:rPr lang="fr-FR" dirty="0"/>
              <a:t>, </a:t>
            </a:r>
            <a:r>
              <a:rPr lang="fr-FR" dirty="0" err="1"/>
              <a:t>refertum</a:t>
            </a:r>
            <a:r>
              <a:rPr lang="fr-FR" dirty="0"/>
              <a:t> </a:t>
            </a:r>
            <a:r>
              <a:rPr lang="fr-FR" dirty="0" err="1"/>
              <a:t>mercatoribus</a:t>
            </a:r>
            <a:r>
              <a:rPr lang="fr-FR" dirty="0"/>
              <a:t> </a:t>
            </a:r>
            <a:r>
              <a:rPr lang="fr-FR" dirty="0" err="1"/>
              <a:t>opulentis</a:t>
            </a:r>
            <a:r>
              <a:rPr lang="fr-FR" dirty="0"/>
              <a:t>, </a:t>
            </a:r>
            <a:r>
              <a:rPr lang="fr-FR" dirty="0" err="1"/>
              <a:t>ubi</a:t>
            </a:r>
            <a:r>
              <a:rPr lang="fr-FR" dirty="0"/>
              <a:t> </a:t>
            </a:r>
            <a:r>
              <a:rPr lang="fr-FR" dirty="0" err="1"/>
              <a:t>annua</a:t>
            </a:r>
            <a:r>
              <a:rPr lang="fr-FR" dirty="0"/>
              <a:t> </a:t>
            </a:r>
            <a:r>
              <a:rPr lang="fr-FR" dirty="0" err="1"/>
              <a:t>sollemnitate</a:t>
            </a:r>
            <a:r>
              <a:rPr lang="fr-FR" dirty="0"/>
              <a:t> </a:t>
            </a:r>
            <a:r>
              <a:rPr lang="fr-FR" dirty="0" err="1"/>
              <a:t>prope</a:t>
            </a:r>
            <a:r>
              <a:rPr lang="fr-FR" dirty="0"/>
              <a:t> </a:t>
            </a:r>
            <a:r>
              <a:rPr lang="fr-FR" dirty="0" err="1"/>
              <a:t>Septembris</a:t>
            </a:r>
            <a:r>
              <a:rPr lang="fr-FR" dirty="0"/>
              <a:t> </a:t>
            </a:r>
            <a:r>
              <a:rPr lang="fr-FR" dirty="0" err="1"/>
              <a:t>initium</a:t>
            </a:r>
            <a:r>
              <a:rPr lang="fr-FR" dirty="0"/>
              <a:t> </a:t>
            </a:r>
            <a:r>
              <a:rPr lang="fr-FR" dirty="0" err="1"/>
              <a:t>mensis</a:t>
            </a:r>
            <a:r>
              <a:rPr lang="fr-FR" dirty="0"/>
              <a:t> ad </a:t>
            </a:r>
            <a:r>
              <a:rPr lang="fr-FR" dirty="0" err="1"/>
              <a:t>nundinas</a:t>
            </a:r>
            <a:r>
              <a:rPr lang="fr-FR" dirty="0"/>
              <a:t> magna </a:t>
            </a:r>
            <a:r>
              <a:rPr lang="fr-FR" dirty="0" err="1"/>
              <a:t>promiscuae</a:t>
            </a:r>
            <a:r>
              <a:rPr lang="fr-FR" dirty="0"/>
              <a:t> </a:t>
            </a:r>
            <a:r>
              <a:rPr lang="fr-FR" dirty="0" err="1"/>
              <a:t>fortunae</a:t>
            </a:r>
            <a:r>
              <a:rPr lang="fr-FR" dirty="0"/>
              <a:t> </a:t>
            </a:r>
            <a:r>
              <a:rPr lang="fr-FR" dirty="0" err="1"/>
              <a:t>convenit</a:t>
            </a:r>
            <a:r>
              <a:rPr lang="fr-FR" dirty="0"/>
              <a:t> </a:t>
            </a:r>
            <a:r>
              <a:rPr lang="fr-FR" dirty="0" err="1"/>
              <a:t>multitudo</a:t>
            </a:r>
            <a:r>
              <a:rPr lang="fr-FR" dirty="0"/>
              <a:t> ad </a:t>
            </a:r>
            <a:r>
              <a:rPr lang="fr-FR" dirty="0" err="1"/>
              <a:t>commercanda</a:t>
            </a:r>
            <a:r>
              <a:rPr lang="fr-FR" dirty="0"/>
              <a:t> </a:t>
            </a:r>
            <a:r>
              <a:rPr lang="fr-FR" dirty="0" err="1"/>
              <a:t>quae</a:t>
            </a:r>
            <a:r>
              <a:rPr lang="fr-FR" dirty="0"/>
              <a:t> </a:t>
            </a:r>
            <a:r>
              <a:rPr lang="fr-FR" dirty="0" err="1"/>
              <a:t>Indi</a:t>
            </a:r>
            <a:r>
              <a:rPr lang="fr-FR" dirty="0"/>
              <a:t> </a:t>
            </a:r>
            <a:r>
              <a:rPr lang="fr-FR" dirty="0" err="1"/>
              <a:t>mittunt</a:t>
            </a:r>
            <a:r>
              <a:rPr lang="fr-FR" dirty="0"/>
              <a:t> et </a:t>
            </a:r>
            <a:r>
              <a:rPr lang="fr-FR" dirty="0" err="1"/>
              <a:t>Seres</a:t>
            </a:r>
            <a:r>
              <a:rPr lang="fr-FR" dirty="0"/>
              <a:t> </a:t>
            </a:r>
            <a:r>
              <a:rPr lang="fr-FR" dirty="0" err="1"/>
              <a:t>aliaque</a:t>
            </a:r>
            <a:r>
              <a:rPr lang="fr-FR" dirty="0"/>
              <a:t> </a:t>
            </a:r>
            <a:r>
              <a:rPr lang="fr-FR" dirty="0" err="1"/>
              <a:t>plurima</a:t>
            </a:r>
            <a:r>
              <a:rPr lang="fr-FR" dirty="0"/>
              <a:t> </a:t>
            </a:r>
            <a:r>
              <a:rPr lang="fr-FR" dirty="0" err="1"/>
              <a:t>vehi</a:t>
            </a:r>
            <a:r>
              <a:rPr lang="fr-FR" dirty="0"/>
              <a:t> terra </a:t>
            </a:r>
            <a:r>
              <a:rPr lang="fr-FR" dirty="0" err="1"/>
              <a:t>marique</a:t>
            </a:r>
            <a:r>
              <a:rPr lang="fr-FR" dirty="0"/>
              <a:t> </a:t>
            </a:r>
            <a:r>
              <a:rPr lang="fr-FR" dirty="0" err="1"/>
              <a:t>consueta</a:t>
            </a:r>
            <a:r>
              <a:rPr lang="fr-FR" dirty="0"/>
              <a:t>.</a:t>
            </a:r>
          </a:p>
          <a:p>
            <a:pPr lvl="0"/>
            <a:endParaRPr lang="fr-FR" dirty="0"/>
          </a:p>
        </p:txBody>
      </p:sp>
      <p:sp>
        <p:nvSpPr>
          <p:cNvPr id="20" name="Espace réservé du texte 11"/>
          <p:cNvSpPr>
            <a:spLocks noGrp="1"/>
          </p:cNvSpPr>
          <p:nvPr>
            <p:ph type="body" sz="quarter" idx="15"/>
          </p:nvPr>
        </p:nvSpPr>
        <p:spPr>
          <a:xfrm>
            <a:off x="522000" y="285735"/>
            <a:ext cx="8100000" cy="20250"/>
          </a:xfrm>
          <a:solidFill>
            <a:srgbClr val="FFC94F"/>
          </a:solidFill>
        </p:spPr>
        <p:txBody>
          <a:bodyPr/>
          <a:lstStyle>
            <a:lvl1pPr marL="0" indent="0">
              <a:buFontTx/>
              <a:buNone/>
              <a:defRPr>
                <a:noFill/>
              </a:defRPr>
            </a:lvl1pPr>
            <a:lvl2pPr marL="107752" indent="0">
              <a:buFontTx/>
              <a:buNone/>
              <a:defRPr>
                <a:noFill/>
              </a:defRPr>
            </a:lvl2pPr>
            <a:lvl3pPr marL="247650" indent="0">
              <a:buFontTx/>
              <a:buNone/>
              <a:defRPr>
                <a:noFill/>
              </a:defRPr>
            </a:lvl3pPr>
            <a:lvl4pPr marL="355402" indent="0">
              <a:buFontTx/>
              <a:buNone/>
              <a:defRPr>
                <a:noFill/>
              </a:defRPr>
            </a:lvl4pPr>
            <a:lvl5pPr marL="463748" indent="0">
              <a:buFontTx/>
              <a:buNone/>
              <a:defRPr>
                <a:no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numéro de diapositive 3">
            <a:extLst>
              <a:ext uri="{FF2B5EF4-FFF2-40B4-BE49-F238E27FC236}">
                <a16:creationId xmlns:a16="http://schemas.microsoft.com/office/drawing/2014/main" id="{3D7D212F-4016-2949-89B4-F23740DDA5DE}"/>
              </a:ext>
            </a:extLst>
          </p:cNvPr>
          <p:cNvSpPr>
            <a:spLocks noGrp="1"/>
          </p:cNvSpPr>
          <p:nvPr>
            <p:ph type="sldNum" sz="quarter" idx="18"/>
          </p:nvPr>
        </p:nvSpPr>
        <p:spPr>
          <a:xfrm>
            <a:off x="276433" y="4959170"/>
            <a:ext cx="360381" cy="273844"/>
          </a:xfrm>
          <a:prstGeom prst="rect">
            <a:avLst/>
          </a:prstGeom>
        </p:spPr>
        <p:txBody>
          <a:bodyPr/>
          <a:lstStyle/>
          <a:p>
            <a:fld id="{CFDDCBBD-A04C-074D-921C-EE5DD8225C93}" type="slidenum">
              <a:rPr lang="fr-FR" smtClean="0"/>
              <a:t>‹N°›</a:t>
            </a:fld>
            <a:endParaRPr lang="fr-FR" dirty="0"/>
          </a:p>
        </p:txBody>
      </p:sp>
    </p:spTree>
    <p:extLst>
      <p:ext uri="{BB962C8B-B14F-4D97-AF65-F5344CB8AC3E}">
        <p14:creationId xmlns:p14="http://schemas.microsoft.com/office/powerpoint/2010/main" val="23685728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 IMAGE EDITABLE GAUCHE">
    <p:spTree>
      <p:nvGrpSpPr>
        <p:cNvPr id="1" name=""/>
        <p:cNvGrpSpPr/>
        <p:nvPr/>
      </p:nvGrpSpPr>
      <p:grpSpPr>
        <a:xfrm>
          <a:off x="0" y="0"/>
          <a:ext cx="0" cy="0"/>
          <a:chOff x="0" y="0"/>
          <a:chExt cx="0" cy="0"/>
        </a:xfrm>
      </p:grpSpPr>
      <p:sp>
        <p:nvSpPr>
          <p:cNvPr id="7" name="Rectangle 6"/>
          <p:cNvSpPr/>
          <p:nvPr userDrawn="1"/>
        </p:nvSpPr>
        <p:spPr>
          <a:xfrm rot="16200000">
            <a:off x="4429133" y="-4429133"/>
            <a:ext cx="285735" cy="9144001"/>
          </a:xfrm>
          <a:prstGeom prst="rect">
            <a:avLst/>
          </a:prstGeom>
          <a:solidFill>
            <a:srgbClr val="19199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675"/>
          </a:p>
        </p:txBody>
      </p:sp>
      <p:sp>
        <p:nvSpPr>
          <p:cNvPr id="8" name="Espace réservé du texte 7"/>
          <p:cNvSpPr>
            <a:spLocks noGrp="1"/>
          </p:cNvSpPr>
          <p:nvPr>
            <p:ph type="body" sz="quarter" idx="12"/>
          </p:nvPr>
        </p:nvSpPr>
        <p:spPr>
          <a:xfrm>
            <a:off x="4037798" y="1640250"/>
            <a:ext cx="4286250" cy="2300883"/>
          </a:xfrm>
        </p:spPr>
        <p:txBody>
          <a:bodyPr/>
          <a:lstStyle>
            <a:lvl1pPr>
              <a:buClr>
                <a:srgbClr val="FFC94F"/>
              </a:buClr>
              <a:defRPr/>
            </a:lvl1pPr>
            <a:lvl2pPr>
              <a:buClr>
                <a:srgbClr val="FFC94F"/>
              </a:buClr>
              <a:defRPr/>
            </a:lvl2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5" name="Titre 1"/>
          <p:cNvSpPr>
            <a:spLocks noGrp="1"/>
          </p:cNvSpPr>
          <p:nvPr>
            <p:ph type="title" hasCustomPrompt="1"/>
          </p:nvPr>
        </p:nvSpPr>
        <p:spPr>
          <a:xfrm>
            <a:off x="4037797" y="551623"/>
            <a:ext cx="4584203" cy="902368"/>
          </a:xfrm>
        </p:spPr>
        <p:txBody>
          <a:bodyPr anchor="t"/>
          <a:lstStyle>
            <a:lvl1pPr>
              <a:lnSpc>
                <a:spcPct val="100000"/>
              </a:lnSpc>
              <a:defRPr spc="113" baseline="0">
                <a:solidFill>
                  <a:schemeClr val="tx1"/>
                </a:solidFill>
                <a:latin typeface="Satoshi Black" pitchFamily="50" charset="0"/>
              </a:defRPr>
            </a:lvl1pPr>
          </a:lstStyle>
          <a:p>
            <a:r>
              <a:rPr lang="fr-FR" dirty="0"/>
              <a:t>Texte</a:t>
            </a:r>
            <a:br>
              <a:rPr lang="fr-FR" dirty="0"/>
            </a:br>
            <a:r>
              <a:rPr lang="fr-FR" dirty="0"/>
              <a:t>headline </a:t>
            </a:r>
            <a:r>
              <a:rPr lang="fr-FR" dirty="0" err="1"/>
              <a:t>satoshi</a:t>
            </a:r>
            <a:r>
              <a:rPr lang="fr-FR" dirty="0"/>
              <a:t> 40pt</a:t>
            </a:r>
            <a:br>
              <a:rPr lang="fr-FR" dirty="0"/>
            </a:br>
            <a:r>
              <a:rPr lang="fr-FR" dirty="0"/>
              <a:t>tout en capitales</a:t>
            </a:r>
            <a:endParaRPr lang="en-US" dirty="0"/>
          </a:p>
        </p:txBody>
      </p:sp>
      <p:sp>
        <p:nvSpPr>
          <p:cNvPr id="17" name="Espace réservé pour une image  10"/>
          <p:cNvSpPr>
            <a:spLocks noGrp="1"/>
          </p:cNvSpPr>
          <p:nvPr>
            <p:ph type="pic" sz="quarter" idx="13"/>
          </p:nvPr>
        </p:nvSpPr>
        <p:spPr>
          <a:xfrm>
            <a:off x="0" y="-1"/>
            <a:ext cx="3509637" cy="5143501"/>
          </a:xfrm>
          <a:solidFill>
            <a:schemeClr val="bg1">
              <a:lumMod val="85000"/>
            </a:schemeClr>
          </a:solidFill>
        </p:spPr>
        <p:txBody>
          <a:bodyPr/>
          <a:lstStyle/>
          <a:p>
            <a:endParaRPr lang="fr-FR" dirty="0"/>
          </a:p>
        </p:txBody>
      </p:sp>
      <p:sp>
        <p:nvSpPr>
          <p:cNvPr id="18" name="Espace réservé du texte 11"/>
          <p:cNvSpPr>
            <a:spLocks noGrp="1"/>
          </p:cNvSpPr>
          <p:nvPr>
            <p:ph type="body" sz="quarter" idx="15"/>
          </p:nvPr>
        </p:nvSpPr>
        <p:spPr>
          <a:xfrm>
            <a:off x="522000" y="285735"/>
            <a:ext cx="8100000" cy="20250"/>
          </a:xfrm>
          <a:solidFill>
            <a:srgbClr val="FFC94F"/>
          </a:solidFill>
        </p:spPr>
        <p:txBody>
          <a:bodyPr/>
          <a:lstStyle>
            <a:lvl1pPr marL="0" indent="0">
              <a:buFontTx/>
              <a:buNone/>
              <a:defRPr>
                <a:noFill/>
              </a:defRPr>
            </a:lvl1pPr>
            <a:lvl2pPr marL="107752" indent="0">
              <a:buFontTx/>
              <a:buNone/>
              <a:defRPr>
                <a:noFill/>
              </a:defRPr>
            </a:lvl2pPr>
            <a:lvl3pPr marL="247650" indent="0">
              <a:buFontTx/>
              <a:buNone/>
              <a:defRPr>
                <a:noFill/>
              </a:defRPr>
            </a:lvl3pPr>
            <a:lvl4pPr marL="355402" indent="0">
              <a:buFontTx/>
              <a:buNone/>
              <a:defRPr>
                <a:noFill/>
              </a:defRPr>
            </a:lvl4pPr>
            <a:lvl5pPr marL="463748" indent="0">
              <a:buFontTx/>
              <a:buNone/>
              <a:defRPr>
                <a:no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3">
            <a:extLst>
              <a:ext uri="{FF2B5EF4-FFF2-40B4-BE49-F238E27FC236}">
                <a16:creationId xmlns:a16="http://schemas.microsoft.com/office/drawing/2014/main" id="{FB28DD3D-BFCB-5D48-B59E-3E8B7222A2C0}"/>
              </a:ext>
            </a:extLst>
          </p:cNvPr>
          <p:cNvSpPr>
            <a:spLocks noGrp="1"/>
          </p:cNvSpPr>
          <p:nvPr>
            <p:ph type="sldNum" sz="quarter" idx="18"/>
          </p:nvPr>
        </p:nvSpPr>
        <p:spPr>
          <a:xfrm>
            <a:off x="8714222" y="4959170"/>
            <a:ext cx="360381" cy="273844"/>
          </a:xfrm>
          <a:prstGeom prst="rect">
            <a:avLst/>
          </a:prstGeom>
        </p:spPr>
        <p:txBody>
          <a:bodyPr/>
          <a:lstStyle/>
          <a:p>
            <a:fld id="{CFDDCBBD-A04C-074D-921C-EE5DD8225C93}" type="slidenum">
              <a:rPr lang="fr-FR" smtClean="0"/>
              <a:t>‹N°›</a:t>
            </a:fld>
            <a:endParaRPr lang="fr-FR" dirty="0"/>
          </a:p>
        </p:txBody>
      </p:sp>
    </p:spTree>
    <p:extLst>
      <p:ext uri="{BB962C8B-B14F-4D97-AF65-F5344CB8AC3E}">
        <p14:creationId xmlns:p14="http://schemas.microsoft.com/office/powerpoint/2010/main" val="3498344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ET GRAPHIQUE EDITABLE">
    <p:spTree>
      <p:nvGrpSpPr>
        <p:cNvPr id="1" name=""/>
        <p:cNvGrpSpPr/>
        <p:nvPr/>
      </p:nvGrpSpPr>
      <p:grpSpPr>
        <a:xfrm>
          <a:off x="0" y="0"/>
          <a:ext cx="0" cy="0"/>
          <a:chOff x="0" y="0"/>
          <a:chExt cx="0" cy="0"/>
        </a:xfrm>
      </p:grpSpPr>
      <p:sp>
        <p:nvSpPr>
          <p:cNvPr id="5" name="Rectangle 4"/>
          <p:cNvSpPr/>
          <p:nvPr userDrawn="1"/>
        </p:nvSpPr>
        <p:spPr>
          <a:xfrm rot="16200000">
            <a:off x="4419008" y="-4419008"/>
            <a:ext cx="305985" cy="9144001"/>
          </a:xfrm>
          <a:prstGeom prst="rect">
            <a:avLst/>
          </a:prstGeom>
          <a:solidFill>
            <a:srgbClr val="19199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675"/>
          </a:p>
        </p:txBody>
      </p:sp>
      <p:sp>
        <p:nvSpPr>
          <p:cNvPr id="2" name="Rectangle 1"/>
          <p:cNvSpPr/>
          <p:nvPr userDrawn="1"/>
        </p:nvSpPr>
        <p:spPr>
          <a:xfrm>
            <a:off x="3765042" y="1213866"/>
            <a:ext cx="4878793" cy="3003074"/>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75"/>
          </a:p>
        </p:txBody>
      </p:sp>
      <p:sp>
        <p:nvSpPr>
          <p:cNvPr id="8" name="Espace réservé du graphique 7"/>
          <p:cNvSpPr>
            <a:spLocks noGrp="1"/>
          </p:cNvSpPr>
          <p:nvPr>
            <p:ph type="chart" sz="quarter" idx="11"/>
          </p:nvPr>
        </p:nvSpPr>
        <p:spPr>
          <a:xfrm>
            <a:off x="3765043" y="1213866"/>
            <a:ext cx="4878793" cy="3003074"/>
          </a:xfrm>
          <a:solidFill>
            <a:schemeClr val="bg1"/>
          </a:solidFill>
        </p:spPr>
        <p:txBody>
          <a:bodyPr/>
          <a:lstStyle>
            <a:lvl1pPr>
              <a:defRPr>
                <a:noFill/>
              </a:defRPr>
            </a:lvl1pPr>
          </a:lstStyle>
          <a:p>
            <a:endParaRPr lang="en-US"/>
          </a:p>
        </p:txBody>
      </p:sp>
      <p:sp>
        <p:nvSpPr>
          <p:cNvPr id="10" name="Espace réservé du texte 6"/>
          <p:cNvSpPr>
            <a:spLocks noGrp="1"/>
          </p:cNvSpPr>
          <p:nvPr>
            <p:ph type="body" sz="quarter" idx="10" hasCustomPrompt="1"/>
          </p:nvPr>
        </p:nvSpPr>
        <p:spPr>
          <a:xfrm>
            <a:off x="525364" y="1640250"/>
            <a:ext cx="2989596" cy="3091146"/>
          </a:xfrm>
        </p:spPr>
        <p:txBody>
          <a:bodyPr/>
          <a:lstStyle>
            <a:lvl1pPr marL="0" indent="0">
              <a:lnSpc>
                <a:spcPct val="100000"/>
              </a:lnSpc>
              <a:buNone/>
              <a:defRPr b="0" baseline="0">
                <a:solidFill>
                  <a:schemeClr val="tx1"/>
                </a:solidFill>
                <a:latin typeface="Satoshi Medium" pitchFamily="50" charset="0"/>
              </a:defRPr>
            </a:lvl1pPr>
          </a:lstStyle>
          <a:p>
            <a:pPr lvl="0"/>
            <a:r>
              <a:rPr lang="fr-FR" dirty="0"/>
              <a:t>Texte courant Satoshi medium (moyen) 25pt espacement 5% tout en minuscules</a:t>
            </a:r>
            <a:br>
              <a:rPr lang="fr-FR" dirty="0"/>
            </a:br>
            <a:endParaRPr lang="fr-FR" dirty="0"/>
          </a:p>
          <a:p>
            <a:pPr lvl="0"/>
            <a:r>
              <a:rPr lang="fr-FR" dirty="0" err="1"/>
              <a:t>Quam</a:t>
            </a:r>
            <a:r>
              <a:rPr lang="fr-FR" dirty="0"/>
              <a:t> </a:t>
            </a:r>
            <a:r>
              <a:rPr lang="fr-FR" dirty="0" err="1"/>
              <a:t>ob</a:t>
            </a:r>
            <a:r>
              <a:rPr lang="fr-FR" dirty="0"/>
              <a:t> rem ut ii qui </a:t>
            </a:r>
            <a:r>
              <a:rPr lang="fr-FR" dirty="0" err="1"/>
              <a:t>superiores</a:t>
            </a:r>
            <a:r>
              <a:rPr lang="fr-FR" dirty="0"/>
              <a:t> </a:t>
            </a:r>
            <a:r>
              <a:rPr lang="fr-FR" dirty="0" err="1"/>
              <a:t>sunt</a:t>
            </a:r>
            <a:r>
              <a:rPr lang="fr-FR" dirty="0"/>
              <a:t> </a:t>
            </a:r>
            <a:r>
              <a:rPr lang="fr-FR" dirty="0" err="1"/>
              <a:t>submittere</a:t>
            </a:r>
            <a:r>
              <a:rPr lang="fr-FR" dirty="0"/>
              <a:t> se </a:t>
            </a:r>
            <a:r>
              <a:rPr lang="fr-FR" dirty="0" err="1"/>
              <a:t>debent</a:t>
            </a:r>
            <a:r>
              <a:rPr lang="fr-FR" dirty="0"/>
              <a:t> in </a:t>
            </a:r>
            <a:r>
              <a:rPr lang="fr-FR" dirty="0" err="1"/>
              <a:t>amicitia</a:t>
            </a:r>
            <a:r>
              <a:rPr lang="fr-FR" dirty="0"/>
              <a:t>, sic </a:t>
            </a:r>
            <a:r>
              <a:rPr lang="fr-FR" dirty="0" err="1"/>
              <a:t>quodam</a:t>
            </a:r>
            <a:r>
              <a:rPr lang="fr-FR" dirty="0"/>
              <a:t> modo </a:t>
            </a:r>
            <a:r>
              <a:rPr lang="fr-FR" dirty="0" err="1"/>
              <a:t>inferiores</a:t>
            </a:r>
            <a:r>
              <a:rPr lang="fr-FR" dirty="0"/>
              <a:t> </a:t>
            </a:r>
            <a:r>
              <a:rPr lang="fr-FR" dirty="0" err="1"/>
              <a:t>extollere</a:t>
            </a:r>
            <a:r>
              <a:rPr lang="fr-FR" dirty="0"/>
              <a:t>. </a:t>
            </a:r>
            <a:r>
              <a:rPr lang="fr-FR" dirty="0" err="1"/>
              <a:t>Sunt</a:t>
            </a:r>
            <a:r>
              <a:rPr lang="fr-FR" dirty="0"/>
              <a:t> </a:t>
            </a:r>
            <a:r>
              <a:rPr lang="fr-FR" dirty="0" err="1"/>
              <a:t>enim</a:t>
            </a:r>
            <a:r>
              <a:rPr lang="fr-FR" dirty="0"/>
              <a:t> quidam qui molestas </a:t>
            </a:r>
            <a:r>
              <a:rPr lang="fr-FR" dirty="0" err="1"/>
              <a:t>amicitias</a:t>
            </a:r>
            <a:r>
              <a:rPr lang="fr-FR" dirty="0"/>
              <a:t> </a:t>
            </a:r>
            <a:r>
              <a:rPr lang="fr-FR" dirty="0" err="1"/>
              <a:t>faciunt</a:t>
            </a:r>
            <a:r>
              <a:rPr lang="fr-FR" dirty="0"/>
              <a:t>, cum </a:t>
            </a:r>
            <a:r>
              <a:rPr lang="fr-FR" dirty="0" err="1"/>
              <a:t>ipsi</a:t>
            </a:r>
            <a:r>
              <a:rPr lang="fr-FR" dirty="0"/>
              <a:t> se </a:t>
            </a:r>
            <a:r>
              <a:rPr lang="fr-FR" dirty="0" err="1"/>
              <a:t>contemni</a:t>
            </a:r>
            <a:r>
              <a:rPr lang="fr-FR" dirty="0"/>
              <a:t> </a:t>
            </a:r>
            <a:r>
              <a:rPr lang="fr-FR" dirty="0" err="1"/>
              <a:t>putant</a:t>
            </a:r>
            <a:r>
              <a:rPr lang="fr-FR" dirty="0"/>
              <a:t>; quod non </a:t>
            </a:r>
            <a:r>
              <a:rPr lang="fr-FR" dirty="0" err="1"/>
              <a:t>fere</a:t>
            </a:r>
            <a:r>
              <a:rPr lang="fr-FR" dirty="0"/>
              <a:t> </a:t>
            </a:r>
            <a:r>
              <a:rPr lang="fr-FR" dirty="0" err="1"/>
              <a:t>contingit</a:t>
            </a:r>
            <a:r>
              <a:rPr lang="fr-FR" dirty="0"/>
              <a:t> </a:t>
            </a:r>
            <a:r>
              <a:rPr lang="fr-FR" dirty="0" err="1"/>
              <a:t>nisi</a:t>
            </a:r>
            <a:r>
              <a:rPr lang="fr-FR" dirty="0"/>
              <a:t> </a:t>
            </a:r>
            <a:r>
              <a:rPr lang="fr-FR" dirty="0" err="1"/>
              <a:t>iis</a:t>
            </a:r>
            <a:r>
              <a:rPr lang="fr-FR" dirty="0"/>
              <a:t> qui </a:t>
            </a:r>
            <a:r>
              <a:rPr lang="fr-FR" dirty="0" err="1"/>
              <a:t>etiam</a:t>
            </a:r>
            <a:r>
              <a:rPr lang="fr-FR" dirty="0"/>
              <a:t> </a:t>
            </a:r>
            <a:r>
              <a:rPr lang="fr-FR" dirty="0" err="1"/>
              <a:t>contemnendos</a:t>
            </a:r>
            <a:r>
              <a:rPr lang="fr-FR" dirty="0"/>
              <a:t> se </a:t>
            </a:r>
            <a:r>
              <a:rPr lang="fr-FR" dirty="0" err="1"/>
              <a:t>arbitrantur</a:t>
            </a:r>
            <a:r>
              <a:rPr lang="fr-FR" dirty="0"/>
              <a:t>; qui </a:t>
            </a:r>
            <a:r>
              <a:rPr lang="fr-FR" dirty="0" err="1"/>
              <a:t>hac</a:t>
            </a:r>
            <a:r>
              <a:rPr lang="fr-FR" dirty="0"/>
              <a:t> </a:t>
            </a:r>
            <a:r>
              <a:rPr lang="fr-FR" dirty="0" err="1"/>
              <a:t>opinione</a:t>
            </a:r>
            <a:r>
              <a:rPr lang="fr-FR" dirty="0"/>
              <a:t> non modo </a:t>
            </a:r>
            <a:r>
              <a:rPr lang="fr-FR" dirty="0" err="1"/>
              <a:t>verbis</a:t>
            </a:r>
            <a:r>
              <a:rPr lang="fr-FR" dirty="0"/>
              <a:t> </a:t>
            </a:r>
            <a:r>
              <a:rPr lang="fr-FR" dirty="0" err="1"/>
              <a:t>sed</a:t>
            </a:r>
            <a:r>
              <a:rPr lang="fr-FR" dirty="0"/>
              <a:t> </a:t>
            </a:r>
            <a:r>
              <a:rPr lang="fr-FR" dirty="0" err="1"/>
              <a:t>etiam</a:t>
            </a:r>
            <a:r>
              <a:rPr lang="fr-FR" dirty="0"/>
              <a:t> </a:t>
            </a:r>
            <a:r>
              <a:rPr lang="fr-FR" dirty="0" err="1"/>
              <a:t>opere</a:t>
            </a:r>
            <a:r>
              <a:rPr lang="fr-FR" dirty="0"/>
              <a:t> </a:t>
            </a:r>
            <a:r>
              <a:rPr lang="fr-FR" dirty="0" err="1"/>
              <a:t>levandi</a:t>
            </a:r>
            <a:r>
              <a:rPr lang="fr-FR" dirty="0"/>
              <a:t> </a:t>
            </a:r>
            <a:r>
              <a:rPr lang="fr-FR" dirty="0" err="1"/>
              <a:t>sunt</a:t>
            </a:r>
            <a:r>
              <a:rPr lang="fr-FR" dirty="0"/>
              <a:t>.</a:t>
            </a:r>
          </a:p>
          <a:p>
            <a:pPr lvl="0"/>
            <a:r>
              <a:rPr lang="fr-FR" dirty="0" err="1"/>
              <a:t>Batnae</a:t>
            </a:r>
            <a:r>
              <a:rPr lang="fr-FR" dirty="0"/>
              <a:t> </a:t>
            </a:r>
            <a:r>
              <a:rPr lang="fr-FR" dirty="0" err="1"/>
              <a:t>municipium</a:t>
            </a:r>
            <a:r>
              <a:rPr lang="fr-FR" dirty="0"/>
              <a:t> in </a:t>
            </a:r>
            <a:r>
              <a:rPr lang="fr-FR" dirty="0" err="1"/>
              <a:t>Anthemusia</a:t>
            </a:r>
            <a:r>
              <a:rPr lang="fr-FR" dirty="0"/>
              <a:t> </a:t>
            </a:r>
            <a:r>
              <a:rPr lang="fr-FR" dirty="0" err="1"/>
              <a:t>conditum</a:t>
            </a:r>
            <a:r>
              <a:rPr lang="fr-FR" dirty="0"/>
              <a:t> </a:t>
            </a:r>
            <a:r>
              <a:rPr lang="fr-FR" dirty="0" err="1"/>
              <a:t>Macedonum</a:t>
            </a:r>
            <a:r>
              <a:rPr lang="fr-FR" dirty="0"/>
              <a:t> manu </a:t>
            </a:r>
            <a:r>
              <a:rPr lang="fr-FR" dirty="0" err="1"/>
              <a:t>priscorum</a:t>
            </a:r>
            <a:r>
              <a:rPr lang="fr-FR" dirty="0"/>
              <a:t> ab Euphrate </a:t>
            </a:r>
            <a:r>
              <a:rPr lang="fr-FR" dirty="0" err="1"/>
              <a:t>flumine</a:t>
            </a:r>
            <a:r>
              <a:rPr lang="fr-FR" dirty="0"/>
              <a:t> </a:t>
            </a:r>
            <a:r>
              <a:rPr lang="fr-FR" dirty="0" err="1"/>
              <a:t>brevi</a:t>
            </a:r>
            <a:r>
              <a:rPr lang="fr-FR" dirty="0"/>
              <a:t> </a:t>
            </a:r>
            <a:r>
              <a:rPr lang="fr-FR" dirty="0" err="1"/>
              <a:t>spatio</a:t>
            </a:r>
            <a:r>
              <a:rPr lang="fr-FR" dirty="0"/>
              <a:t> </a:t>
            </a:r>
            <a:r>
              <a:rPr lang="fr-FR" dirty="0" err="1"/>
              <a:t>disparatur</a:t>
            </a:r>
            <a:r>
              <a:rPr lang="fr-FR" dirty="0"/>
              <a:t>, </a:t>
            </a:r>
            <a:r>
              <a:rPr lang="fr-FR" dirty="0" err="1"/>
              <a:t>refertum</a:t>
            </a:r>
            <a:r>
              <a:rPr lang="fr-FR" dirty="0"/>
              <a:t> </a:t>
            </a:r>
            <a:r>
              <a:rPr lang="fr-FR" dirty="0" err="1"/>
              <a:t>mercatoribus</a:t>
            </a:r>
            <a:r>
              <a:rPr lang="fr-FR" dirty="0"/>
              <a:t> </a:t>
            </a:r>
            <a:r>
              <a:rPr lang="fr-FR" dirty="0" err="1"/>
              <a:t>opulentis</a:t>
            </a:r>
            <a:r>
              <a:rPr lang="fr-FR" dirty="0"/>
              <a:t>, </a:t>
            </a:r>
            <a:r>
              <a:rPr lang="fr-FR" dirty="0" err="1"/>
              <a:t>ubi</a:t>
            </a:r>
            <a:r>
              <a:rPr lang="fr-FR" dirty="0"/>
              <a:t> </a:t>
            </a:r>
            <a:r>
              <a:rPr lang="fr-FR" dirty="0" err="1"/>
              <a:t>annua</a:t>
            </a:r>
            <a:r>
              <a:rPr lang="fr-FR" dirty="0"/>
              <a:t> </a:t>
            </a:r>
            <a:r>
              <a:rPr lang="fr-FR" dirty="0" err="1"/>
              <a:t>sollemnitate</a:t>
            </a:r>
            <a:r>
              <a:rPr lang="fr-FR" dirty="0"/>
              <a:t> </a:t>
            </a:r>
            <a:r>
              <a:rPr lang="fr-FR" dirty="0" err="1"/>
              <a:t>prope</a:t>
            </a:r>
            <a:r>
              <a:rPr lang="fr-FR" dirty="0"/>
              <a:t> </a:t>
            </a:r>
            <a:r>
              <a:rPr lang="fr-FR" dirty="0" err="1"/>
              <a:t>Septembris</a:t>
            </a:r>
            <a:r>
              <a:rPr lang="fr-FR" dirty="0"/>
              <a:t> </a:t>
            </a:r>
            <a:r>
              <a:rPr lang="fr-FR" dirty="0" err="1"/>
              <a:t>initium</a:t>
            </a:r>
            <a:r>
              <a:rPr lang="fr-FR" dirty="0"/>
              <a:t> </a:t>
            </a:r>
            <a:r>
              <a:rPr lang="fr-FR" dirty="0" err="1"/>
              <a:t>mensis</a:t>
            </a:r>
            <a:r>
              <a:rPr lang="fr-FR" dirty="0"/>
              <a:t> ad </a:t>
            </a:r>
            <a:r>
              <a:rPr lang="fr-FR" dirty="0" err="1"/>
              <a:t>nundinas</a:t>
            </a:r>
            <a:r>
              <a:rPr lang="fr-FR" dirty="0"/>
              <a:t> magna </a:t>
            </a:r>
            <a:r>
              <a:rPr lang="fr-FR" dirty="0" err="1"/>
              <a:t>promiscuae</a:t>
            </a:r>
            <a:r>
              <a:rPr lang="fr-FR" dirty="0"/>
              <a:t> </a:t>
            </a:r>
            <a:r>
              <a:rPr lang="fr-FR" dirty="0" err="1"/>
              <a:t>fortunae</a:t>
            </a:r>
            <a:r>
              <a:rPr lang="fr-FR" dirty="0"/>
              <a:t> </a:t>
            </a:r>
            <a:r>
              <a:rPr lang="fr-FR" dirty="0" err="1"/>
              <a:t>convenit</a:t>
            </a:r>
            <a:r>
              <a:rPr lang="fr-FR" dirty="0"/>
              <a:t>.</a:t>
            </a:r>
          </a:p>
          <a:p>
            <a:pPr lvl="0"/>
            <a:endParaRPr lang="fr-FR" dirty="0"/>
          </a:p>
        </p:txBody>
      </p:sp>
      <p:sp>
        <p:nvSpPr>
          <p:cNvPr id="14" name="Espace réservé du texte 2"/>
          <p:cNvSpPr>
            <a:spLocks noGrp="1"/>
          </p:cNvSpPr>
          <p:nvPr>
            <p:ph type="body" sz="quarter" idx="12" hasCustomPrompt="1"/>
          </p:nvPr>
        </p:nvSpPr>
        <p:spPr>
          <a:xfrm>
            <a:off x="527850" y="552150"/>
            <a:ext cx="8094150" cy="562275"/>
          </a:xfrm>
        </p:spPr>
        <p:txBody>
          <a:bodyPr>
            <a:normAutofit/>
          </a:bodyPr>
          <a:lstStyle>
            <a:lvl1pPr marL="0" indent="0" algn="l" defTabSz="685800" rtl="0" eaLnBrk="1" latinLnBrk="0" hangingPunct="1">
              <a:lnSpc>
                <a:spcPct val="100000"/>
              </a:lnSpc>
              <a:spcBef>
                <a:spcPct val="0"/>
              </a:spcBef>
              <a:buNone/>
              <a:defRPr lang="en-US" sz="1500" kern="0" cap="all" spc="113" baseline="0" dirty="0">
                <a:solidFill>
                  <a:schemeClr val="tx1"/>
                </a:solidFill>
                <a:latin typeface="Satoshi Black" pitchFamily="50" charset="0"/>
                <a:ea typeface="+mj-ea"/>
                <a:cs typeface="+mj-cs"/>
              </a:defRPr>
            </a:lvl1pPr>
          </a:lstStyle>
          <a:p>
            <a:r>
              <a:rPr lang="fr-FR" dirty="0"/>
              <a:t>Texte</a:t>
            </a:r>
            <a:br>
              <a:rPr lang="fr-FR" dirty="0"/>
            </a:br>
            <a:r>
              <a:rPr lang="fr-FR" dirty="0"/>
              <a:t>headline </a:t>
            </a:r>
            <a:r>
              <a:rPr lang="fr-FR" dirty="0" err="1"/>
              <a:t>satoshi</a:t>
            </a:r>
            <a:r>
              <a:rPr lang="fr-FR" dirty="0"/>
              <a:t> 40pt tout en capitales</a:t>
            </a:r>
            <a:endParaRPr lang="en-US" dirty="0"/>
          </a:p>
        </p:txBody>
      </p:sp>
      <p:sp>
        <p:nvSpPr>
          <p:cNvPr id="16" name="Espace réservé du texte 11"/>
          <p:cNvSpPr>
            <a:spLocks noGrp="1"/>
          </p:cNvSpPr>
          <p:nvPr>
            <p:ph type="body" sz="quarter" idx="15"/>
          </p:nvPr>
        </p:nvSpPr>
        <p:spPr>
          <a:xfrm>
            <a:off x="522000" y="285735"/>
            <a:ext cx="8100000" cy="20250"/>
          </a:xfrm>
          <a:solidFill>
            <a:srgbClr val="FFC94F"/>
          </a:solidFill>
        </p:spPr>
        <p:txBody>
          <a:bodyPr/>
          <a:lstStyle>
            <a:lvl1pPr marL="0" indent="0">
              <a:buFontTx/>
              <a:buNone/>
              <a:defRPr>
                <a:noFill/>
              </a:defRPr>
            </a:lvl1pPr>
            <a:lvl2pPr marL="107752" indent="0">
              <a:buFontTx/>
              <a:buNone/>
              <a:defRPr>
                <a:noFill/>
              </a:defRPr>
            </a:lvl2pPr>
            <a:lvl3pPr marL="247650" indent="0">
              <a:buFontTx/>
              <a:buNone/>
              <a:defRPr>
                <a:noFill/>
              </a:defRPr>
            </a:lvl3pPr>
            <a:lvl4pPr marL="355402" indent="0">
              <a:buFontTx/>
              <a:buNone/>
              <a:defRPr>
                <a:noFill/>
              </a:defRPr>
            </a:lvl4pPr>
            <a:lvl5pPr marL="463748" indent="0">
              <a:buFontTx/>
              <a:buNone/>
              <a:defRPr>
                <a:no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3">
            <a:extLst>
              <a:ext uri="{FF2B5EF4-FFF2-40B4-BE49-F238E27FC236}">
                <a16:creationId xmlns:a16="http://schemas.microsoft.com/office/drawing/2014/main" id="{773DE750-4379-E44E-BD11-94A6A121F47F}"/>
              </a:ext>
            </a:extLst>
          </p:cNvPr>
          <p:cNvSpPr>
            <a:spLocks noGrp="1"/>
          </p:cNvSpPr>
          <p:nvPr>
            <p:ph type="sldNum" sz="quarter" idx="18"/>
          </p:nvPr>
        </p:nvSpPr>
        <p:spPr>
          <a:xfrm>
            <a:off x="8714222" y="4959170"/>
            <a:ext cx="360381" cy="273844"/>
          </a:xfrm>
          <a:prstGeom prst="rect">
            <a:avLst/>
          </a:prstGeom>
        </p:spPr>
        <p:txBody>
          <a:bodyPr/>
          <a:lstStyle/>
          <a:p>
            <a:fld id="{CFDDCBBD-A04C-074D-921C-EE5DD8225C93}" type="slidenum">
              <a:rPr lang="fr-FR" smtClean="0"/>
              <a:t>‹N°›</a:t>
            </a:fld>
            <a:endParaRPr lang="fr-FR" dirty="0"/>
          </a:p>
        </p:txBody>
      </p:sp>
    </p:spTree>
    <p:extLst>
      <p:ext uri="{BB962C8B-B14F-4D97-AF65-F5344CB8AC3E}">
        <p14:creationId xmlns:p14="http://schemas.microsoft.com/office/powerpoint/2010/main" val="1774982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IMAGE EDITABLE GAUCHE CLASSIQUE">
    <p:spTree>
      <p:nvGrpSpPr>
        <p:cNvPr id="1" name=""/>
        <p:cNvGrpSpPr/>
        <p:nvPr/>
      </p:nvGrpSpPr>
      <p:grpSpPr>
        <a:xfrm>
          <a:off x="0" y="0"/>
          <a:ext cx="0" cy="0"/>
          <a:chOff x="0" y="0"/>
          <a:chExt cx="0" cy="0"/>
        </a:xfrm>
      </p:grpSpPr>
      <p:sp>
        <p:nvSpPr>
          <p:cNvPr id="5" name="Rectangle 4"/>
          <p:cNvSpPr/>
          <p:nvPr userDrawn="1"/>
        </p:nvSpPr>
        <p:spPr>
          <a:xfrm rot="16200000">
            <a:off x="4419008" y="-4419008"/>
            <a:ext cx="305985" cy="9144001"/>
          </a:xfrm>
          <a:prstGeom prst="rect">
            <a:avLst/>
          </a:prstGeom>
          <a:solidFill>
            <a:srgbClr val="19199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675"/>
          </a:p>
        </p:txBody>
      </p:sp>
      <p:sp>
        <p:nvSpPr>
          <p:cNvPr id="10" name="Espace réservé du texte 6"/>
          <p:cNvSpPr>
            <a:spLocks noGrp="1"/>
          </p:cNvSpPr>
          <p:nvPr>
            <p:ph type="body" sz="quarter" idx="10" hasCustomPrompt="1"/>
          </p:nvPr>
        </p:nvSpPr>
        <p:spPr>
          <a:xfrm>
            <a:off x="4845050" y="1640250"/>
            <a:ext cx="3776950" cy="2883818"/>
          </a:xfrm>
        </p:spPr>
        <p:txBody>
          <a:bodyPr/>
          <a:lstStyle>
            <a:lvl1pPr marL="0" indent="0">
              <a:lnSpc>
                <a:spcPct val="100000"/>
              </a:lnSpc>
              <a:buNone/>
              <a:defRPr b="0" baseline="0">
                <a:solidFill>
                  <a:schemeClr val="tx1"/>
                </a:solidFill>
                <a:latin typeface="Satoshi Medium" pitchFamily="50" charset="0"/>
              </a:defRPr>
            </a:lvl1pPr>
          </a:lstStyle>
          <a:p>
            <a:pPr lvl="0"/>
            <a:r>
              <a:rPr lang="fr-FR" dirty="0"/>
              <a:t>Texte courant Satoshi medium (moyen) 25pt espacement 5% tout en minuscules</a:t>
            </a:r>
            <a:br>
              <a:rPr lang="fr-FR" dirty="0"/>
            </a:br>
            <a:endParaRPr lang="fr-FR" dirty="0"/>
          </a:p>
          <a:p>
            <a:pPr lvl="0"/>
            <a:r>
              <a:rPr lang="fr-FR" dirty="0" err="1"/>
              <a:t>Quam</a:t>
            </a:r>
            <a:r>
              <a:rPr lang="fr-FR" dirty="0"/>
              <a:t> </a:t>
            </a:r>
            <a:r>
              <a:rPr lang="fr-FR" dirty="0" err="1"/>
              <a:t>ob</a:t>
            </a:r>
            <a:r>
              <a:rPr lang="fr-FR" dirty="0"/>
              <a:t> rem ut ii qui </a:t>
            </a:r>
            <a:r>
              <a:rPr lang="fr-FR" dirty="0" err="1"/>
              <a:t>superiores</a:t>
            </a:r>
            <a:r>
              <a:rPr lang="fr-FR" dirty="0"/>
              <a:t> </a:t>
            </a:r>
            <a:r>
              <a:rPr lang="fr-FR" dirty="0" err="1"/>
              <a:t>sunt</a:t>
            </a:r>
            <a:r>
              <a:rPr lang="fr-FR" dirty="0"/>
              <a:t> </a:t>
            </a:r>
            <a:r>
              <a:rPr lang="fr-FR" dirty="0" err="1"/>
              <a:t>submittere</a:t>
            </a:r>
            <a:r>
              <a:rPr lang="fr-FR" dirty="0"/>
              <a:t> se </a:t>
            </a:r>
            <a:r>
              <a:rPr lang="fr-FR" dirty="0" err="1"/>
              <a:t>debent</a:t>
            </a:r>
            <a:r>
              <a:rPr lang="fr-FR" dirty="0"/>
              <a:t> in </a:t>
            </a:r>
            <a:r>
              <a:rPr lang="fr-FR" dirty="0" err="1"/>
              <a:t>amicitia</a:t>
            </a:r>
            <a:r>
              <a:rPr lang="fr-FR" dirty="0"/>
              <a:t>, sic </a:t>
            </a:r>
            <a:r>
              <a:rPr lang="fr-FR" dirty="0" err="1"/>
              <a:t>quodam</a:t>
            </a:r>
            <a:r>
              <a:rPr lang="fr-FR" dirty="0"/>
              <a:t> modo </a:t>
            </a:r>
            <a:r>
              <a:rPr lang="fr-FR" dirty="0" err="1"/>
              <a:t>inferiores</a:t>
            </a:r>
            <a:r>
              <a:rPr lang="fr-FR" dirty="0"/>
              <a:t> </a:t>
            </a:r>
            <a:r>
              <a:rPr lang="fr-FR" dirty="0" err="1"/>
              <a:t>extollere</a:t>
            </a:r>
            <a:r>
              <a:rPr lang="fr-FR" dirty="0"/>
              <a:t>. </a:t>
            </a:r>
            <a:r>
              <a:rPr lang="fr-FR" dirty="0" err="1"/>
              <a:t>Sunt</a:t>
            </a:r>
            <a:r>
              <a:rPr lang="fr-FR" dirty="0"/>
              <a:t> </a:t>
            </a:r>
            <a:r>
              <a:rPr lang="fr-FR" dirty="0" err="1"/>
              <a:t>enim</a:t>
            </a:r>
            <a:r>
              <a:rPr lang="fr-FR" dirty="0"/>
              <a:t> quidam qui molestas </a:t>
            </a:r>
            <a:r>
              <a:rPr lang="fr-FR" dirty="0" err="1"/>
              <a:t>amicitias</a:t>
            </a:r>
            <a:r>
              <a:rPr lang="fr-FR" dirty="0"/>
              <a:t> </a:t>
            </a:r>
            <a:r>
              <a:rPr lang="fr-FR" dirty="0" err="1"/>
              <a:t>faciunt</a:t>
            </a:r>
            <a:r>
              <a:rPr lang="fr-FR" dirty="0"/>
              <a:t>, cum </a:t>
            </a:r>
            <a:r>
              <a:rPr lang="fr-FR" dirty="0" err="1"/>
              <a:t>ipsi</a:t>
            </a:r>
            <a:r>
              <a:rPr lang="fr-FR" dirty="0"/>
              <a:t> se </a:t>
            </a:r>
            <a:r>
              <a:rPr lang="fr-FR" dirty="0" err="1"/>
              <a:t>contemni</a:t>
            </a:r>
            <a:r>
              <a:rPr lang="fr-FR" dirty="0"/>
              <a:t> </a:t>
            </a:r>
            <a:r>
              <a:rPr lang="fr-FR" dirty="0" err="1"/>
              <a:t>putant</a:t>
            </a:r>
            <a:r>
              <a:rPr lang="fr-FR" dirty="0"/>
              <a:t>; quod non </a:t>
            </a:r>
            <a:r>
              <a:rPr lang="fr-FR" dirty="0" err="1"/>
              <a:t>fere</a:t>
            </a:r>
            <a:r>
              <a:rPr lang="fr-FR" dirty="0"/>
              <a:t> </a:t>
            </a:r>
            <a:r>
              <a:rPr lang="fr-FR" dirty="0" err="1"/>
              <a:t>contingit</a:t>
            </a:r>
            <a:r>
              <a:rPr lang="fr-FR" dirty="0"/>
              <a:t> </a:t>
            </a:r>
            <a:r>
              <a:rPr lang="fr-FR" dirty="0" err="1"/>
              <a:t>nisi</a:t>
            </a:r>
            <a:r>
              <a:rPr lang="fr-FR" dirty="0"/>
              <a:t> </a:t>
            </a:r>
            <a:r>
              <a:rPr lang="fr-FR" dirty="0" err="1"/>
              <a:t>iis</a:t>
            </a:r>
            <a:r>
              <a:rPr lang="fr-FR" dirty="0"/>
              <a:t> qui </a:t>
            </a:r>
            <a:r>
              <a:rPr lang="fr-FR" dirty="0" err="1"/>
              <a:t>etiam</a:t>
            </a:r>
            <a:r>
              <a:rPr lang="fr-FR" dirty="0"/>
              <a:t> </a:t>
            </a:r>
            <a:r>
              <a:rPr lang="fr-FR" dirty="0" err="1"/>
              <a:t>contemnendos</a:t>
            </a:r>
            <a:r>
              <a:rPr lang="fr-FR" dirty="0"/>
              <a:t> se </a:t>
            </a:r>
            <a:r>
              <a:rPr lang="fr-FR" dirty="0" err="1"/>
              <a:t>arbitrantur</a:t>
            </a:r>
            <a:r>
              <a:rPr lang="fr-FR" dirty="0"/>
              <a:t>; qui </a:t>
            </a:r>
            <a:r>
              <a:rPr lang="fr-FR" dirty="0" err="1"/>
              <a:t>hac</a:t>
            </a:r>
            <a:r>
              <a:rPr lang="fr-FR" dirty="0"/>
              <a:t> </a:t>
            </a:r>
            <a:r>
              <a:rPr lang="fr-FR" dirty="0" err="1"/>
              <a:t>opinione</a:t>
            </a:r>
            <a:r>
              <a:rPr lang="fr-FR" dirty="0"/>
              <a:t> non modo </a:t>
            </a:r>
            <a:r>
              <a:rPr lang="fr-FR" dirty="0" err="1"/>
              <a:t>verbis</a:t>
            </a:r>
            <a:r>
              <a:rPr lang="fr-FR" dirty="0"/>
              <a:t> </a:t>
            </a:r>
            <a:r>
              <a:rPr lang="fr-FR" dirty="0" err="1"/>
              <a:t>sed</a:t>
            </a:r>
            <a:r>
              <a:rPr lang="fr-FR" dirty="0"/>
              <a:t> </a:t>
            </a:r>
            <a:r>
              <a:rPr lang="fr-FR" dirty="0" err="1"/>
              <a:t>etiam</a:t>
            </a:r>
            <a:r>
              <a:rPr lang="fr-FR" dirty="0"/>
              <a:t> </a:t>
            </a:r>
            <a:r>
              <a:rPr lang="fr-FR" dirty="0" err="1"/>
              <a:t>opere</a:t>
            </a:r>
            <a:r>
              <a:rPr lang="fr-FR" dirty="0"/>
              <a:t> </a:t>
            </a:r>
            <a:r>
              <a:rPr lang="fr-FR" dirty="0" err="1"/>
              <a:t>levandi</a:t>
            </a:r>
            <a:r>
              <a:rPr lang="fr-FR" dirty="0"/>
              <a:t> </a:t>
            </a:r>
            <a:r>
              <a:rPr lang="fr-FR" dirty="0" err="1"/>
              <a:t>sunt</a:t>
            </a:r>
            <a:r>
              <a:rPr lang="fr-FR" dirty="0"/>
              <a:t>.</a:t>
            </a:r>
          </a:p>
          <a:p>
            <a:pPr lvl="0"/>
            <a:r>
              <a:rPr lang="fr-FR" dirty="0" err="1"/>
              <a:t>Batnae</a:t>
            </a:r>
            <a:r>
              <a:rPr lang="fr-FR" dirty="0"/>
              <a:t> </a:t>
            </a:r>
            <a:r>
              <a:rPr lang="fr-FR" dirty="0" err="1"/>
              <a:t>municipium</a:t>
            </a:r>
            <a:r>
              <a:rPr lang="fr-FR" dirty="0"/>
              <a:t> in </a:t>
            </a:r>
            <a:r>
              <a:rPr lang="fr-FR" dirty="0" err="1"/>
              <a:t>Anthemusia</a:t>
            </a:r>
            <a:r>
              <a:rPr lang="fr-FR" dirty="0"/>
              <a:t> </a:t>
            </a:r>
            <a:r>
              <a:rPr lang="fr-FR" dirty="0" err="1"/>
              <a:t>conditum</a:t>
            </a:r>
            <a:r>
              <a:rPr lang="fr-FR" dirty="0"/>
              <a:t> </a:t>
            </a:r>
            <a:r>
              <a:rPr lang="fr-FR" dirty="0" err="1"/>
              <a:t>Macedonum</a:t>
            </a:r>
            <a:r>
              <a:rPr lang="fr-FR" dirty="0"/>
              <a:t> manu </a:t>
            </a:r>
            <a:r>
              <a:rPr lang="fr-FR" dirty="0" err="1"/>
              <a:t>priscorum</a:t>
            </a:r>
            <a:r>
              <a:rPr lang="fr-FR" dirty="0"/>
              <a:t> ab Euphrate </a:t>
            </a:r>
            <a:r>
              <a:rPr lang="fr-FR" dirty="0" err="1"/>
              <a:t>flumine</a:t>
            </a:r>
            <a:r>
              <a:rPr lang="fr-FR" dirty="0"/>
              <a:t> </a:t>
            </a:r>
            <a:r>
              <a:rPr lang="fr-FR" dirty="0" err="1"/>
              <a:t>brevi</a:t>
            </a:r>
            <a:r>
              <a:rPr lang="fr-FR" dirty="0"/>
              <a:t> </a:t>
            </a:r>
            <a:r>
              <a:rPr lang="fr-FR" dirty="0" err="1"/>
              <a:t>spatio</a:t>
            </a:r>
            <a:r>
              <a:rPr lang="fr-FR" dirty="0"/>
              <a:t> </a:t>
            </a:r>
            <a:r>
              <a:rPr lang="fr-FR" dirty="0" err="1"/>
              <a:t>disparatur</a:t>
            </a:r>
            <a:r>
              <a:rPr lang="fr-FR" dirty="0"/>
              <a:t>, </a:t>
            </a:r>
            <a:r>
              <a:rPr lang="fr-FR" dirty="0" err="1"/>
              <a:t>refertum</a:t>
            </a:r>
            <a:r>
              <a:rPr lang="fr-FR" dirty="0"/>
              <a:t> </a:t>
            </a:r>
            <a:r>
              <a:rPr lang="fr-FR" dirty="0" err="1"/>
              <a:t>mercatoribus</a:t>
            </a:r>
            <a:r>
              <a:rPr lang="fr-FR" dirty="0"/>
              <a:t> </a:t>
            </a:r>
            <a:r>
              <a:rPr lang="fr-FR" dirty="0" err="1"/>
              <a:t>opulentis</a:t>
            </a:r>
            <a:r>
              <a:rPr lang="fr-FR" dirty="0"/>
              <a:t>, </a:t>
            </a:r>
            <a:r>
              <a:rPr lang="fr-FR" dirty="0" err="1"/>
              <a:t>ubi</a:t>
            </a:r>
            <a:r>
              <a:rPr lang="fr-FR" dirty="0"/>
              <a:t> </a:t>
            </a:r>
            <a:r>
              <a:rPr lang="fr-FR" dirty="0" err="1"/>
              <a:t>annua</a:t>
            </a:r>
            <a:r>
              <a:rPr lang="fr-FR" dirty="0"/>
              <a:t> </a:t>
            </a:r>
            <a:r>
              <a:rPr lang="fr-FR" dirty="0" err="1"/>
              <a:t>sollemnitate</a:t>
            </a:r>
            <a:r>
              <a:rPr lang="fr-FR" dirty="0"/>
              <a:t> </a:t>
            </a:r>
            <a:r>
              <a:rPr lang="fr-FR" dirty="0" err="1"/>
              <a:t>prope</a:t>
            </a:r>
            <a:r>
              <a:rPr lang="fr-FR" dirty="0"/>
              <a:t> </a:t>
            </a:r>
            <a:r>
              <a:rPr lang="fr-FR" dirty="0" err="1"/>
              <a:t>Septembris</a:t>
            </a:r>
            <a:r>
              <a:rPr lang="fr-FR" dirty="0"/>
              <a:t> </a:t>
            </a:r>
            <a:r>
              <a:rPr lang="fr-FR" dirty="0" err="1"/>
              <a:t>initium</a:t>
            </a:r>
            <a:r>
              <a:rPr lang="fr-FR" dirty="0"/>
              <a:t> </a:t>
            </a:r>
            <a:r>
              <a:rPr lang="fr-FR" dirty="0" err="1"/>
              <a:t>mensis</a:t>
            </a:r>
            <a:r>
              <a:rPr lang="fr-FR" dirty="0"/>
              <a:t> ad </a:t>
            </a:r>
            <a:r>
              <a:rPr lang="fr-FR" dirty="0" err="1"/>
              <a:t>nundinas</a:t>
            </a:r>
            <a:r>
              <a:rPr lang="fr-FR" dirty="0"/>
              <a:t> magna </a:t>
            </a:r>
            <a:r>
              <a:rPr lang="fr-FR" dirty="0" err="1"/>
              <a:t>promiscuae</a:t>
            </a:r>
            <a:r>
              <a:rPr lang="fr-FR" dirty="0"/>
              <a:t> </a:t>
            </a:r>
            <a:r>
              <a:rPr lang="fr-FR" dirty="0" err="1"/>
              <a:t>fortunae</a:t>
            </a:r>
            <a:r>
              <a:rPr lang="fr-FR" dirty="0"/>
              <a:t> </a:t>
            </a:r>
            <a:r>
              <a:rPr lang="fr-FR" dirty="0" err="1"/>
              <a:t>convenit</a:t>
            </a:r>
            <a:r>
              <a:rPr lang="fr-FR" dirty="0"/>
              <a:t>.</a:t>
            </a:r>
          </a:p>
          <a:p>
            <a:pPr lvl="0"/>
            <a:endParaRPr lang="fr-FR" dirty="0"/>
          </a:p>
        </p:txBody>
      </p:sp>
      <p:sp>
        <p:nvSpPr>
          <p:cNvPr id="14" name="Espace réservé du texte 2"/>
          <p:cNvSpPr>
            <a:spLocks noGrp="1"/>
          </p:cNvSpPr>
          <p:nvPr>
            <p:ph type="body" sz="quarter" idx="12" hasCustomPrompt="1"/>
          </p:nvPr>
        </p:nvSpPr>
        <p:spPr>
          <a:xfrm>
            <a:off x="527850" y="552150"/>
            <a:ext cx="8094150" cy="562275"/>
          </a:xfrm>
        </p:spPr>
        <p:txBody>
          <a:bodyPr>
            <a:normAutofit/>
          </a:bodyPr>
          <a:lstStyle>
            <a:lvl1pPr marL="0" indent="0" algn="l" defTabSz="685800" rtl="0" eaLnBrk="1" latinLnBrk="0" hangingPunct="1">
              <a:lnSpc>
                <a:spcPct val="100000"/>
              </a:lnSpc>
              <a:spcBef>
                <a:spcPct val="0"/>
              </a:spcBef>
              <a:buNone/>
              <a:defRPr lang="en-US" sz="1500" kern="0" cap="all" spc="113" baseline="0" dirty="0">
                <a:solidFill>
                  <a:schemeClr val="tx1"/>
                </a:solidFill>
                <a:latin typeface="Satoshi Black" pitchFamily="50" charset="0"/>
                <a:ea typeface="+mj-ea"/>
                <a:cs typeface="+mj-cs"/>
              </a:defRPr>
            </a:lvl1pPr>
          </a:lstStyle>
          <a:p>
            <a:r>
              <a:rPr lang="fr-FR" dirty="0"/>
              <a:t>Texte</a:t>
            </a:r>
            <a:br>
              <a:rPr lang="fr-FR" dirty="0"/>
            </a:br>
            <a:r>
              <a:rPr lang="fr-FR" dirty="0"/>
              <a:t>headline </a:t>
            </a:r>
            <a:r>
              <a:rPr lang="fr-FR" dirty="0" err="1"/>
              <a:t>satoshi</a:t>
            </a:r>
            <a:r>
              <a:rPr lang="fr-FR" dirty="0"/>
              <a:t> 40pt tout en capitales</a:t>
            </a:r>
            <a:endParaRPr lang="en-US" dirty="0"/>
          </a:p>
        </p:txBody>
      </p:sp>
      <p:sp>
        <p:nvSpPr>
          <p:cNvPr id="11" name="Espace réservé pour une image  10"/>
          <p:cNvSpPr>
            <a:spLocks noGrp="1"/>
          </p:cNvSpPr>
          <p:nvPr>
            <p:ph type="pic" sz="quarter" idx="13"/>
          </p:nvPr>
        </p:nvSpPr>
        <p:spPr>
          <a:xfrm>
            <a:off x="527850" y="1640250"/>
            <a:ext cx="4050500" cy="2883818"/>
          </a:xfrm>
          <a:solidFill>
            <a:schemeClr val="bg1">
              <a:lumMod val="85000"/>
            </a:schemeClr>
          </a:solidFill>
        </p:spPr>
        <p:txBody>
          <a:bodyPr/>
          <a:lstStyle/>
          <a:p>
            <a:endParaRPr lang="fr-FR" dirty="0"/>
          </a:p>
        </p:txBody>
      </p:sp>
      <p:sp>
        <p:nvSpPr>
          <p:cNvPr id="12" name="Espace réservé du texte 11"/>
          <p:cNvSpPr>
            <a:spLocks noGrp="1"/>
          </p:cNvSpPr>
          <p:nvPr>
            <p:ph type="body" sz="quarter" idx="15"/>
          </p:nvPr>
        </p:nvSpPr>
        <p:spPr>
          <a:xfrm>
            <a:off x="522000" y="285735"/>
            <a:ext cx="8100000" cy="20250"/>
          </a:xfrm>
          <a:solidFill>
            <a:srgbClr val="FFC94F"/>
          </a:solidFill>
        </p:spPr>
        <p:txBody>
          <a:bodyPr/>
          <a:lstStyle>
            <a:lvl1pPr marL="0" indent="0">
              <a:buFontTx/>
              <a:buNone/>
              <a:defRPr>
                <a:noFill/>
              </a:defRPr>
            </a:lvl1pPr>
            <a:lvl2pPr marL="107752" indent="0">
              <a:buFontTx/>
              <a:buNone/>
              <a:defRPr>
                <a:noFill/>
              </a:defRPr>
            </a:lvl2pPr>
            <a:lvl3pPr marL="247650" indent="0">
              <a:buFontTx/>
              <a:buNone/>
              <a:defRPr>
                <a:noFill/>
              </a:defRPr>
            </a:lvl3pPr>
            <a:lvl4pPr marL="355402" indent="0">
              <a:buFontTx/>
              <a:buNone/>
              <a:defRPr>
                <a:noFill/>
              </a:defRPr>
            </a:lvl4pPr>
            <a:lvl5pPr marL="463748" indent="0">
              <a:buFontTx/>
              <a:buNone/>
              <a:defRPr>
                <a:no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3">
            <a:extLst>
              <a:ext uri="{FF2B5EF4-FFF2-40B4-BE49-F238E27FC236}">
                <a16:creationId xmlns:a16="http://schemas.microsoft.com/office/drawing/2014/main" id="{7BCDA912-E077-604C-A337-B420B95A5884}"/>
              </a:ext>
            </a:extLst>
          </p:cNvPr>
          <p:cNvSpPr>
            <a:spLocks noGrp="1"/>
          </p:cNvSpPr>
          <p:nvPr>
            <p:ph type="sldNum" sz="quarter" idx="18"/>
          </p:nvPr>
        </p:nvSpPr>
        <p:spPr>
          <a:xfrm>
            <a:off x="8714222" y="4959170"/>
            <a:ext cx="360381" cy="273844"/>
          </a:xfrm>
          <a:prstGeom prst="rect">
            <a:avLst/>
          </a:prstGeom>
        </p:spPr>
        <p:txBody>
          <a:bodyPr/>
          <a:lstStyle/>
          <a:p>
            <a:fld id="{CFDDCBBD-A04C-074D-921C-EE5DD8225C93}" type="slidenum">
              <a:rPr lang="fr-FR" smtClean="0"/>
              <a:t>‹N°›</a:t>
            </a:fld>
            <a:endParaRPr lang="fr-FR" dirty="0"/>
          </a:p>
        </p:txBody>
      </p:sp>
    </p:spTree>
    <p:extLst>
      <p:ext uri="{BB962C8B-B14F-4D97-AF65-F5344CB8AC3E}">
        <p14:creationId xmlns:p14="http://schemas.microsoft.com/office/powerpoint/2010/main" val="203737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E IMAGE EDITABLE DROITE CLASSIQUE">
    <p:spTree>
      <p:nvGrpSpPr>
        <p:cNvPr id="1" name=""/>
        <p:cNvGrpSpPr/>
        <p:nvPr/>
      </p:nvGrpSpPr>
      <p:grpSpPr>
        <a:xfrm>
          <a:off x="0" y="0"/>
          <a:ext cx="0" cy="0"/>
          <a:chOff x="0" y="0"/>
          <a:chExt cx="0" cy="0"/>
        </a:xfrm>
      </p:grpSpPr>
      <p:sp>
        <p:nvSpPr>
          <p:cNvPr id="5" name="Rectangle 4"/>
          <p:cNvSpPr/>
          <p:nvPr userDrawn="1"/>
        </p:nvSpPr>
        <p:spPr>
          <a:xfrm rot="16200000">
            <a:off x="4432058" y="-4429133"/>
            <a:ext cx="285735" cy="9144001"/>
          </a:xfrm>
          <a:prstGeom prst="rect">
            <a:avLst/>
          </a:prstGeom>
          <a:solidFill>
            <a:srgbClr val="19199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675"/>
          </a:p>
        </p:txBody>
      </p:sp>
      <p:sp>
        <p:nvSpPr>
          <p:cNvPr id="10" name="Espace réservé du texte 6"/>
          <p:cNvSpPr>
            <a:spLocks noGrp="1"/>
          </p:cNvSpPr>
          <p:nvPr>
            <p:ph type="body" sz="quarter" idx="10" hasCustomPrompt="1"/>
          </p:nvPr>
        </p:nvSpPr>
        <p:spPr>
          <a:xfrm>
            <a:off x="522000" y="1640250"/>
            <a:ext cx="3776950" cy="2883818"/>
          </a:xfrm>
        </p:spPr>
        <p:txBody>
          <a:bodyPr/>
          <a:lstStyle>
            <a:lvl1pPr marL="0" indent="0">
              <a:lnSpc>
                <a:spcPct val="100000"/>
              </a:lnSpc>
              <a:buNone/>
              <a:defRPr b="0" baseline="0">
                <a:solidFill>
                  <a:schemeClr val="tx1"/>
                </a:solidFill>
                <a:latin typeface="Satoshi Medium" pitchFamily="50" charset="0"/>
              </a:defRPr>
            </a:lvl1pPr>
          </a:lstStyle>
          <a:p>
            <a:pPr lvl="0"/>
            <a:r>
              <a:rPr lang="fr-FR" dirty="0"/>
              <a:t>Texte courant Satoshi medium (moyen) 25pt espacement 5% tout en minuscules</a:t>
            </a:r>
            <a:br>
              <a:rPr lang="fr-FR" dirty="0"/>
            </a:br>
            <a:endParaRPr lang="fr-FR" dirty="0"/>
          </a:p>
          <a:p>
            <a:pPr lvl="0"/>
            <a:r>
              <a:rPr lang="fr-FR" dirty="0" err="1"/>
              <a:t>Quam</a:t>
            </a:r>
            <a:r>
              <a:rPr lang="fr-FR" dirty="0"/>
              <a:t> </a:t>
            </a:r>
            <a:r>
              <a:rPr lang="fr-FR" dirty="0" err="1"/>
              <a:t>ob</a:t>
            </a:r>
            <a:r>
              <a:rPr lang="fr-FR" dirty="0"/>
              <a:t> rem ut ii qui </a:t>
            </a:r>
            <a:r>
              <a:rPr lang="fr-FR" dirty="0" err="1"/>
              <a:t>superiores</a:t>
            </a:r>
            <a:r>
              <a:rPr lang="fr-FR" dirty="0"/>
              <a:t> </a:t>
            </a:r>
            <a:r>
              <a:rPr lang="fr-FR" dirty="0" err="1"/>
              <a:t>sunt</a:t>
            </a:r>
            <a:r>
              <a:rPr lang="fr-FR" dirty="0"/>
              <a:t> </a:t>
            </a:r>
            <a:r>
              <a:rPr lang="fr-FR" dirty="0" err="1"/>
              <a:t>submittere</a:t>
            </a:r>
            <a:r>
              <a:rPr lang="fr-FR" dirty="0"/>
              <a:t> se </a:t>
            </a:r>
            <a:r>
              <a:rPr lang="fr-FR" dirty="0" err="1"/>
              <a:t>debent</a:t>
            </a:r>
            <a:r>
              <a:rPr lang="fr-FR" dirty="0"/>
              <a:t> in </a:t>
            </a:r>
            <a:r>
              <a:rPr lang="fr-FR" dirty="0" err="1"/>
              <a:t>amicitia</a:t>
            </a:r>
            <a:r>
              <a:rPr lang="fr-FR" dirty="0"/>
              <a:t>, sic </a:t>
            </a:r>
            <a:r>
              <a:rPr lang="fr-FR" dirty="0" err="1"/>
              <a:t>quodam</a:t>
            </a:r>
            <a:r>
              <a:rPr lang="fr-FR" dirty="0"/>
              <a:t> modo </a:t>
            </a:r>
            <a:r>
              <a:rPr lang="fr-FR" dirty="0" err="1"/>
              <a:t>inferiores</a:t>
            </a:r>
            <a:r>
              <a:rPr lang="fr-FR" dirty="0"/>
              <a:t> </a:t>
            </a:r>
            <a:r>
              <a:rPr lang="fr-FR" dirty="0" err="1"/>
              <a:t>extollere</a:t>
            </a:r>
            <a:r>
              <a:rPr lang="fr-FR" dirty="0"/>
              <a:t>. </a:t>
            </a:r>
            <a:r>
              <a:rPr lang="fr-FR" dirty="0" err="1"/>
              <a:t>Sunt</a:t>
            </a:r>
            <a:r>
              <a:rPr lang="fr-FR" dirty="0"/>
              <a:t> </a:t>
            </a:r>
            <a:r>
              <a:rPr lang="fr-FR" dirty="0" err="1"/>
              <a:t>enim</a:t>
            </a:r>
            <a:r>
              <a:rPr lang="fr-FR" dirty="0"/>
              <a:t> quidam qui molestas </a:t>
            </a:r>
            <a:r>
              <a:rPr lang="fr-FR" dirty="0" err="1"/>
              <a:t>amicitias</a:t>
            </a:r>
            <a:r>
              <a:rPr lang="fr-FR" dirty="0"/>
              <a:t> </a:t>
            </a:r>
            <a:r>
              <a:rPr lang="fr-FR" dirty="0" err="1"/>
              <a:t>faciunt</a:t>
            </a:r>
            <a:r>
              <a:rPr lang="fr-FR" dirty="0"/>
              <a:t>, cum </a:t>
            </a:r>
            <a:r>
              <a:rPr lang="fr-FR" dirty="0" err="1"/>
              <a:t>ipsi</a:t>
            </a:r>
            <a:r>
              <a:rPr lang="fr-FR" dirty="0"/>
              <a:t> se </a:t>
            </a:r>
            <a:r>
              <a:rPr lang="fr-FR" dirty="0" err="1"/>
              <a:t>contemni</a:t>
            </a:r>
            <a:r>
              <a:rPr lang="fr-FR" dirty="0"/>
              <a:t> </a:t>
            </a:r>
            <a:r>
              <a:rPr lang="fr-FR" dirty="0" err="1"/>
              <a:t>putant</a:t>
            </a:r>
            <a:r>
              <a:rPr lang="fr-FR" dirty="0"/>
              <a:t>; quod non </a:t>
            </a:r>
            <a:r>
              <a:rPr lang="fr-FR" dirty="0" err="1"/>
              <a:t>fere</a:t>
            </a:r>
            <a:r>
              <a:rPr lang="fr-FR" dirty="0"/>
              <a:t> </a:t>
            </a:r>
            <a:r>
              <a:rPr lang="fr-FR" dirty="0" err="1"/>
              <a:t>contingit</a:t>
            </a:r>
            <a:r>
              <a:rPr lang="fr-FR" dirty="0"/>
              <a:t> </a:t>
            </a:r>
            <a:r>
              <a:rPr lang="fr-FR" dirty="0" err="1"/>
              <a:t>nisi</a:t>
            </a:r>
            <a:r>
              <a:rPr lang="fr-FR" dirty="0"/>
              <a:t> </a:t>
            </a:r>
            <a:r>
              <a:rPr lang="fr-FR" dirty="0" err="1"/>
              <a:t>iis</a:t>
            </a:r>
            <a:r>
              <a:rPr lang="fr-FR" dirty="0"/>
              <a:t> qui </a:t>
            </a:r>
            <a:r>
              <a:rPr lang="fr-FR" dirty="0" err="1"/>
              <a:t>etiam</a:t>
            </a:r>
            <a:r>
              <a:rPr lang="fr-FR" dirty="0"/>
              <a:t> </a:t>
            </a:r>
            <a:r>
              <a:rPr lang="fr-FR" dirty="0" err="1"/>
              <a:t>contemnendos</a:t>
            </a:r>
            <a:r>
              <a:rPr lang="fr-FR" dirty="0"/>
              <a:t> se </a:t>
            </a:r>
            <a:r>
              <a:rPr lang="fr-FR" dirty="0" err="1"/>
              <a:t>arbitrantur</a:t>
            </a:r>
            <a:r>
              <a:rPr lang="fr-FR" dirty="0"/>
              <a:t>; qui </a:t>
            </a:r>
            <a:r>
              <a:rPr lang="fr-FR" dirty="0" err="1"/>
              <a:t>hac</a:t>
            </a:r>
            <a:r>
              <a:rPr lang="fr-FR" dirty="0"/>
              <a:t> </a:t>
            </a:r>
            <a:r>
              <a:rPr lang="fr-FR" dirty="0" err="1"/>
              <a:t>opinione</a:t>
            </a:r>
            <a:r>
              <a:rPr lang="fr-FR" dirty="0"/>
              <a:t> non modo </a:t>
            </a:r>
            <a:r>
              <a:rPr lang="fr-FR" dirty="0" err="1"/>
              <a:t>verbis</a:t>
            </a:r>
            <a:r>
              <a:rPr lang="fr-FR" dirty="0"/>
              <a:t> </a:t>
            </a:r>
            <a:r>
              <a:rPr lang="fr-FR" dirty="0" err="1"/>
              <a:t>sed</a:t>
            </a:r>
            <a:r>
              <a:rPr lang="fr-FR" dirty="0"/>
              <a:t> </a:t>
            </a:r>
            <a:r>
              <a:rPr lang="fr-FR" dirty="0" err="1"/>
              <a:t>etiam</a:t>
            </a:r>
            <a:r>
              <a:rPr lang="fr-FR" dirty="0"/>
              <a:t> </a:t>
            </a:r>
            <a:r>
              <a:rPr lang="fr-FR" dirty="0" err="1"/>
              <a:t>opere</a:t>
            </a:r>
            <a:r>
              <a:rPr lang="fr-FR" dirty="0"/>
              <a:t> </a:t>
            </a:r>
            <a:r>
              <a:rPr lang="fr-FR" dirty="0" err="1"/>
              <a:t>levandi</a:t>
            </a:r>
            <a:r>
              <a:rPr lang="fr-FR" dirty="0"/>
              <a:t> </a:t>
            </a:r>
            <a:r>
              <a:rPr lang="fr-FR" dirty="0" err="1"/>
              <a:t>sunt</a:t>
            </a:r>
            <a:r>
              <a:rPr lang="fr-FR" dirty="0"/>
              <a:t>.</a:t>
            </a:r>
          </a:p>
          <a:p>
            <a:pPr lvl="0"/>
            <a:r>
              <a:rPr lang="fr-FR" dirty="0" err="1"/>
              <a:t>Batnae</a:t>
            </a:r>
            <a:r>
              <a:rPr lang="fr-FR" dirty="0"/>
              <a:t> </a:t>
            </a:r>
            <a:r>
              <a:rPr lang="fr-FR" dirty="0" err="1"/>
              <a:t>municipium</a:t>
            </a:r>
            <a:r>
              <a:rPr lang="fr-FR" dirty="0"/>
              <a:t> in </a:t>
            </a:r>
            <a:r>
              <a:rPr lang="fr-FR" dirty="0" err="1"/>
              <a:t>Anthemusia</a:t>
            </a:r>
            <a:r>
              <a:rPr lang="fr-FR" dirty="0"/>
              <a:t> </a:t>
            </a:r>
            <a:r>
              <a:rPr lang="fr-FR" dirty="0" err="1"/>
              <a:t>conditum</a:t>
            </a:r>
            <a:r>
              <a:rPr lang="fr-FR" dirty="0"/>
              <a:t> </a:t>
            </a:r>
            <a:r>
              <a:rPr lang="fr-FR" dirty="0" err="1"/>
              <a:t>Macedonum</a:t>
            </a:r>
            <a:r>
              <a:rPr lang="fr-FR" dirty="0"/>
              <a:t> manu </a:t>
            </a:r>
            <a:r>
              <a:rPr lang="fr-FR" dirty="0" err="1"/>
              <a:t>priscorum</a:t>
            </a:r>
            <a:r>
              <a:rPr lang="fr-FR" dirty="0"/>
              <a:t> ab Euphrate </a:t>
            </a:r>
            <a:r>
              <a:rPr lang="fr-FR" dirty="0" err="1"/>
              <a:t>flumine</a:t>
            </a:r>
            <a:r>
              <a:rPr lang="fr-FR" dirty="0"/>
              <a:t> </a:t>
            </a:r>
            <a:r>
              <a:rPr lang="fr-FR" dirty="0" err="1"/>
              <a:t>brevi</a:t>
            </a:r>
            <a:r>
              <a:rPr lang="fr-FR" dirty="0"/>
              <a:t> </a:t>
            </a:r>
            <a:r>
              <a:rPr lang="fr-FR" dirty="0" err="1"/>
              <a:t>spatio</a:t>
            </a:r>
            <a:r>
              <a:rPr lang="fr-FR" dirty="0"/>
              <a:t> </a:t>
            </a:r>
            <a:r>
              <a:rPr lang="fr-FR" dirty="0" err="1"/>
              <a:t>disparatur</a:t>
            </a:r>
            <a:r>
              <a:rPr lang="fr-FR" dirty="0"/>
              <a:t>, </a:t>
            </a:r>
            <a:r>
              <a:rPr lang="fr-FR" dirty="0" err="1"/>
              <a:t>refertum</a:t>
            </a:r>
            <a:r>
              <a:rPr lang="fr-FR" dirty="0"/>
              <a:t> </a:t>
            </a:r>
            <a:r>
              <a:rPr lang="fr-FR" dirty="0" err="1"/>
              <a:t>mercatoribus</a:t>
            </a:r>
            <a:r>
              <a:rPr lang="fr-FR" dirty="0"/>
              <a:t> </a:t>
            </a:r>
            <a:r>
              <a:rPr lang="fr-FR" dirty="0" err="1"/>
              <a:t>opulentis</a:t>
            </a:r>
            <a:r>
              <a:rPr lang="fr-FR" dirty="0"/>
              <a:t>, </a:t>
            </a:r>
            <a:r>
              <a:rPr lang="fr-FR" dirty="0" err="1"/>
              <a:t>ubi</a:t>
            </a:r>
            <a:r>
              <a:rPr lang="fr-FR" dirty="0"/>
              <a:t> </a:t>
            </a:r>
            <a:r>
              <a:rPr lang="fr-FR" dirty="0" err="1"/>
              <a:t>annua</a:t>
            </a:r>
            <a:r>
              <a:rPr lang="fr-FR" dirty="0"/>
              <a:t> </a:t>
            </a:r>
            <a:r>
              <a:rPr lang="fr-FR" dirty="0" err="1"/>
              <a:t>sollemnitate</a:t>
            </a:r>
            <a:r>
              <a:rPr lang="fr-FR" dirty="0"/>
              <a:t> </a:t>
            </a:r>
            <a:r>
              <a:rPr lang="fr-FR" dirty="0" err="1"/>
              <a:t>prope</a:t>
            </a:r>
            <a:r>
              <a:rPr lang="fr-FR" dirty="0"/>
              <a:t> </a:t>
            </a:r>
            <a:r>
              <a:rPr lang="fr-FR" dirty="0" err="1"/>
              <a:t>Septembris</a:t>
            </a:r>
            <a:r>
              <a:rPr lang="fr-FR" dirty="0"/>
              <a:t> </a:t>
            </a:r>
            <a:r>
              <a:rPr lang="fr-FR" dirty="0" err="1"/>
              <a:t>initium</a:t>
            </a:r>
            <a:r>
              <a:rPr lang="fr-FR" dirty="0"/>
              <a:t> </a:t>
            </a:r>
            <a:r>
              <a:rPr lang="fr-FR" dirty="0" err="1"/>
              <a:t>mensis</a:t>
            </a:r>
            <a:r>
              <a:rPr lang="fr-FR" dirty="0"/>
              <a:t> ad </a:t>
            </a:r>
            <a:r>
              <a:rPr lang="fr-FR" dirty="0" err="1"/>
              <a:t>nundinas</a:t>
            </a:r>
            <a:r>
              <a:rPr lang="fr-FR" dirty="0"/>
              <a:t> magna </a:t>
            </a:r>
            <a:r>
              <a:rPr lang="fr-FR" dirty="0" err="1"/>
              <a:t>promiscuae</a:t>
            </a:r>
            <a:r>
              <a:rPr lang="fr-FR" dirty="0"/>
              <a:t> </a:t>
            </a:r>
            <a:r>
              <a:rPr lang="fr-FR" dirty="0" err="1"/>
              <a:t>fortunae</a:t>
            </a:r>
            <a:r>
              <a:rPr lang="fr-FR" dirty="0"/>
              <a:t> </a:t>
            </a:r>
            <a:r>
              <a:rPr lang="fr-FR" dirty="0" err="1"/>
              <a:t>convenit</a:t>
            </a:r>
            <a:r>
              <a:rPr lang="fr-FR" dirty="0"/>
              <a:t>.</a:t>
            </a:r>
          </a:p>
          <a:p>
            <a:pPr lvl="0"/>
            <a:endParaRPr lang="fr-FR" dirty="0"/>
          </a:p>
        </p:txBody>
      </p:sp>
      <p:sp>
        <p:nvSpPr>
          <p:cNvPr id="14" name="Espace réservé du texte 2"/>
          <p:cNvSpPr>
            <a:spLocks noGrp="1"/>
          </p:cNvSpPr>
          <p:nvPr>
            <p:ph type="body" sz="quarter" idx="12" hasCustomPrompt="1"/>
          </p:nvPr>
        </p:nvSpPr>
        <p:spPr>
          <a:xfrm>
            <a:off x="527850" y="552150"/>
            <a:ext cx="8094150" cy="562275"/>
          </a:xfrm>
        </p:spPr>
        <p:txBody>
          <a:bodyPr>
            <a:normAutofit/>
          </a:bodyPr>
          <a:lstStyle>
            <a:lvl1pPr marL="0" indent="0" algn="l" defTabSz="685800" rtl="0" eaLnBrk="1" latinLnBrk="0" hangingPunct="1">
              <a:lnSpc>
                <a:spcPct val="100000"/>
              </a:lnSpc>
              <a:spcBef>
                <a:spcPct val="0"/>
              </a:spcBef>
              <a:buNone/>
              <a:defRPr lang="en-US" sz="1500" kern="0" cap="all" spc="113" baseline="0" dirty="0">
                <a:solidFill>
                  <a:schemeClr val="tx1"/>
                </a:solidFill>
                <a:latin typeface="Satoshi Black" pitchFamily="50" charset="0"/>
                <a:ea typeface="+mj-ea"/>
                <a:cs typeface="+mj-cs"/>
              </a:defRPr>
            </a:lvl1pPr>
          </a:lstStyle>
          <a:p>
            <a:r>
              <a:rPr lang="fr-FR" dirty="0"/>
              <a:t>Texte</a:t>
            </a:r>
            <a:br>
              <a:rPr lang="fr-FR" dirty="0"/>
            </a:br>
            <a:r>
              <a:rPr lang="fr-FR" dirty="0"/>
              <a:t>headline </a:t>
            </a:r>
            <a:r>
              <a:rPr lang="fr-FR" dirty="0" err="1"/>
              <a:t>satoshi</a:t>
            </a:r>
            <a:r>
              <a:rPr lang="fr-FR" dirty="0"/>
              <a:t> 40pt tout en capitales</a:t>
            </a:r>
            <a:endParaRPr lang="en-US" dirty="0"/>
          </a:p>
        </p:txBody>
      </p:sp>
      <p:sp>
        <p:nvSpPr>
          <p:cNvPr id="11" name="Espace réservé pour une image  10"/>
          <p:cNvSpPr>
            <a:spLocks noGrp="1"/>
          </p:cNvSpPr>
          <p:nvPr>
            <p:ph type="pic" sz="quarter" idx="13"/>
          </p:nvPr>
        </p:nvSpPr>
        <p:spPr>
          <a:xfrm>
            <a:off x="4574925" y="1640250"/>
            <a:ext cx="4050500" cy="2883818"/>
          </a:xfrm>
          <a:solidFill>
            <a:schemeClr val="bg1">
              <a:lumMod val="85000"/>
            </a:schemeClr>
          </a:solidFill>
        </p:spPr>
        <p:txBody>
          <a:bodyPr/>
          <a:lstStyle/>
          <a:p>
            <a:endParaRPr lang="fr-FR" dirty="0"/>
          </a:p>
        </p:txBody>
      </p:sp>
      <p:sp>
        <p:nvSpPr>
          <p:cNvPr id="7" name="Espace réservé du texte 11"/>
          <p:cNvSpPr>
            <a:spLocks noGrp="1"/>
          </p:cNvSpPr>
          <p:nvPr>
            <p:ph type="body" sz="quarter" idx="15"/>
          </p:nvPr>
        </p:nvSpPr>
        <p:spPr>
          <a:xfrm>
            <a:off x="522000" y="285735"/>
            <a:ext cx="8100000" cy="20250"/>
          </a:xfrm>
          <a:solidFill>
            <a:srgbClr val="FFC94F"/>
          </a:solidFill>
        </p:spPr>
        <p:txBody>
          <a:bodyPr/>
          <a:lstStyle>
            <a:lvl1pPr marL="0" indent="0">
              <a:buFontTx/>
              <a:buNone/>
              <a:defRPr>
                <a:noFill/>
              </a:defRPr>
            </a:lvl1pPr>
            <a:lvl2pPr marL="107752" indent="0">
              <a:buFontTx/>
              <a:buNone/>
              <a:defRPr>
                <a:noFill/>
              </a:defRPr>
            </a:lvl2pPr>
            <a:lvl3pPr marL="247650" indent="0">
              <a:buFontTx/>
              <a:buNone/>
              <a:defRPr>
                <a:noFill/>
              </a:defRPr>
            </a:lvl3pPr>
            <a:lvl4pPr marL="355402" indent="0">
              <a:buFontTx/>
              <a:buNone/>
              <a:defRPr>
                <a:noFill/>
              </a:defRPr>
            </a:lvl4pPr>
            <a:lvl5pPr marL="463748" indent="0">
              <a:buFontTx/>
              <a:buNone/>
              <a:defRPr>
                <a:no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numéro de diapositive 3">
            <a:extLst>
              <a:ext uri="{FF2B5EF4-FFF2-40B4-BE49-F238E27FC236}">
                <a16:creationId xmlns:a16="http://schemas.microsoft.com/office/drawing/2014/main" id="{D5FBA3FE-1D67-9046-B8A2-169FACE8D935}"/>
              </a:ext>
            </a:extLst>
          </p:cNvPr>
          <p:cNvSpPr>
            <a:spLocks noGrp="1"/>
          </p:cNvSpPr>
          <p:nvPr>
            <p:ph type="sldNum" sz="quarter" idx="18"/>
          </p:nvPr>
        </p:nvSpPr>
        <p:spPr>
          <a:xfrm>
            <a:off x="8714222" y="4959170"/>
            <a:ext cx="360381" cy="273844"/>
          </a:xfrm>
          <a:prstGeom prst="rect">
            <a:avLst/>
          </a:prstGeom>
        </p:spPr>
        <p:txBody>
          <a:bodyPr/>
          <a:lstStyle/>
          <a:p>
            <a:fld id="{CFDDCBBD-A04C-074D-921C-EE5DD8225C93}" type="slidenum">
              <a:rPr lang="fr-FR" smtClean="0"/>
              <a:t>‹N°›</a:t>
            </a:fld>
            <a:endParaRPr lang="fr-FR" dirty="0"/>
          </a:p>
        </p:txBody>
      </p:sp>
    </p:spTree>
    <p:extLst>
      <p:ext uri="{BB962C8B-B14F-4D97-AF65-F5344CB8AC3E}">
        <p14:creationId xmlns:p14="http://schemas.microsoft.com/office/powerpoint/2010/main" val="863343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CITATION">
    <p:spTree>
      <p:nvGrpSpPr>
        <p:cNvPr id="1" name=""/>
        <p:cNvGrpSpPr/>
        <p:nvPr/>
      </p:nvGrpSpPr>
      <p:grpSpPr>
        <a:xfrm>
          <a:off x="0" y="0"/>
          <a:ext cx="0" cy="0"/>
          <a:chOff x="0" y="0"/>
          <a:chExt cx="0" cy="0"/>
        </a:xfrm>
      </p:grpSpPr>
      <p:sp>
        <p:nvSpPr>
          <p:cNvPr id="2" name="Rectangle 1"/>
          <p:cNvSpPr/>
          <p:nvPr userDrawn="1"/>
        </p:nvSpPr>
        <p:spPr>
          <a:xfrm>
            <a:off x="0" y="4491990"/>
            <a:ext cx="1138428" cy="65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75"/>
          </a:p>
        </p:txBody>
      </p:sp>
      <p:sp>
        <p:nvSpPr>
          <p:cNvPr id="6" name="Espace réservé du texte 5"/>
          <p:cNvSpPr>
            <a:spLocks noGrp="1"/>
          </p:cNvSpPr>
          <p:nvPr>
            <p:ph type="body" sz="quarter" idx="10" hasCustomPrompt="1"/>
          </p:nvPr>
        </p:nvSpPr>
        <p:spPr>
          <a:xfrm>
            <a:off x="1326761" y="3341610"/>
            <a:ext cx="3915966" cy="631626"/>
          </a:xfrm>
        </p:spPr>
        <p:txBody>
          <a:bodyPr>
            <a:noAutofit/>
          </a:bodyPr>
          <a:lstStyle>
            <a:lvl1pPr marL="0" indent="0">
              <a:lnSpc>
                <a:spcPct val="100000"/>
              </a:lnSpc>
              <a:buNone/>
              <a:defRPr sz="1125" baseline="0">
                <a:solidFill>
                  <a:srgbClr val="191998"/>
                </a:solidFill>
                <a:latin typeface="Satoshi Black" pitchFamily="50" charset="0"/>
              </a:defRPr>
            </a:lvl1pPr>
            <a:lvl2pPr>
              <a:defRPr sz="1125">
                <a:latin typeface="Work Sans regular" pitchFamily="2" charset="0"/>
              </a:defRPr>
            </a:lvl2pPr>
            <a:lvl3pPr>
              <a:defRPr sz="1125">
                <a:latin typeface="Work Sans regular" pitchFamily="2" charset="0"/>
              </a:defRPr>
            </a:lvl3pPr>
            <a:lvl4pPr>
              <a:defRPr sz="1125">
                <a:latin typeface="Work Sans regular" pitchFamily="2" charset="0"/>
              </a:defRPr>
            </a:lvl4pPr>
            <a:lvl5pPr>
              <a:defRPr sz="1125">
                <a:latin typeface="Work Sans regular" pitchFamily="2" charset="0"/>
              </a:defRPr>
            </a:lvl5pPr>
          </a:lstStyle>
          <a:p>
            <a:pPr lvl="0"/>
            <a:r>
              <a:rPr lang="fr-FR" dirty="0"/>
              <a:t>Ajout de texte ajout de texte ajout de texte</a:t>
            </a:r>
          </a:p>
          <a:p>
            <a:pPr lvl="0"/>
            <a:r>
              <a:rPr lang="fr-FR" dirty="0"/>
              <a:t>Ajout de texte ajout de texte ajout de texte</a:t>
            </a:r>
            <a:endParaRPr lang="en-US" dirty="0"/>
          </a:p>
        </p:txBody>
      </p:sp>
      <p:sp>
        <p:nvSpPr>
          <p:cNvPr id="7" name="Titre 1"/>
          <p:cNvSpPr>
            <a:spLocks noGrp="1"/>
          </p:cNvSpPr>
          <p:nvPr>
            <p:ph type="title" hasCustomPrompt="1"/>
          </p:nvPr>
        </p:nvSpPr>
        <p:spPr>
          <a:xfrm>
            <a:off x="1335362" y="1222168"/>
            <a:ext cx="7199600" cy="1989569"/>
          </a:xfrm>
        </p:spPr>
        <p:txBody>
          <a:bodyPr anchor="b">
            <a:noAutofit/>
          </a:bodyPr>
          <a:lstStyle>
            <a:lvl1pPr>
              <a:lnSpc>
                <a:spcPct val="70000"/>
              </a:lnSpc>
              <a:defRPr sz="4313" spc="0" baseline="0">
                <a:solidFill>
                  <a:schemeClr val="tx1"/>
                </a:solidFill>
                <a:latin typeface="Satoshi Black" pitchFamily="50" charset="0"/>
              </a:defRPr>
            </a:lvl1pPr>
          </a:lstStyle>
          <a:p>
            <a:r>
              <a:rPr lang="fr-FR" dirty="0"/>
              <a:t>Bloc de texte</a:t>
            </a:r>
            <a:br>
              <a:rPr lang="fr-FR" dirty="0"/>
            </a:br>
            <a:r>
              <a:rPr lang="fr-FR" dirty="0"/>
              <a:t>typo </a:t>
            </a:r>
            <a:r>
              <a:rPr lang="fr-FR" dirty="0" err="1"/>
              <a:t>satoshi</a:t>
            </a:r>
            <a:r>
              <a:rPr lang="fr-FR" dirty="0"/>
              <a:t> black</a:t>
            </a:r>
            <a:br>
              <a:rPr lang="fr-FR" dirty="0"/>
            </a:br>
            <a:r>
              <a:rPr lang="fr-FR" dirty="0"/>
              <a:t>black 115pt</a:t>
            </a:r>
            <a:endParaRPr lang="en-US" dirty="0"/>
          </a:p>
        </p:txBody>
      </p:sp>
      <p:sp>
        <p:nvSpPr>
          <p:cNvPr id="8" name="Rectangle 7"/>
          <p:cNvSpPr/>
          <p:nvPr userDrawn="1"/>
        </p:nvSpPr>
        <p:spPr>
          <a:xfrm rot="16200000">
            <a:off x="4389004" y="-4449013"/>
            <a:ext cx="365993" cy="9144001"/>
          </a:xfrm>
          <a:prstGeom prst="rect">
            <a:avLst/>
          </a:prstGeom>
          <a:solidFill>
            <a:srgbClr val="19199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675"/>
          </a:p>
        </p:txBody>
      </p:sp>
      <p:sp>
        <p:nvSpPr>
          <p:cNvPr id="13" name="Espace réservé du texte 11"/>
          <p:cNvSpPr>
            <a:spLocks noGrp="1"/>
          </p:cNvSpPr>
          <p:nvPr>
            <p:ph type="body" sz="quarter" idx="15"/>
          </p:nvPr>
        </p:nvSpPr>
        <p:spPr>
          <a:xfrm>
            <a:off x="522000" y="285735"/>
            <a:ext cx="8100000" cy="20250"/>
          </a:xfrm>
          <a:solidFill>
            <a:srgbClr val="FFC94F"/>
          </a:solidFill>
        </p:spPr>
        <p:txBody>
          <a:bodyPr/>
          <a:lstStyle>
            <a:lvl1pPr marL="0" indent="0">
              <a:buFontTx/>
              <a:buNone/>
              <a:defRPr>
                <a:noFill/>
              </a:defRPr>
            </a:lvl1pPr>
            <a:lvl2pPr marL="107752" indent="0">
              <a:buFontTx/>
              <a:buNone/>
              <a:defRPr>
                <a:noFill/>
              </a:defRPr>
            </a:lvl2pPr>
            <a:lvl3pPr marL="247650" indent="0">
              <a:buFontTx/>
              <a:buNone/>
              <a:defRPr>
                <a:noFill/>
              </a:defRPr>
            </a:lvl3pPr>
            <a:lvl4pPr marL="355402" indent="0">
              <a:buFontTx/>
              <a:buNone/>
              <a:defRPr>
                <a:noFill/>
              </a:defRPr>
            </a:lvl4pPr>
            <a:lvl5pPr marL="463748" indent="0">
              <a:buFontTx/>
              <a:buNone/>
              <a:defRPr>
                <a:no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1" name="Image 10"/>
          <p:cNvPicPr>
            <a:picLocks/>
          </p:cNvPicPr>
          <p:nvPr userDrawn="1"/>
        </p:nvPicPr>
        <p:blipFill>
          <a:blip r:embed="rId2">
            <a:extLst>
              <a:ext uri="{28A0092B-C50C-407E-A947-70E740481C1C}">
                <a14:useLocalDpi xmlns:a14="http://schemas.microsoft.com/office/drawing/2010/main" val="0"/>
              </a:ext>
            </a:extLst>
          </a:blip>
          <a:stretch>
            <a:fillRect/>
          </a:stretch>
        </p:blipFill>
        <p:spPr>
          <a:xfrm rot="5400000">
            <a:off x="-285941" y="2730303"/>
            <a:ext cx="2706497" cy="142240"/>
          </a:xfrm>
          <a:prstGeom prst="rect">
            <a:avLst/>
          </a:prstGeom>
        </p:spPr>
      </p:pic>
      <p:sp>
        <p:nvSpPr>
          <p:cNvPr id="9" name="Espace réservé du numéro de diapositive 3">
            <a:extLst>
              <a:ext uri="{FF2B5EF4-FFF2-40B4-BE49-F238E27FC236}">
                <a16:creationId xmlns:a16="http://schemas.microsoft.com/office/drawing/2014/main" id="{CDDF7ACE-2D3A-C94C-93CA-3F2728CBEF7D}"/>
              </a:ext>
            </a:extLst>
          </p:cNvPr>
          <p:cNvSpPr>
            <a:spLocks noGrp="1"/>
          </p:cNvSpPr>
          <p:nvPr>
            <p:ph type="sldNum" sz="quarter" idx="18"/>
          </p:nvPr>
        </p:nvSpPr>
        <p:spPr>
          <a:xfrm>
            <a:off x="8714222" y="4959170"/>
            <a:ext cx="360381" cy="273844"/>
          </a:xfrm>
          <a:prstGeom prst="rect">
            <a:avLst/>
          </a:prstGeom>
        </p:spPr>
        <p:txBody>
          <a:bodyPr/>
          <a:lstStyle/>
          <a:p>
            <a:fld id="{CFDDCBBD-A04C-074D-921C-EE5DD8225C93}" type="slidenum">
              <a:rPr lang="fr-FR" smtClean="0"/>
              <a:t>‹N°›</a:t>
            </a:fld>
            <a:endParaRPr lang="fr-FR" dirty="0"/>
          </a:p>
        </p:txBody>
      </p:sp>
    </p:spTree>
    <p:extLst>
      <p:ext uri="{BB962C8B-B14F-4D97-AF65-F5344CB8AC3E}">
        <p14:creationId xmlns:p14="http://schemas.microsoft.com/office/powerpoint/2010/main" val="3830231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2 COLONNES">
    <p:spTree>
      <p:nvGrpSpPr>
        <p:cNvPr id="1" name=""/>
        <p:cNvGrpSpPr/>
        <p:nvPr/>
      </p:nvGrpSpPr>
      <p:grpSpPr>
        <a:xfrm>
          <a:off x="0" y="0"/>
          <a:ext cx="0" cy="0"/>
          <a:chOff x="0" y="0"/>
          <a:chExt cx="0" cy="0"/>
        </a:xfrm>
      </p:grpSpPr>
      <p:sp>
        <p:nvSpPr>
          <p:cNvPr id="9" name="Espace réservé du texte 6"/>
          <p:cNvSpPr>
            <a:spLocks noGrp="1"/>
          </p:cNvSpPr>
          <p:nvPr>
            <p:ph type="body" sz="quarter" idx="10" hasCustomPrompt="1"/>
          </p:nvPr>
        </p:nvSpPr>
        <p:spPr>
          <a:xfrm>
            <a:off x="527850" y="1640250"/>
            <a:ext cx="7381530" cy="2695394"/>
          </a:xfrm>
        </p:spPr>
        <p:txBody>
          <a:bodyPr numCol="2" spcCol="1080000"/>
          <a:lstStyle>
            <a:lvl1pPr marL="0" marR="0" indent="0" algn="l" defTabSz="685800" rtl="0" eaLnBrk="1" fontAlgn="auto" latinLnBrk="0" hangingPunct="1">
              <a:lnSpc>
                <a:spcPct val="100000"/>
              </a:lnSpc>
              <a:spcBef>
                <a:spcPts val="750"/>
              </a:spcBef>
              <a:spcAft>
                <a:spcPts val="0"/>
              </a:spcAft>
              <a:buClrTx/>
              <a:buSzPct val="140000"/>
              <a:buFont typeface="Arial" panose="020B0604020202020204" pitchFamily="34" charset="0"/>
              <a:buNone/>
              <a:tabLst/>
              <a:defRPr b="0" baseline="0">
                <a:latin typeface="Satoshi Medium" pitchFamily="50" charset="0"/>
              </a:defRPr>
            </a:lvl1pPr>
          </a:lstStyle>
          <a:p>
            <a:pPr lvl="0"/>
            <a:r>
              <a:rPr lang="fr-FR" dirty="0"/>
              <a:t>Texte courant Satoshi medium (moyen) 25pt espacement 5% tout en minuscules</a:t>
            </a:r>
            <a:br>
              <a:rPr lang="fr-FR" dirty="0"/>
            </a:br>
            <a:endParaRPr lang="fr-FR" dirty="0"/>
          </a:p>
          <a:p>
            <a:pPr lvl="0"/>
            <a:r>
              <a:rPr lang="fr-FR" dirty="0" err="1"/>
              <a:t>Quam</a:t>
            </a:r>
            <a:r>
              <a:rPr lang="fr-FR" dirty="0"/>
              <a:t> </a:t>
            </a:r>
            <a:r>
              <a:rPr lang="fr-FR" dirty="0" err="1"/>
              <a:t>ob</a:t>
            </a:r>
            <a:r>
              <a:rPr lang="fr-FR" dirty="0"/>
              <a:t> rem ut ii qui </a:t>
            </a:r>
            <a:r>
              <a:rPr lang="fr-FR" dirty="0" err="1"/>
              <a:t>superiores</a:t>
            </a:r>
            <a:r>
              <a:rPr lang="fr-FR" dirty="0"/>
              <a:t> </a:t>
            </a:r>
            <a:r>
              <a:rPr lang="fr-FR" dirty="0" err="1"/>
              <a:t>sunt</a:t>
            </a:r>
            <a:r>
              <a:rPr lang="fr-FR" dirty="0"/>
              <a:t> </a:t>
            </a:r>
            <a:r>
              <a:rPr lang="fr-FR" dirty="0" err="1"/>
              <a:t>submittere</a:t>
            </a:r>
            <a:r>
              <a:rPr lang="fr-FR" dirty="0"/>
              <a:t> se </a:t>
            </a:r>
            <a:r>
              <a:rPr lang="fr-FR" dirty="0" err="1"/>
              <a:t>debent</a:t>
            </a:r>
            <a:r>
              <a:rPr lang="fr-FR" dirty="0"/>
              <a:t> in </a:t>
            </a:r>
            <a:r>
              <a:rPr lang="fr-FR" dirty="0" err="1"/>
              <a:t>amicitia</a:t>
            </a:r>
            <a:r>
              <a:rPr lang="fr-FR" dirty="0"/>
              <a:t>, sic </a:t>
            </a:r>
            <a:r>
              <a:rPr lang="fr-FR" dirty="0" err="1"/>
              <a:t>quodam</a:t>
            </a:r>
            <a:r>
              <a:rPr lang="fr-FR" dirty="0"/>
              <a:t> modo </a:t>
            </a:r>
            <a:r>
              <a:rPr lang="fr-FR" dirty="0" err="1"/>
              <a:t>inferiores</a:t>
            </a:r>
            <a:r>
              <a:rPr lang="fr-FR" dirty="0"/>
              <a:t> </a:t>
            </a:r>
            <a:r>
              <a:rPr lang="fr-FR" dirty="0" err="1"/>
              <a:t>extollere</a:t>
            </a:r>
            <a:r>
              <a:rPr lang="fr-FR" dirty="0"/>
              <a:t>. </a:t>
            </a:r>
            <a:r>
              <a:rPr lang="fr-FR" dirty="0" err="1"/>
              <a:t>Sunt</a:t>
            </a:r>
            <a:r>
              <a:rPr lang="fr-FR" dirty="0"/>
              <a:t> </a:t>
            </a:r>
            <a:r>
              <a:rPr lang="fr-FR" dirty="0" err="1"/>
              <a:t>enim</a:t>
            </a:r>
            <a:r>
              <a:rPr lang="fr-FR" dirty="0"/>
              <a:t> quidam qui molestas </a:t>
            </a:r>
            <a:r>
              <a:rPr lang="fr-FR" dirty="0" err="1"/>
              <a:t>amicitias</a:t>
            </a:r>
            <a:r>
              <a:rPr lang="fr-FR" dirty="0"/>
              <a:t> </a:t>
            </a:r>
            <a:r>
              <a:rPr lang="fr-FR" dirty="0" err="1"/>
              <a:t>faciunt</a:t>
            </a:r>
            <a:r>
              <a:rPr lang="fr-FR" dirty="0"/>
              <a:t>, cum </a:t>
            </a:r>
            <a:r>
              <a:rPr lang="fr-FR" dirty="0" err="1"/>
              <a:t>ipsi</a:t>
            </a:r>
            <a:r>
              <a:rPr lang="fr-FR" dirty="0"/>
              <a:t> se </a:t>
            </a:r>
            <a:r>
              <a:rPr lang="fr-FR" dirty="0" err="1"/>
              <a:t>contemni</a:t>
            </a:r>
            <a:r>
              <a:rPr lang="fr-FR" dirty="0"/>
              <a:t> </a:t>
            </a:r>
            <a:r>
              <a:rPr lang="fr-FR" dirty="0" err="1"/>
              <a:t>putant</a:t>
            </a:r>
            <a:r>
              <a:rPr lang="fr-FR" dirty="0"/>
              <a:t>; quod non </a:t>
            </a:r>
            <a:r>
              <a:rPr lang="fr-FR" dirty="0" err="1"/>
              <a:t>fere</a:t>
            </a:r>
            <a:r>
              <a:rPr lang="fr-FR" dirty="0"/>
              <a:t> </a:t>
            </a:r>
            <a:r>
              <a:rPr lang="fr-FR" dirty="0" err="1"/>
              <a:t>contingit</a:t>
            </a:r>
            <a:r>
              <a:rPr lang="fr-FR" dirty="0"/>
              <a:t> </a:t>
            </a:r>
            <a:r>
              <a:rPr lang="fr-FR" dirty="0" err="1"/>
              <a:t>nisi</a:t>
            </a:r>
            <a:r>
              <a:rPr lang="fr-FR" dirty="0"/>
              <a:t> </a:t>
            </a:r>
            <a:r>
              <a:rPr lang="fr-FR" dirty="0" err="1"/>
              <a:t>iis</a:t>
            </a:r>
            <a:r>
              <a:rPr lang="fr-FR" dirty="0"/>
              <a:t> qui </a:t>
            </a:r>
            <a:r>
              <a:rPr lang="fr-FR" dirty="0" err="1"/>
              <a:t>etiam</a:t>
            </a:r>
            <a:r>
              <a:rPr lang="fr-FR" dirty="0"/>
              <a:t> </a:t>
            </a:r>
            <a:r>
              <a:rPr lang="fr-FR" dirty="0" err="1"/>
              <a:t>contemnendos</a:t>
            </a:r>
            <a:r>
              <a:rPr lang="fr-FR" dirty="0"/>
              <a:t> se </a:t>
            </a:r>
            <a:r>
              <a:rPr lang="fr-FR" dirty="0" err="1"/>
              <a:t>arbitrantur</a:t>
            </a:r>
            <a:r>
              <a:rPr lang="fr-FR" dirty="0"/>
              <a:t>; qui </a:t>
            </a:r>
            <a:r>
              <a:rPr lang="fr-FR" dirty="0" err="1"/>
              <a:t>hac</a:t>
            </a:r>
            <a:r>
              <a:rPr lang="fr-FR" dirty="0"/>
              <a:t> </a:t>
            </a:r>
            <a:r>
              <a:rPr lang="fr-FR" dirty="0" err="1"/>
              <a:t>opinione</a:t>
            </a:r>
            <a:r>
              <a:rPr lang="fr-FR" dirty="0"/>
              <a:t> non modo </a:t>
            </a:r>
            <a:r>
              <a:rPr lang="fr-FR" dirty="0" err="1"/>
              <a:t>verbis</a:t>
            </a:r>
            <a:r>
              <a:rPr lang="fr-FR" dirty="0"/>
              <a:t> </a:t>
            </a:r>
            <a:r>
              <a:rPr lang="fr-FR" dirty="0" err="1"/>
              <a:t>sed</a:t>
            </a:r>
            <a:r>
              <a:rPr lang="fr-FR" dirty="0"/>
              <a:t> </a:t>
            </a:r>
            <a:r>
              <a:rPr lang="fr-FR" dirty="0" err="1"/>
              <a:t>etiam</a:t>
            </a:r>
            <a:r>
              <a:rPr lang="fr-FR" dirty="0"/>
              <a:t> </a:t>
            </a:r>
            <a:r>
              <a:rPr lang="fr-FR" dirty="0" err="1"/>
              <a:t>opere</a:t>
            </a:r>
            <a:r>
              <a:rPr lang="fr-FR" dirty="0"/>
              <a:t> </a:t>
            </a:r>
            <a:r>
              <a:rPr lang="fr-FR" dirty="0" err="1"/>
              <a:t>levandi</a:t>
            </a:r>
            <a:r>
              <a:rPr lang="fr-FR" dirty="0"/>
              <a:t> </a:t>
            </a:r>
            <a:r>
              <a:rPr lang="fr-FR" dirty="0" err="1"/>
              <a:t>sunt</a:t>
            </a:r>
            <a:r>
              <a:rPr lang="fr-FR" dirty="0"/>
              <a:t>.</a:t>
            </a:r>
          </a:p>
          <a:p>
            <a:pPr lvl="0"/>
            <a:r>
              <a:rPr lang="fr-FR" dirty="0" err="1"/>
              <a:t>Batnae</a:t>
            </a:r>
            <a:r>
              <a:rPr lang="fr-FR" dirty="0"/>
              <a:t> </a:t>
            </a:r>
            <a:r>
              <a:rPr lang="fr-FR" dirty="0" err="1"/>
              <a:t>municipium</a:t>
            </a:r>
            <a:r>
              <a:rPr lang="fr-FR" dirty="0"/>
              <a:t> in </a:t>
            </a:r>
            <a:r>
              <a:rPr lang="fr-FR" dirty="0" err="1"/>
              <a:t>Anthemusia</a:t>
            </a:r>
            <a:r>
              <a:rPr lang="fr-FR" dirty="0"/>
              <a:t> </a:t>
            </a:r>
            <a:r>
              <a:rPr lang="fr-FR" dirty="0" err="1"/>
              <a:t>conditum</a:t>
            </a:r>
            <a:r>
              <a:rPr lang="fr-FR" dirty="0"/>
              <a:t> </a:t>
            </a:r>
            <a:r>
              <a:rPr lang="fr-FR" dirty="0" err="1"/>
              <a:t>Macedonum</a:t>
            </a:r>
            <a:r>
              <a:rPr lang="fr-FR" dirty="0"/>
              <a:t> manu </a:t>
            </a:r>
            <a:r>
              <a:rPr lang="fr-FR" dirty="0" err="1"/>
              <a:t>priscorum</a:t>
            </a:r>
            <a:r>
              <a:rPr lang="fr-FR" dirty="0"/>
              <a:t> ab Euphrate </a:t>
            </a:r>
            <a:r>
              <a:rPr lang="fr-FR" dirty="0" err="1"/>
              <a:t>flumine</a:t>
            </a:r>
            <a:r>
              <a:rPr lang="fr-FR" dirty="0"/>
              <a:t> </a:t>
            </a:r>
            <a:r>
              <a:rPr lang="fr-FR" dirty="0" err="1"/>
              <a:t>brevi</a:t>
            </a:r>
            <a:r>
              <a:rPr lang="fr-FR" dirty="0"/>
              <a:t> </a:t>
            </a:r>
            <a:r>
              <a:rPr lang="fr-FR" dirty="0" err="1"/>
              <a:t>spatio</a:t>
            </a:r>
            <a:r>
              <a:rPr lang="fr-FR" dirty="0"/>
              <a:t> </a:t>
            </a:r>
            <a:r>
              <a:rPr lang="fr-FR" dirty="0" err="1"/>
              <a:t>disparatur</a:t>
            </a:r>
            <a:r>
              <a:rPr lang="fr-FR" dirty="0"/>
              <a:t>, </a:t>
            </a:r>
            <a:r>
              <a:rPr lang="fr-FR" dirty="0" err="1"/>
              <a:t>refertum</a:t>
            </a:r>
            <a:r>
              <a:rPr lang="fr-FR" dirty="0"/>
              <a:t> </a:t>
            </a:r>
            <a:r>
              <a:rPr lang="fr-FR" dirty="0" err="1"/>
              <a:t>mercatoribus</a:t>
            </a:r>
            <a:r>
              <a:rPr lang="fr-FR" dirty="0"/>
              <a:t> </a:t>
            </a:r>
            <a:r>
              <a:rPr lang="fr-FR" dirty="0" err="1"/>
              <a:t>opulentis</a:t>
            </a:r>
            <a:r>
              <a:rPr lang="fr-FR" dirty="0"/>
              <a:t>, </a:t>
            </a:r>
            <a:r>
              <a:rPr lang="fr-FR" dirty="0" err="1"/>
              <a:t>ubi</a:t>
            </a:r>
            <a:r>
              <a:rPr lang="fr-FR" dirty="0"/>
              <a:t> </a:t>
            </a:r>
            <a:r>
              <a:rPr lang="fr-FR" dirty="0" err="1"/>
              <a:t>annua</a:t>
            </a:r>
            <a:r>
              <a:rPr lang="fr-FR" dirty="0"/>
              <a:t> </a:t>
            </a:r>
            <a:r>
              <a:rPr lang="fr-FR" dirty="0" err="1"/>
              <a:t>sollemnitate</a:t>
            </a:r>
            <a:r>
              <a:rPr lang="fr-FR" dirty="0"/>
              <a:t> </a:t>
            </a:r>
            <a:r>
              <a:rPr lang="fr-FR" dirty="0" err="1"/>
              <a:t>prope</a:t>
            </a:r>
            <a:r>
              <a:rPr lang="fr-FR" dirty="0"/>
              <a:t> </a:t>
            </a:r>
            <a:r>
              <a:rPr lang="fr-FR" dirty="0" err="1"/>
              <a:t>Septembris</a:t>
            </a:r>
            <a:r>
              <a:rPr lang="fr-FR" dirty="0"/>
              <a:t> </a:t>
            </a:r>
            <a:r>
              <a:rPr lang="fr-FR" dirty="0" err="1"/>
              <a:t>initium</a:t>
            </a:r>
            <a:r>
              <a:rPr lang="fr-FR" dirty="0"/>
              <a:t> </a:t>
            </a:r>
            <a:r>
              <a:rPr lang="fr-FR" dirty="0" err="1"/>
              <a:t>mensis</a:t>
            </a:r>
            <a:r>
              <a:rPr lang="fr-FR" dirty="0"/>
              <a:t> ad </a:t>
            </a:r>
            <a:r>
              <a:rPr lang="fr-FR" dirty="0" err="1"/>
              <a:t>nundinas</a:t>
            </a:r>
            <a:r>
              <a:rPr lang="fr-FR" dirty="0"/>
              <a:t> magna </a:t>
            </a:r>
            <a:r>
              <a:rPr lang="fr-FR" dirty="0" err="1"/>
              <a:t>promiscuae</a:t>
            </a:r>
            <a:r>
              <a:rPr lang="fr-FR" dirty="0"/>
              <a:t> </a:t>
            </a:r>
            <a:r>
              <a:rPr lang="fr-FR" dirty="0" err="1"/>
              <a:t>fortunae</a:t>
            </a:r>
            <a:r>
              <a:rPr lang="fr-FR" dirty="0"/>
              <a:t> </a:t>
            </a:r>
            <a:r>
              <a:rPr lang="fr-FR" dirty="0" err="1"/>
              <a:t>convenit</a:t>
            </a:r>
            <a:r>
              <a:rPr lang="fr-FR" dirty="0"/>
              <a:t> </a:t>
            </a:r>
            <a:r>
              <a:rPr lang="fr-FR" dirty="0" err="1"/>
              <a:t>multitudo</a:t>
            </a:r>
            <a:r>
              <a:rPr lang="fr-FR" dirty="0"/>
              <a:t> ad </a:t>
            </a:r>
            <a:r>
              <a:rPr lang="fr-FR" dirty="0" err="1"/>
              <a:t>commercanda</a:t>
            </a:r>
            <a:r>
              <a:rPr lang="fr-FR" dirty="0"/>
              <a:t> </a:t>
            </a:r>
            <a:r>
              <a:rPr lang="fr-FR" dirty="0" err="1"/>
              <a:t>quae</a:t>
            </a:r>
            <a:r>
              <a:rPr lang="fr-FR" dirty="0"/>
              <a:t> </a:t>
            </a:r>
            <a:r>
              <a:rPr lang="fr-FR" dirty="0" err="1"/>
              <a:t>Indi</a:t>
            </a:r>
            <a:r>
              <a:rPr lang="fr-FR" dirty="0"/>
              <a:t> </a:t>
            </a:r>
            <a:r>
              <a:rPr lang="fr-FR" dirty="0" err="1"/>
              <a:t>mittunt</a:t>
            </a:r>
            <a:r>
              <a:rPr lang="fr-FR" dirty="0"/>
              <a:t> et </a:t>
            </a:r>
            <a:r>
              <a:rPr lang="fr-FR" dirty="0" err="1"/>
              <a:t>Seres</a:t>
            </a:r>
            <a:r>
              <a:rPr lang="fr-FR" dirty="0"/>
              <a:t> </a:t>
            </a:r>
            <a:r>
              <a:rPr lang="fr-FR" dirty="0" err="1"/>
              <a:t>aliaque</a:t>
            </a:r>
            <a:r>
              <a:rPr lang="fr-FR" dirty="0"/>
              <a:t> </a:t>
            </a:r>
            <a:r>
              <a:rPr lang="fr-FR" dirty="0" err="1"/>
              <a:t>plurima</a:t>
            </a:r>
            <a:r>
              <a:rPr lang="fr-FR" dirty="0"/>
              <a:t> </a:t>
            </a:r>
            <a:r>
              <a:rPr lang="fr-FR" dirty="0" err="1"/>
              <a:t>vehi</a:t>
            </a:r>
            <a:r>
              <a:rPr lang="fr-FR" dirty="0"/>
              <a:t> terra </a:t>
            </a:r>
            <a:r>
              <a:rPr lang="fr-FR" dirty="0" err="1"/>
              <a:t>marique</a:t>
            </a:r>
            <a:r>
              <a:rPr lang="fr-FR" dirty="0"/>
              <a:t> </a:t>
            </a:r>
            <a:r>
              <a:rPr lang="fr-FR" dirty="0" err="1"/>
              <a:t>consueta</a:t>
            </a:r>
            <a:r>
              <a:rPr lang="fr-FR" dirty="0"/>
              <a:t>.</a:t>
            </a:r>
          </a:p>
          <a:p>
            <a:pPr lvl="0"/>
            <a:endParaRPr lang="fr-FR" dirty="0"/>
          </a:p>
          <a:p>
            <a:pPr marL="0" marR="0" lvl="0" indent="0" algn="l" defTabSz="685800" rtl="0" eaLnBrk="1" fontAlgn="auto" latinLnBrk="0" hangingPunct="1">
              <a:lnSpc>
                <a:spcPct val="100000"/>
              </a:lnSpc>
              <a:spcBef>
                <a:spcPts val="750"/>
              </a:spcBef>
              <a:spcAft>
                <a:spcPts val="0"/>
              </a:spcAft>
              <a:buClrTx/>
              <a:buSzPct val="140000"/>
              <a:buFont typeface="Arial" panose="020B0604020202020204" pitchFamily="34" charset="0"/>
              <a:buNone/>
              <a:tabLst/>
              <a:defRPr/>
            </a:pPr>
            <a:r>
              <a:rPr lang="fr-FR" dirty="0" err="1"/>
              <a:t>Batnae</a:t>
            </a:r>
            <a:r>
              <a:rPr lang="fr-FR" dirty="0"/>
              <a:t> </a:t>
            </a:r>
            <a:r>
              <a:rPr lang="fr-FR" dirty="0" err="1"/>
              <a:t>municipium</a:t>
            </a:r>
            <a:r>
              <a:rPr lang="fr-FR" dirty="0"/>
              <a:t> in </a:t>
            </a:r>
            <a:r>
              <a:rPr lang="fr-FR" dirty="0" err="1"/>
              <a:t>Anthemusia</a:t>
            </a:r>
            <a:r>
              <a:rPr lang="fr-FR" dirty="0"/>
              <a:t> </a:t>
            </a:r>
            <a:r>
              <a:rPr lang="fr-FR" dirty="0" err="1"/>
              <a:t>conditum</a:t>
            </a:r>
            <a:r>
              <a:rPr lang="fr-FR" dirty="0"/>
              <a:t> </a:t>
            </a:r>
            <a:r>
              <a:rPr lang="fr-FR" dirty="0" err="1"/>
              <a:t>Macedonum</a:t>
            </a:r>
            <a:r>
              <a:rPr lang="fr-FR" dirty="0"/>
              <a:t> manu </a:t>
            </a:r>
            <a:r>
              <a:rPr lang="fr-FR" dirty="0" err="1"/>
              <a:t>priscorum</a:t>
            </a:r>
            <a:r>
              <a:rPr lang="fr-FR" dirty="0"/>
              <a:t> ab Euphrate </a:t>
            </a:r>
            <a:r>
              <a:rPr lang="fr-FR" dirty="0" err="1"/>
              <a:t>flumine</a:t>
            </a:r>
            <a:r>
              <a:rPr lang="fr-FR" dirty="0"/>
              <a:t> </a:t>
            </a:r>
            <a:r>
              <a:rPr lang="fr-FR" dirty="0" err="1"/>
              <a:t>brevi</a:t>
            </a:r>
            <a:r>
              <a:rPr lang="fr-FR" dirty="0"/>
              <a:t> </a:t>
            </a:r>
            <a:r>
              <a:rPr lang="fr-FR" dirty="0" err="1"/>
              <a:t>spatio</a:t>
            </a:r>
            <a:r>
              <a:rPr lang="fr-FR" dirty="0"/>
              <a:t> </a:t>
            </a:r>
            <a:r>
              <a:rPr lang="fr-FR" dirty="0" err="1"/>
              <a:t>disparatur</a:t>
            </a:r>
            <a:r>
              <a:rPr lang="fr-FR" dirty="0"/>
              <a:t>, </a:t>
            </a:r>
            <a:r>
              <a:rPr lang="fr-FR" dirty="0" err="1"/>
              <a:t>refertum</a:t>
            </a:r>
            <a:r>
              <a:rPr lang="fr-FR" dirty="0"/>
              <a:t> </a:t>
            </a:r>
            <a:r>
              <a:rPr lang="fr-FR" dirty="0" err="1"/>
              <a:t>mercatoribus</a:t>
            </a:r>
            <a:r>
              <a:rPr lang="fr-FR" dirty="0"/>
              <a:t> </a:t>
            </a:r>
            <a:r>
              <a:rPr lang="fr-FR" dirty="0" err="1"/>
              <a:t>opulentis</a:t>
            </a:r>
            <a:r>
              <a:rPr lang="fr-FR" dirty="0"/>
              <a:t>, </a:t>
            </a:r>
            <a:r>
              <a:rPr lang="fr-FR" dirty="0" err="1"/>
              <a:t>ubi</a:t>
            </a:r>
            <a:r>
              <a:rPr lang="fr-FR" dirty="0"/>
              <a:t> </a:t>
            </a:r>
            <a:r>
              <a:rPr lang="fr-FR" dirty="0" err="1"/>
              <a:t>annua</a:t>
            </a:r>
            <a:r>
              <a:rPr lang="fr-FR" dirty="0"/>
              <a:t> </a:t>
            </a:r>
            <a:r>
              <a:rPr lang="fr-FR" dirty="0" err="1"/>
              <a:t>sollemnitate</a:t>
            </a:r>
            <a:r>
              <a:rPr lang="fr-FR" dirty="0"/>
              <a:t> </a:t>
            </a:r>
            <a:r>
              <a:rPr lang="fr-FR" dirty="0" err="1"/>
              <a:t>prope</a:t>
            </a:r>
            <a:r>
              <a:rPr lang="fr-FR" dirty="0"/>
              <a:t> </a:t>
            </a:r>
            <a:r>
              <a:rPr lang="fr-FR" dirty="0" err="1"/>
              <a:t>Septembris</a:t>
            </a:r>
            <a:r>
              <a:rPr lang="fr-FR" dirty="0"/>
              <a:t> </a:t>
            </a:r>
            <a:r>
              <a:rPr lang="fr-FR" dirty="0" err="1"/>
              <a:t>initium</a:t>
            </a:r>
            <a:r>
              <a:rPr lang="fr-FR" dirty="0"/>
              <a:t> </a:t>
            </a:r>
            <a:r>
              <a:rPr lang="fr-FR" dirty="0" err="1"/>
              <a:t>mensis</a:t>
            </a:r>
            <a:r>
              <a:rPr lang="fr-FR" dirty="0"/>
              <a:t> ad </a:t>
            </a:r>
            <a:r>
              <a:rPr lang="fr-FR" dirty="0" err="1"/>
              <a:t>nundinas</a:t>
            </a:r>
            <a:r>
              <a:rPr lang="fr-FR" dirty="0"/>
              <a:t> magna </a:t>
            </a:r>
            <a:r>
              <a:rPr lang="fr-FR" dirty="0" err="1"/>
              <a:t>promiscuae</a:t>
            </a:r>
            <a:r>
              <a:rPr lang="fr-FR" dirty="0"/>
              <a:t> </a:t>
            </a:r>
            <a:r>
              <a:rPr lang="fr-FR" dirty="0" err="1"/>
              <a:t>fortunae</a:t>
            </a:r>
            <a:r>
              <a:rPr lang="fr-FR" dirty="0"/>
              <a:t> </a:t>
            </a:r>
            <a:r>
              <a:rPr lang="fr-FR" dirty="0" err="1"/>
              <a:t>convenit</a:t>
            </a:r>
            <a:r>
              <a:rPr lang="fr-FR" dirty="0"/>
              <a:t> </a:t>
            </a:r>
            <a:r>
              <a:rPr lang="fr-FR" dirty="0" err="1"/>
              <a:t>multitudo</a:t>
            </a:r>
            <a:r>
              <a:rPr lang="fr-FR" dirty="0"/>
              <a:t> ad </a:t>
            </a:r>
            <a:r>
              <a:rPr lang="fr-FR" dirty="0" err="1"/>
              <a:t>commercanda</a:t>
            </a:r>
            <a:r>
              <a:rPr lang="fr-FR" dirty="0"/>
              <a:t> </a:t>
            </a:r>
            <a:r>
              <a:rPr lang="fr-FR" dirty="0" err="1"/>
              <a:t>quae</a:t>
            </a:r>
            <a:r>
              <a:rPr lang="fr-FR" dirty="0"/>
              <a:t> </a:t>
            </a:r>
            <a:r>
              <a:rPr lang="fr-FR" dirty="0" err="1"/>
              <a:t>Indi</a:t>
            </a:r>
            <a:r>
              <a:rPr lang="fr-FR" dirty="0"/>
              <a:t> </a:t>
            </a:r>
            <a:r>
              <a:rPr lang="fr-FR" dirty="0" err="1"/>
              <a:t>mittunt</a:t>
            </a:r>
            <a:r>
              <a:rPr lang="fr-FR" dirty="0"/>
              <a:t> et </a:t>
            </a:r>
            <a:r>
              <a:rPr lang="fr-FR" dirty="0" err="1"/>
              <a:t>Seres</a:t>
            </a:r>
            <a:r>
              <a:rPr lang="fr-FR" dirty="0"/>
              <a:t> </a:t>
            </a:r>
            <a:r>
              <a:rPr lang="fr-FR" dirty="0" err="1"/>
              <a:t>aliaque</a:t>
            </a:r>
            <a:r>
              <a:rPr lang="fr-FR" dirty="0"/>
              <a:t> </a:t>
            </a:r>
            <a:r>
              <a:rPr lang="fr-FR" dirty="0" err="1"/>
              <a:t>plurima</a:t>
            </a:r>
            <a:r>
              <a:rPr lang="fr-FR" dirty="0"/>
              <a:t> </a:t>
            </a:r>
            <a:r>
              <a:rPr lang="fr-FR" dirty="0" err="1"/>
              <a:t>vehi</a:t>
            </a:r>
            <a:r>
              <a:rPr lang="fr-FR" dirty="0"/>
              <a:t> terra </a:t>
            </a:r>
            <a:r>
              <a:rPr lang="fr-FR" dirty="0" err="1"/>
              <a:t>marique</a:t>
            </a:r>
            <a:r>
              <a:rPr lang="fr-FR" dirty="0"/>
              <a:t> </a:t>
            </a:r>
            <a:r>
              <a:rPr lang="fr-FR" dirty="0" err="1"/>
              <a:t>consueta</a:t>
            </a:r>
            <a:r>
              <a:rPr lang="fr-FR" dirty="0"/>
              <a:t>.</a:t>
            </a:r>
          </a:p>
          <a:p>
            <a:pPr marL="0" marR="0" lvl="0" indent="0" algn="l" defTabSz="685800" rtl="0" eaLnBrk="1" fontAlgn="auto" latinLnBrk="0" hangingPunct="1">
              <a:lnSpc>
                <a:spcPct val="100000"/>
              </a:lnSpc>
              <a:spcBef>
                <a:spcPts val="750"/>
              </a:spcBef>
              <a:spcAft>
                <a:spcPts val="0"/>
              </a:spcAft>
              <a:buClrTx/>
              <a:buSzPct val="140000"/>
              <a:buFont typeface="Arial" panose="020B0604020202020204" pitchFamily="34" charset="0"/>
              <a:buNone/>
              <a:tabLst/>
              <a:defRPr/>
            </a:pPr>
            <a:r>
              <a:rPr lang="fr-FR" dirty="0" err="1"/>
              <a:t>Batnae</a:t>
            </a:r>
            <a:r>
              <a:rPr lang="fr-FR" dirty="0"/>
              <a:t> </a:t>
            </a:r>
            <a:r>
              <a:rPr lang="fr-FR" dirty="0" err="1"/>
              <a:t>municipium</a:t>
            </a:r>
            <a:r>
              <a:rPr lang="fr-FR" dirty="0"/>
              <a:t> in </a:t>
            </a:r>
            <a:r>
              <a:rPr lang="fr-FR" dirty="0" err="1"/>
              <a:t>Anthemusia</a:t>
            </a:r>
            <a:r>
              <a:rPr lang="fr-FR" dirty="0"/>
              <a:t> </a:t>
            </a:r>
            <a:r>
              <a:rPr lang="fr-FR" dirty="0" err="1"/>
              <a:t>conditum</a:t>
            </a:r>
            <a:r>
              <a:rPr lang="fr-FR" dirty="0"/>
              <a:t> </a:t>
            </a:r>
            <a:r>
              <a:rPr lang="fr-FR" dirty="0" err="1"/>
              <a:t>Macedonum</a:t>
            </a:r>
            <a:r>
              <a:rPr lang="fr-FR" dirty="0"/>
              <a:t> manu </a:t>
            </a:r>
            <a:r>
              <a:rPr lang="fr-FR" dirty="0" err="1"/>
              <a:t>priscorum</a:t>
            </a:r>
            <a:r>
              <a:rPr lang="fr-FR" dirty="0"/>
              <a:t> ab Euphrate </a:t>
            </a:r>
            <a:r>
              <a:rPr lang="fr-FR" dirty="0" err="1"/>
              <a:t>flumine</a:t>
            </a:r>
            <a:r>
              <a:rPr lang="fr-FR" dirty="0"/>
              <a:t> </a:t>
            </a:r>
            <a:r>
              <a:rPr lang="fr-FR" dirty="0" err="1"/>
              <a:t>brevi</a:t>
            </a:r>
            <a:r>
              <a:rPr lang="fr-FR" dirty="0"/>
              <a:t> </a:t>
            </a:r>
            <a:r>
              <a:rPr lang="fr-FR" dirty="0" err="1"/>
              <a:t>spatio</a:t>
            </a:r>
            <a:r>
              <a:rPr lang="fr-FR" dirty="0"/>
              <a:t> </a:t>
            </a:r>
            <a:r>
              <a:rPr lang="fr-FR" dirty="0" err="1"/>
              <a:t>disparatur</a:t>
            </a:r>
            <a:r>
              <a:rPr lang="fr-FR" dirty="0"/>
              <a:t>, </a:t>
            </a:r>
            <a:r>
              <a:rPr lang="fr-FR" dirty="0" err="1"/>
              <a:t>refertum</a:t>
            </a:r>
            <a:r>
              <a:rPr lang="fr-FR" dirty="0"/>
              <a:t> </a:t>
            </a:r>
            <a:r>
              <a:rPr lang="fr-FR" dirty="0" err="1"/>
              <a:t>mercatoribus</a:t>
            </a:r>
            <a:r>
              <a:rPr lang="fr-FR" dirty="0"/>
              <a:t> </a:t>
            </a:r>
            <a:r>
              <a:rPr lang="fr-FR" dirty="0" err="1"/>
              <a:t>opulentis</a:t>
            </a:r>
            <a:r>
              <a:rPr lang="fr-FR" dirty="0"/>
              <a:t>, </a:t>
            </a:r>
            <a:r>
              <a:rPr lang="fr-FR" dirty="0" err="1"/>
              <a:t>ubi</a:t>
            </a:r>
            <a:r>
              <a:rPr lang="fr-FR" dirty="0"/>
              <a:t> </a:t>
            </a:r>
            <a:r>
              <a:rPr lang="fr-FR" dirty="0" err="1"/>
              <a:t>annua</a:t>
            </a:r>
            <a:r>
              <a:rPr lang="fr-FR" dirty="0"/>
              <a:t> </a:t>
            </a:r>
            <a:r>
              <a:rPr lang="fr-FR" dirty="0" err="1"/>
              <a:t>sollemnitate</a:t>
            </a:r>
            <a:r>
              <a:rPr lang="fr-FR" dirty="0"/>
              <a:t> </a:t>
            </a:r>
            <a:r>
              <a:rPr lang="fr-FR" dirty="0" err="1"/>
              <a:t>prope</a:t>
            </a:r>
            <a:r>
              <a:rPr lang="fr-FR" dirty="0"/>
              <a:t> </a:t>
            </a:r>
            <a:r>
              <a:rPr lang="fr-FR" dirty="0" err="1"/>
              <a:t>Septembris</a:t>
            </a:r>
            <a:r>
              <a:rPr lang="fr-FR" dirty="0"/>
              <a:t> </a:t>
            </a:r>
            <a:r>
              <a:rPr lang="fr-FR" dirty="0" err="1"/>
              <a:t>initium</a:t>
            </a:r>
            <a:r>
              <a:rPr lang="fr-FR" dirty="0"/>
              <a:t> </a:t>
            </a:r>
            <a:r>
              <a:rPr lang="fr-FR" dirty="0" err="1"/>
              <a:t>mensis</a:t>
            </a:r>
            <a:r>
              <a:rPr lang="fr-FR" dirty="0"/>
              <a:t> ad </a:t>
            </a:r>
            <a:r>
              <a:rPr lang="fr-FR" dirty="0" err="1"/>
              <a:t>nundinas</a:t>
            </a:r>
            <a:r>
              <a:rPr lang="fr-FR" dirty="0"/>
              <a:t> magna </a:t>
            </a:r>
            <a:r>
              <a:rPr lang="fr-FR" dirty="0" err="1"/>
              <a:t>promiscuae</a:t>
            </a:r>
            <a:r>
              <a:rPr lang="fr-FR" dirty="0"/>
              <a:t> </a:t>
            </a:r>
            <a:r>
              <a:rPr lang="fr-FR" dirty="0" err="1"/>
              <a:t>fortunae</a:t>
            </a:r>
            <a:r>
              <a:rPr lang="fr-FR" dirty="0"/>
              <a:t> </a:t>
            </a:r>
            <a:r>
              <a:rPr lang="fr-FR" dirty="0" err="1"/>
              <a:t>convenit</a:t>
            </a:r>
            <a:r>
              <a:rPr lang="fr-FR" dirty="0"/>
              <a:t> </a:t>
            </a:r>
            <a:r>
              <a:rPr lang="fr-FR" dirty="0" err="1"/>
              <a:t>multitudo</a:t>
            </a:r>
            <a:r>
              <a:rPr lang="fr-FR" dirty="0"/>
              <a:t> ad </a:t>
            </a:r>
            <a:r>
              <a:rPr lang="fr-FR" dirty="0" err="1"/>
              <a:t>commercanda</a:t>
            </a:r>
            <a:r>
              <a:rPr lang="fr-FR" dirty="0"/>
              <a:t> </a:t>
            </a:r>
            <a:r>
              <a:rPr lang="fr-FR" dirty="0" err="1"/>
              <a:t>quae</a:t>
            </a:r>
            <a:r>
              <a:rPr lang="fr-FR" dirty="0"/>
              <a:t> </a:t>
            </a:r>
            <a:r>
              <a:rPr lang="fr-FR" dirty="0" err="1"/>
              <a:t>Indi</a:t>
            </a:r>
            <a:r>
              <a:rPr lang="fr-FR" dirty="0"/>
              <a:t> </a:t>
            </a:r>
            <a:r>
              <a:rPr lang="fr-FR" dirty="0" err="1"/>
              <a:t>mittunt</a:t>
            </a:r>
            <a:r>
              <a:rPr lang="fr-FR" dirty="0"/>
              <a:t> et </a:t>
            </a:r>
            <a:r>
              <a:rPr lang="fr-FR" dirty="0" err="1"/>
              <a:t>Seres</a:t>
            </a:r>
            <a:r>
              <a:rPr lang="fr-FR" dirty="0"/>
              <a:t> </a:t>
            </a:r>
            <a:r>
              <a:rPr lang="fr-FR" dirty="0" err="1"/>
              <a:t>aliaque</a:t>
            </a:r>
            <a:r>
              <a:rPr lang="fr-FR" dirty="0"/>
              <a:t> </a:t>
            </a:r>
            <a:r>
              <a:rPr lang="fr-FR" dirty="0" err="1"/>
              <a:t>plurima</a:t>
            </a:r>
            <a:r>
              <a:rPr lang="fr-FR" dirty="0"/>
              <a:t> </a:t>
            </a:r>
            <a:r>
              <a:rPr lang="fr-FR" dirty="0" err="1"/>
              <a:t>vehi</a:t>
            </a:r>
            <a:r>
              <a:rPr lang="fr-FR" dirty="0"/>
              <a:t> terra </a:t>
            </a:r>
            <a:r>
              <a:rPr lang="fr-FR" dirty="0" err="1"/>
              <a:t>marique</a:t>
            </a:r>
            <a:r>
              <a:rPr lang="fr-FR" dirty="0"/>
              <a:t> </a:t>
            </a:r>
            <a:r>
              <a:rPr lang="fr-FR" dirty="0" err="1"/>
              <a:t>consueta</a:t>
            </a:r>
            <a:r>
              <a:rPr lang="fr-FR" dirty="0"/>
              <a:t>.</a:t>
            </a:r>
          </a:p>
          <a:p>
            <a:pPr lvl="0"/>
            <a:endParaRPr lang="fr-FR" dirty="0"/>
          </a:p>
        </p:txBody>
      </p:sp>
      <p:sp>
        <p:nvSpPr>
          <p:cNvPr id="4" name="Rectangle 3"/>
          <p:cNvSpPr/>
          <p:nvPr userDrawn="1"/>
        </p:nvSpPr>
        <p:spPr>
          <a:xfrm rot="16200000">
            <a:off x="4429133" y="-4429133"/>
            <a:ext cx="285735" cy="9144001"/>
          </a:xfrm>
          <a:prstGeom prst="rect">
            <a:avLst/>
          </a:prstGeom>
          <a:solidFill>
            <a:srgbClr val="19199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675"/>
          </a:p>
        </p:txBody>
      </p:sp>
      <p:sp>
        <p:nvSpPr>
          <p:cNvPr id="3" name="Espace réservé du texte 2"/>
          <p:cNvSpPr>
            <a:spLocks noGrp="1"/>
          </p:cNvSpPr>
          <p:nvPr>
            <p:ph type="body" sz="quarter" idx="11" hasCustomPrompt="1"/>
          </p:nvPr>
        </p:nvSpPr>
        <p:spPr>
          <a:xfrm>
            <a:off x="527850" y="552150"/>
            <a:ext cx="8094150" cy="764381"/>
          </a:xfrm>
        </p:spPr>
        <p:txBody>
          <a:bodyPr>
            <a:normAutofit/>
          </a:bodyPr>
          <a:lstStyle>
            <a:lvl1pPr marL="0" indent="0" algn="l" defTabSz="685800" rtl="0" eaLnBrk="1" latinLnBrk="0" hangingPunct="1">
              <a:lnSpc>
                <a:spcPct val="100000"/>
              </a:lnSpc>
              <a:spcBef>
                <a:spcPct val="0"/>
              </a:spcBef>
              <a:buNone/>
              <a:defRPr lang="en-US" sz="1500" kern="0" cap="all" spc="113" baseline="0" dirty="0">
                <a:solidFill>
                  <a:schemeClr val="tx1"/>
                </a:solidFill>
                <a:latin typeface="Satoshi Black" pitchFamily="50" charset="0"/>
                <a:ea typeface="+mj-ea"/>
                <a:cs typeface="+mj-cs"/>
              </a:defRPr>
            </a:lvl1pPr>
          </a:lstStyle>
          <a:p>
            <a:r>
              <a:rPr lang="fr-FR" dirty="0"/>
              <a:t>Texte</a:t>
            </a:r>
            <a:br>
              <a:rPr lang="fr-FR" dirty="0"/>
            </a:br>
            <a:r>
              <a:rPr lang="fr-FR" dirty="0"/>
              <a:t>headline </a:t>
            </a:r>
            <a:r>
              <a:rPr lang="fr-FR" dirty="0" err="1"/>
              <a:t>satoshi</a:t>
            </a:r>
            <a:r>
              <a:rPr lang="fr-FR" dirty="0"/>
              <a:t> 40pt</a:t>
            </a:r>
            <a:br>
              <a:rPr lang="fr-FR" dirty="0"/>
            </a:br>
            <a:r>
              <a:rPr lang="fr-FR" dirty="0"/>
              <a:t>tout en capitales</a:t>
            </a:r>
            <a:endParaRPr lang="en-US" dirty="0"/>
          </a:p>
        </p:txBody>
      </p:sp>
      <p:sp>
        <p:nvSpPr>
          <p:cNvPr id="10" name="Espace réservé du texte 11"/>
          <p:cNvSpPr>
            <a:spLocks noGrp="1"/>
          </p:cNvSpPr>
          <p:nvPr>
            <p:ph type="body" sz="quarter" idx="15"/>
          </p:nvPr>
        </p:nvSpPr>
        <p:spPr>
          <a:xfrm>
            <a:off x="522000" y="285735"/>
            <a:ext cx="8100000" cy="20250"/>
          </a:xfrm>
          <a:solidFill>
            <a:srgbClr val="FFC94F"/>
          </a:solidFill>
        </p:spPr>
        <p:txBody>
          <a:bodyPr/>
          <a:lstStyle>
            <a:lvl1pPr marL="0" indent="0">
              <a:buFontTx/>
              <a:buNone/>
              <a:defRPr>
                <a:noFill/>
              </a:defRPr>
            </a:lvl1pPr>
            <a:lvl2pPr marL="107752" indent="0">
              <a:buFontTx/>
              <a:buNone/>
              <a:defRPr>
                <a:noFill/>
              </a:defRPr>
            </a:lvl2pPr>
            <a:lvl3pPr marL="247650" indent="0">
              <a:buFontTx/>
              <a:buNone/>
              <a:defRPr>
                <a:noFill/>
              </a:defRPr>
            </a:lvl3pPr>
            <a:lvl4pPr marL="355402" indent="0">
              <a:buFontTx/>
              <a:buNone/>
              <a:defRPr>
                <a:noFill/>
              </a:defRPr>
            </a:lvl4pPr>
            <a:lvl5pPr marL="463748" indent="0">
              <a:buFontTx/>
              <a:buNone/>
              <a:defRPr>
                <a:no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3">
            <a:extLst>
              <a:ext uri="{FF2B5EF4-FFF2-40B4-BE49-F238E27FC236}">
                <a16:creationId xmlns:a16="http://schemas.microsoft.com/office/drawing/2014/main" id="{C4F5227A-5040-E943-A6BC-1F51387D3947}"/>
              </a:ext>
            </a:extLst>
          </p:cNvPr>
          <p:cNvSpPr>
            <a:spLocks noGrp="1"/>
          </p:cNvSpPr>
          <p:nvPr>
            <p:ph type="sldNum" sz="quarter" idx="18"/>
          </p:nvPr>
        </p:nvSpPr>
        <p:spPr>
          <a:xfrm>
            <a:off x="8714222" y="4959170"/>
            <a:ext cx="360381" cy="273844"/>
          </a:xfrm>
          <a:prstGeom prst="rect">
            <a:avLst/>
          </a:prstGeom>
        </p:spPr>
        <p:txBody>
          <a:bodyPr/>
          <a:lstStyle/>
          <a:p>
            <a:fld id="{CFDDCBBD-A04C-074D-921C-EE5DD8225C93}" type="slidenum">
              <a:rPr lang="fr-FR" smtClean="0"/>
              <a:t>‹N°›</a:t>
            </a:fld>
            <a:endParaRPr lang="fr-FR" dirty="0"/>
          </a:p>
        </p:txBody>
      </p:sp>
    </p:spTree>
    <p:extLst>
      <p:ext uri="{BB962C8B-B14F-4D97-AF65-F5344CB8AC3E}">
        <p14:creationId xmlns:p14="http://schemas.microsoft.com/office/powerpoint/2010/main" val="836119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E 3 COLONNES">
    <p:spTree>
      <p:nvGrpSpPr>
        <p:cNvPr id="1" name=""/>
        <p:cNvGrpSpPr/>
        <p:nvPr/>
      </p:nvGrpSpPr>
      <p:grpSpPr>
        <a:xfrm>
          <a:off x="0" y="0"/>
          <a:ext cx="0" cy="0"/>
          <a:chOff x="0" y="0"/>
          <a:chExt cx="0" cy="0"/>
        </a:xfrm>
      </p:grpSpPr>
      <p:sp>
        <p:nvSpPr>
          <p:cNvPr id="19" name="Rectangle 18"/>
          <p:cNvSpPr/>
          <p:nvPr userDrawn="1"/>
        </p:nvSpPr>
        <p:spPr>
          <a:xfrm rot="16200000">
            <a:off x="4419008" y="-4419008"/>
            <a:ext cx="305985" cy="9144001"/>
          </a:xfrm>
          <a:prstGeom prst="rect">
            <a:avLst/>
          </a:prstGeom>
          <a:solidFill>
            <a:srgbClr val="19199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675"/>
          </a:p>
        </p:txBody>
      </p:sp>
      <p:sp>
        <p:nvSpPr>
          <p:cNvPr id="10" name="Espace réservé du texte 6"/>
          <p:cNvSpPr>
            <a:spLocks noGrp="1"/>
          </p:cNvSpPr>
          <p:nvPr>
            <p:ph type="body" sz="quarter" idx="10" hasCustomPrompt="1"/>
          </p:nvPr>
        </p:nvSpPr>
        <p:spPr>
          <a:xfrm>
            <a:off x="511648" y="2333818"/>
            <a:ext cx="2335411" cy="2281864"/>
          </a:xfrm>
        </p:spPr>
        <p:txBody>
          <a:bodyPr numCol="1" spcCol="1080000">
            <a:noAutofit/>
          </a:bodyPr>
          <a:lstStyle>
            <a:lvl1pPr marL="0" indent="0">
              <a:lnSpc>
                <a:spcPct val="100000"/>
              </a:lnSpc>
              <a:buNone/>
              <a:defRPr sz="825" spc="41" baseline="0"/>
            </a:lvl1pPr>
          </a:lstStyle>
          <a:p>
            <a:pPr lvl="0"/>
            <a:r>
              <a:rPr lang="fr-FR" dirty="0"/>
              <a:t>Texte courant </a:t>
            </a:r>
            <a:r>
              <a:rPr lang="fr-FR" dirty="0" err="1"/>
              <a:t>Work</a:t>
            </a:r>
            <a:r>
              <a:rPr lang="fr-FR" dirty="0"/>
              <a:t> Sans Regular (moyen) 22pt espacement 5% tout en minuscules</a:t>
            </a:r>
          </a:p>
          <a:p>
            <a:pPr lvl="0"/>
            <a:r>
              <a:rPr lang="fr-FR" dirty="0" err="1"/>
              <a:t>Quam</a:t>
            </a:r>
            <a:r>
              <a:rPr lang="fr-FR" dirty="0"/>
              <a:t> </a:t>
            </a:r>
            <a:r>
              <a:rPr lang="fr-FR" dirty="0" err="1"/>
              <a:t>ob</a:t>
            </a:r>
            <a:r>
              <a:rPr lang="fr-FR" dirty="0"/>
              <a:t> rem ut ii qui </a:t>
            </a:r>
            <a:r>
              <a:rPr lang="fr-FR" dirty="0" err="1"/>
              <a:t>superiores</a:t>
            </a:r>
            <a:r>
              <a:rPr lang="fr-FR" dirty="0"/>
              <a:t> </a:t>
            </a:r>
            <a:r>
              <a:rPr lang="fr-FR" dirty="0" err="1"/>
              <a:t>sunt</a:t>
            </a:r>
            <a:r>
              <a:rPr lang="fr-FR" dirty="0"/>
              <a:t> </a:t>
            </a:r>
            <a:r>
              <a:rPr lang="fr-FR" dirty="0" err="1"/>
              <a:t>submittere</a:t>
            </a:r>
            <a:r>
              <a:rPr lang="fr-FR" dirty="0"/>
              <a:t> se </a:t>
            </a:r>
            <a:r>
              <a:rPr lang="fr-FR" dirty="0" err="1"/>
              <a:t>debent</a:t>
            </a:r>
            <a:r>
              <a:rPr lang="fr-FR" dirty="0"/>
              <a:t> in </a:t>
            </a:r>
            <a:r>
              <a:rPr lang="fr-FR" dirty="0" err="1"/>
              <a:t>amicitia</a:t>
            </a:r>
            <a:r>
              <a:rPr lang="fr-FR" dirty="0"/>
              <a:t>, sic </a:t>
            </a:r>
            <a:r>
              <a:rPr lang="fr-FR" dirty="0" err="1"/>
              <a:t>quodam</a:t>
            </a:r>
            <a:r>
              <a:rPr lang="fr-FR" dirty="0"/>
              <a:t> modo </a:t>
            </a:r>
            <a:r>
              <a:rPr lang="fr-FR" dirty="0" err="1"/>
              <a:t>inferiores</a:t>
            </a:r>
            <a:r>
              <a:rPr lang="fr-FR" dirty="0"/>
              <a:t> </a:t>
            </a:r>
            <a:r>
              <a:rPr lang="fr-FR" dirty="0" err="1"/>
              <a:t>extollere</a:t>
            </a:r>
            <a:r>
              <a:rPr lang="fr-FR" dirty="0"/>
              <a:t>.</a:t>
            </a:r>
          </a:p>
          <a:p>
            <a:pPr lvl="0"/>
            <a:r>
              <a:rPr lang="fr-FR" dirty="0" err="1"/>
              <a:t>Batnae</a:t>
            </a:r>
            <a:r>
              <a:rPr lang="fr-FR" dirty="0"/>
              <a:t> </a:t>
            </a:r>
            <a:r>
              <a:rPr lang="fr-FR" dirty="0" err="1"/>
              <a:t>municipium</a:t>
            </a:r>
            <a:r>
              <a:rPr lang="fr-FR" dirty="0"/>
              <a:t> in </a:t>
            </a:r>
            <a:r>
              <a:rPr lang="fr-FR" dirty="0" err="1"/>
              <a:t>Anthemusia</a:t>
            </a:r>
            <a:r>
              <a:rPr lang="fr-FR" dirty="0"/>
              <a:t> </a:t>
            </a:r>
            <a:r>
              <a:rPr lang="fr-FR" dirty="0" err="1"/>
              <a:t>conditum</a:t>
            </a:r>
            <a:r>
              <a:rPr lang="fr-FR" dirty="0"/>
              <a:t> </a:t>
            </a:r>
            <a:r>
              <a:rPr lang="fr-FR" dirty="0" err="1"/>
              <a:t>Macedonum</a:t>
            </a:r>
            <a:r>
              <a:rPr lang="fr-FR" dirty="0"/>
              <a:t> manu </a:t>
            </a:r>
            <a:r>
              <a:rPr lang="fr-FR" dirty="0" err="1"/>
              <a:t>priscorum</a:t>
            </a:r>
            <a:r>
              <a:rPr lang="fr-FR" dirty="0"/>
              <a:t> ab Euphrate </a:t>
            </a:r>
            <a:r>
              <a:rPr lang="fr-FR" dirty="0" err="1"/>
              <a:t>flumine</a:t>
            </a:r>
            <a:r>
              <a:rPr lang="fr-FR" dirty="0"/>
              <a:t> </a:t>
            </a:r>
            <a:r>
              <a:rPr lang="fr-FR" dirty="0" err="1"/>
              <a:t>brevi</a:t>
            </a:r>
            <a:r>
              <a:rPr lang="fr-FR" dirty="0"/>
              <a:t> </a:t>
            </a:r>
            <a:r>
              <a:rPr lang="fr-FR" dirty="0" err="1"/>
              <a:t>spatio</a:t>
            </a:r>
            <a:r>
              <a:rPr lang="fr-FR" dirty="0"/>
              <a:t> </a:t>
            </a:r>
            <a:r>
              <a:rPr lang="fr-FR" dirty="0" err="1"/>
              <a:t>disparatur</a:t>
            </a:r>
            <a:r>
              <a:rPr lang="fr-FR" dirty="0"/>
              <a:t>, </a:t>
            </a:r>
            <a:r>
              <a:rPr lang="fr-FR" dirty="0" err="1"/>
              <a:t>refertum</a:t>
            </a:r>
            <a:r>
              <a:rPr lang="fr-FR" dirty="0"/>
              <a:t> </a:t>
            </a:r>
            <a:r>
              <a:rPr lang="fr-FR" dirty="0" err="1"/>
              <a:t>mercatoribus</a:t>
            </a:r>
            <a:r>
              <a:rPr lang="fr-FR" dirty="0"/>
              <a:t> </a:t>
            </a:r>
            <a:r>
              <a:rPr lang="fr-FR" dirty="0" err="1"/>
              <a:t>opulentis</a:t>
            </a:r>
            <a:r>
              <a:rPr lang="fr-FR" dirty="0"/>
              <a:t>, </a:t>
            </a:r>
            <a:r>
              <a:rPr lang="fr-FR" dirty="0" err="1"/>
              <a:t>ubi</a:t>
            </a:r>
            <a:r>
              <a:rPr lang="fr-FR" dirty="0"/>
              <a:t> </a:t>
            </a:r>
            <a:r>
              <a:rPr lang="fr-FR" dirty="0" err="1"/>
              <a:t>annua</a:t>
            </a:r>
            <a:r>
              <a:rPr lang="fr-FR" dirty="0"/>
              <a:t> </a:t>
            </a:r>
            <a:r>
              <a:rPr lang="fr-FR" dirty="0" err="1"/>
              <a:t>sollemnitate</a:t>
            </a:r>
            <a:r>
              <a:rPr lang="fr-FR" dirty="0"/>
              <a:t> </a:t>
            </a:r>
            <a:r>
              <a:rPr lang="fr-FR" dirty="0" err="1"/>
              <a:t>prope</a:t>
            </a:r>
            <a:r>
              <a:rPr lang="fr-FR" dirty="0"/>
              <a:t> </a:t>
            </a:r>
            <a:r>
              <a:rPr lang="fr-FR" dirty="0" err="1"/>
              <a:t>Septembris</a:t>
            </a:r>
            <a:r>
              <a:rPr lang="fr-FR" dirty="0"/>
              <a:t> </a:t>
            </a:r>
            <a:r>
              <a:rPr lang="fr-FR" dirty="0" err="1"/>
              <a:t>initium</a:t>
            </a:r>
            <a:r>
              <a:rPr lang="fr-FR" dirty="0"/>
              <a:t> </a:t>
            </a:r>
            <a:r>
              <a:rPr lang="fr-FR" dirty="0" err="1"/>
              <a:t>mensis</a:t>
            </a:r>
            <a:r>
              <a:rPr lang="fr-FR" dirty="0"/>
              <a:t> ad </a:t>
            </a:r>
            <a:r>
              <a:rPr lang="fr-FR" dirty="0" err="1"/>
              <a:t>nundinas</a:t>
            </a:r>
            <a:r>
              <a:rPr lang="fr-FR" dirty="0"/>
              <a:t> magna </a:t>
            </a:r>
            <a:r>
              <a:rPr lang="fr-FR" dirty="0" err="1"/>
              <a:t>promiscuae</a:t>
            </a:r>
            <a:r>
              <a:rPr lang="fr-FR" dirty="0"/>
              <a:t> </a:t>
            </a:r>
            <a:r>
              <a:rPr lang="fr-FR" dirty="0" err="1"/>
              <a:t>fortunae</a:t>
            </a:r>
            <a:r>
              <a:rPr lang="fr-FR" dirty="0"/>
              <a:t> </a:t>
            </a:r>
            <a:r>
              <a:rPr lang="fr-FR" dirty="0" err="1"/>
              <a:t>convenit</a:t>
            </a:r>
            <a:r>
              <a:rPr lang="fr-FR" dirty="0"/>
              <a:t> </a:t>
            </a:r>
            <a:r>
              <a:rPr lang="fr-FR" dirty="0" err="1"/>
              <a:t>multitudo</a:t>
            </a:r>
            <a:r>
              <a:rPr lang="fr-FR" dirty="0"/>
              <a:t> ad </a:t>
            </a:r>
            <a:r>
              <a:rPr lang="fr-FR" dirty="0" err="1"/>
              <a:t>commercanda</a:t>
            </a:r>
            <a:r>
              <a:rPr lang="fr-FR" dirty="0"/>
              <a:t> </a:t>
            </a:r>
            <a:r>
              <a:rPr lang="fr-FR" dirty="0" err="1"/>
              <a:t>quae</a:t>
            </a:r>
            <a:r>
              <a:rPr lang="fr-FR" dirty="0"/>
              <a:t> </a:t>
            </a:r>
            <a:r>
              <a:rPr lang="fr-FR" dirty="0" err="1"/>
              <a:t>Indi</a:t>
            </a:r>
            <a:r>
              <a:rPr lang="fr-FR" dirty="0"/>
              <a:t> </a:t>
            </a:r>
            <a:r>
              <a:rPr lang="fr-FR" dirty="0" err="1"/>
              <a:t>mittunt</a:t>
            </a:r>
            <a:r>
              <a:rPr lang="fr-FR" dirty="0"/>
              <a:t> et </a:t>
            </a:r>
            <a:r>
              <a:rPr lang="fr-FR" dirty="0" err="1"/>
              <a:t>Seres</a:t>
            </a:r>
            <a:r>
              <a:rPr lang="fr-FR" dirty="0"/>
              <a:t> </a:t>
            </a:r>
            <a:r>
              <a:rPr lang="fr-FR" dirty="0" err="1"/>
              <a:t>aliaque</a:t>
            </a:r>
            <a:r>
              <a:rPr lang="fr-FR" dirty="0"/>
              <a:t> </a:t>
            </a:r>
            <a:r>
              <a:rPr lang="fr-FR" dirty="0" err="1"/>
              <a:t>plurima</a:t>
            </a:r>
            <a:r>
              <a:rPr lang="fr-FR" dirty="0"/>
              <a:t> </a:t>
            </a:r>
            <a:r>
              <a:rPr lang="fr-FR" dirty="0" err="1"/>
              <a:t>vehi</a:t>
            </a:r>
            <a:r>
              <a:rPr lang="fr-FR" dirty="0"/>
              <a:t> terra </a:t>
            </a:r>
            <a:r>
              <a:rPr lang="fr-FR" dirty="0" err="1"/>
              <a:t>marique</a:t>
            </a:r>
            <a:r>
              <a:rPr lang="fr-FR" dirty="0"/>
              <a:t> </a:t>
            </a:r>
            <a:r>
              <a:rPr lang="fr-FR" dirty="0" err="1"/>
              <a:t>consueta</a:t>
            </a:r>
            <a:r>
              <a:rPr lang="fr-FR" dirty="0"/>
              <a:t>.</a:t>
            </a:r>
          </a:p>
        </p:txBody>
      </p:sp>
      <p:sp>
        <p:nvSpPr>
          <p:cNvPr id="11" name="Espace réservé du texte 6"/>
          <p:cNvSpPr>
            <a:spLocks noGrp="1"/>
          </p:cNvSpPr>
          <p:nvPr>
            <p:ph type="body" sz="quarter" idx="11" hasCustomPrompt="1"/>
          </p:nvPr>
        </p:nvSpPr>
        <p:spPr>
          <a:xfrm>
            <a:off x="3386733" y="2333818"/>
            <a:ext cx="2335411" cy="2281864"/>
          </a:xfrm>
        </p:spPr>
        <p:txBody>
          <a:bodyPr numCol="1" spcCol="1080000">
            <a:noAutofit/>
          </a:bodyPr>
          <a:lstStyle>
            <a:lvl1pPr marL="0" indent="0">
              <a:lnSpc>
                <a:spcPct val="100000"/>
              </a:lnSpc>
              <a:buNone/>
              <a:defRPr sz="825" spc="41" baseline="0"/>
            </a:lvl1pPr>
          </a:lstStyle>
          <a:p>
            <a:pPr lvl="0"/>
            <a:r>
              <a:rPr lang="fr-FR" dirty="0"/>
              <a:t>Texte courant </a:t>
            </a:r>
            <a:r>
              <a:rPr lang="fr-FR" dirty="0" err="1"/>
              <a:t>Work</a:t>
            </a:r>
            <a:r>
              <a:rPr lang="fr-FR" dirty="0"/>
              <a:t> Sans Regular (moyen) 22pt espacement 5% tout en minuscules</a:t>
            </a:r>
          </a:p>
          <a:p>
            <a:pPr lvl="0"/>
            <a:r>
              <a:rPr lang="fr-FR" dirty="0" err="1"/>
              <a:t>Quam</a:t>
            </a:r>
            <a:r>
              <a:rPr lang="fr-FR" dirty="0"/>
              <a:t> </a:t>
            </a:r>
            <a:r>
              <a:rPr lang="fr-FR" dirty="0" err="1"/>
              <a:t>ob</a:t>
            </a:r>
            <a:r>
              <a:rPr lang="fr-FR" dirty="0"/>
              <a:t> rem ut ii qui </a:t>
            </a:r>
            <a:r>
              <a:rPr lang="fr-FR" dirty="0" err="1"/>
              <a:t>superiores</a:t>
            </a:r>
            <a:r>
              <a:rPr lang="fr-FR" dirty="0"/>
              <a:t> </a:t>
            </a:r>
            <a:r>
              <a:rPr lang="fr-FR" dirty="0" err="1"/>
              <a:t>sunt</a:t>
            </a:r>
            <a:r>
              <a:rPr lang="fr-FR" dirty="0"/>
              <a:t> </a:t>
            </a:r>
            <a:r>
              <a:rPr lang="fr-FR" dirty="0" err="1"/>
              <a:t>submittere</a:t>
            </a:r>
            <a:r>
              <a:rPr lang="fr-FR" dirty="0"/>
              <a:t> se </a:t>
            </a:r>
            <a:r>
              <a:rPr lang="fr-FR" dirty="0" err="1"/>
              <a:t>debent</a:t>
            </a:r>
            <a:r>
              <a:rPr lang="fr-FR" dirty="0"/>
              <a:t> in </a:t>
            </a:r>
            <a:r>
              <a:rPr lang="fr-FR" dirty="0" err="1"/>
              <a:t>amicitia</a:t>
            </a:r>
            <a:r>
              <a:rPr lang="fr-FR" dirty="0"/>
              <a:t>, sic </a:t>
            </a:r>
            <a:r>
              <a:rPr lang="fr-FR" dirty="0" err="1"/>
              <a:t>quodam</a:t>
            </a:r>
            <a:r>
              <a:rPr lang="fr-FR" dirty="0"/>
              <a:t> modo </a:t>
            </a:r>
            <a:r>
              <a:rPr lang="fr-FR" dirty="0" err="1"/>
              <a:t>inferiores</a:t>
            </a:r>
            <a:r>
              <a:rPr lang="fr-FR" dirty="0"/>
              <a:t> </a:t>
            </a:r>
            <a:r>
              <a:rPr lang="fr-FR" dirty="0" err="1"/>
              <a:t>extollere</a:t>
            </a:r>
            <a:r>
              <a:rPr lang="fr-FR" dirty="0"/>
              <a:t>.</a:t>
            </a:r>
          </a:p>
          <a:p>
            <a:pPr lvl="0"/>
            <a:r>
              <a:rPr lang="fr-FR" dirty="0" err="1"/>
              <a:t>Batnae</a:t>
            </a:r>
            <a:r>
              <a:rPr lang="fr-FR" dirty="0"/>
              <a:t> </a:t>
            </a:r>
            <a:r>
              <a:rPr lang="fr-FR" dirty="0" err="1"/>
              <a:t>municipium</a:t>
            </a:r>
            <a:r>
              <a:rPr lang="fr-FR" dirty="0"/>
              <a:t> in </a:t>
            </a:r>
            <a:r>
              <a:rPr lang="fr-FR" dirty="0" err="1"/>
              <a:t>Anthemusia</a:t>
            </a:r>
            <a:r>
              <a:rPr lang="fr-FR" dirty="0"/>
              <a:t> </a:t>
            </a:r>
            <a:r>
              <a:rPr lang="fr-FR" dirty="0" err="1"/>
              <a:t>conditum</a:t>
            </a:r>
            <a:r>
              <a:rPr lang="fr-FR" dirty="0"/>
              <a:t> </a:t>
            </a:r>
            <a:r>
              <a:rPr lang="fr-FR" dirty="0" err="1"/>
              <a:t>Macedonum</a:t>
            </a:r>
            <a:r>
              <a:rPr lang="fr-FR" dirty="0"/>
              <a:t> manu </a:t>
            </a:r>
            <a:r>
              <a:rPr lang="fr-FR" dirty="0" err="1"/>
              <a:t>priscorum</a:t>
            </a:r>
            <a:r>
              <a:rPr lang="fr-FR" dirty="0"/>
              <a:t> ab Euphrate </a:t>
            </a:r>
            <a:r>
              <a:rPr lang="fr-FR" dirty="0" err="1"/>
              <a:t>flumine</a:t>
            </a:r>
            <a:r>
              <a:rPr lang="fr-FR" dirty="0"/>
              <a:t> </a:t>
            </a:r>
            <a:r>
              <a:rPr lang="fr-FR" dirty="0" err="1"/>
              <a:t>brevi</a:t>
            </a:r>
            <a:r>
              <a:rPr lang="fr-FR" dirty="0"/>
              <a:t> </a:t>
            </a:r>
            <a:r>
              <a:rPr lang="fr-FR" dirty="0" err="1"/>
              <a:t>spatio</a:t>
            </a:r>
            <a:r>
              <a:rPr lang="fr-FR" dirty="0"/>
              <a:t> </a:t>
            </a:r>
            <a:r>
              <a:rPr lang="fr-FR" dirty="0" err="1"/>
              <a:t>disparatur</a:t>
            </a:r>
            <a:r>
              <a:rPr lang="fr-FR" dirty="0"/>
              <a:t>, </a:t>
            </a:r>
            <a:r>
              <a:rPr lang="fr-FR" dirty="0" err="1"/>
              <a:t>refertum</a:t>
            </a:r>
            <a:r>
              <a:rPr lang="fr-FR" dirty="0"/>
              <a:t> </a:t>
            </a:r>
            <a:r>
              <a:rPr lang="fr-FR" dirty="0" err="1"/>
              <a:t>mercatoribus</a:t>
            </a:r>
            <a:r>
              <a:rPr lang="fr-FR" dirty="0"/>
              <a:t> </a:t>
            </a:r>
            <a:r>
              <a:rPr lang="fr-FR" dirty="0" err="1"/>
              <a:t>opulentis</a:t>
            </a:r>
            <a:r>
              <a:rPr lang="fr-FR" dirty="0"/>
              <a:t>, </a:t>
            </a:r>
            <a:r>
              <a:rPr lang="fr-FR" dirty="0" err="1"/>
              <a:t>ubi</a:t>
            </a:r>
            <a:r>
              <a:rPr lang="fr-FR" dirty="0"/>
              <a:t> </a:t>
            </a:r>
            <a:r>
              <a:rPr lang="fr-FR" dirty="0" err="1"/>
              <a:t>annua</a:t>
            </a:r>
            <a:r>
              <a:rPr lang="fr-FR" dirty="0"/>
              <a:t> </a:t>
            </a:r>
            <a:r>
              <a:rPr lang="fr-FR" dirty="0" err="1"/>
              <a:t>sollemnitate</a:t>
            </a:r>
            <a:r>
              <a:rPr lang="fr-FR" dirty="0"/>
              <a:t> </a:t>
            </a:r>
            <a:r>
              <a:rPr lang="fr-FR" dirty="0" err="1"/>
              <a:t>prope</a:t>
            </a:r>
            <a:r>
              <a:rPr lang="fr-FR" dirty="0"/>
              <a:t> </a:t>
            </a:r>
            <a:r>
              <a:rPr lang="fr-FR" dirty="0" err="1"/>
              <a:t>Septembris</a:t>
            </a:r>
            <a:r>
              <a:rPr lang="fr-FR" dirty="0"/>
              <a:t> </a:t>
            </a:r>
            <a:r>
              <a:rPr lang="fr-FR" dirty="0" err="1"/>
              <a:t>initium</a:t>
            </a:r>
            <a:r>
              <a:rPr lang="fr-FR" dirty="0"/>
              <a:t> </a:t>
            </a:r>
            <a:r>
              <a:rPr lang="fr-FR" dirty="0" err="1"/>
              <a:t>mensis</a:t>
            </a:r>
            <a:r>
              <a:rPr lang="fr-FR" dirty="0"/>
              <a:t> ad </a:t>
            </a:r>
            <a:r>
              <a:rPr lang="fr-FR" dirty="0" err="1"/>
              <a:t>nundinas</a:t>
            </a:r>
            <a:r>
              <a:rPr lang="fr-FR" dirty="0"/>
              <a:t> magna </a:t>
            </a:r>
            <a:r>
              <a:rPr lang="fr-FR" dirty="0" err="1"/>
              <a:t>promiscuae</a:t>
            </a:r>
            <a:r>
              <a:rPr lang="fr-FR" dirty="0"/>
              <a:t> </a:t>
            </a:r>
            <a:r>
              <a:rPr lang="fr-FR" dirty="0" err="1"/>
              <a:t>fortunae</a:t>
            </a:r>
            <a:r>
              <a:rPr lang="fr-FR" dirty="0"/>
              <a:t> </a:t>
            </a:r>
            <a:r>
              <a:rPr lang="fr-FR" dirty="0" err="1"/>
              <a:t>convenit</a:t>
            </a:r>
            <a:r>
              <a:rPr lang="fr-FR" dirty="0"/>
              <a:t> </a:t>
            </a:r>
            <a:r>
              <a:rPr lang="fr-FR" dirty="0" err="1"/>
              <a:t>multitudo</a:t>
            </a:r>
            <a:r>
              <a:rPr lang="fr-FR" dirty="0"/>
              <a:t> ad </a:t>
            </a:r>
            <a:r>
              <a:rPr lang="fr-FR" dirty="0" err="1"/>
              <a:t>commercanda</a:t>
            </a:r>
            <a:r>
              <a:rPr lang="fr-FR" dirty="0"/>
              <a:t> </a:t>
            </a:r>
            <a:r>
              <a:rPr lang="fr-FR" dirty="0" err="1"/>
              <a:t>quae</a:t>
            </a:r>
            <a:r>
              <a:rPr lang="fr-FR" dirty="0"/>
              <a:t> </a:t>
            </a:r>
            <a:r>
              <a:rPr lang="fr-FR" dirty="0" err="1"/>
              <a:t>Indi</a:t>
            </a:r>
            <a:r>
              <a:rPr lang="fr-FR" dirty="0"/>
              <a:t> </a:t>
            </a:r>
            <a:r>
              <a:rPr lang="fr-FR" dirty="0" err="1"/>
              <a:t>mittunt</a:t>
            </a:r>
            <a:r>
              <a:rPr lang="fr-FR" dirty="0"/>
              <a:t> et </a:t>
            </a:r>
            <a:r>
              <a:rPr lang="fr-FR" dirty="0" err="1"/>
              <a:t>Seres</a:t>
            </a:r>
            <a:r>
              <a:rPr lang="fr-FR" dirty="0"/>
              <a:t> </a:t>
            </a:r>
            <a:r>
              <a:rPr lang="fr-FR" dirty="0" err="1"/>
              <a:t>aliaque</a:t>
            </a:r>
            <a:r>
              <a:rPr lang="fr-FR" dirty="0"/>
              <a:t> </a:t>
            </a:r>
            <a:r>
              <a:rPr lang="fr-FR" dirty="0" err="1"/>
              <a:t>plurima</a:t>
            </a:r>
            <a:r>
              <a:rPr lang="fr-FR" dirty="0"/>
              <a:t> </a:t>
            </a:r>
            <a:r>
              <a:rPr lang="fr-FR" dirty="0" err="1"/>
              <a:t>vehi</a:t>
            </a:r>
            <a:r>
              <a:rPr lang="fr-FR" dirty="0"/>
              <a:t> terra </a:t>
            </a:r>
            <a:r>
              <a:rPr lang="fr-FR" dirty="0" err="1"/>
              <a:t>marique</a:t>
            </a:r>
            <a:r>
              <a:rPr lang="fr-FR" dirty="0"/>
              <a:t> </a:t>
            </a:r>
            <a:r>
              <a:rPr lang="fr-FR" dirty="0" err="1"/>
              <a:t>consueta</a:t>
            </a:r>
            <a:r>
              <a:rPr lang="fr-FR" dirty="0"/>
              <a:t>.</a:t>
            </a:r>
          </a:p>
        </p:txBody>
      </p:sp>
      <p:sp>
        <p:nvSpPr>
          <p:cNvPr id="12" name="Espace réservé du texte 6"/>
          <p:cNvSpPr>
            <a:spLocks noGrp="1"/>
          </p:cNvSpPr>
          <p:nvPr>
            <p:ph type="body" sz="quarter" idx="12" hasCustomPrompt="1"/>
          </p:nvPr>
        </p:nvSpPr>
        <p:spPr>
          <a:xfrm>
            <a:off x="6380560" y="2333818"/>
            <a:ext cx="2335411" cy="2281864"/>
          </a:xfrm>
        </p:spPr>
        <p:txBody>
          <a:bodyPr numCol="1" spcCol="1080000">
            <a:noAutofit/>
          </a:bodyPr>
          <a:lstStyle>
            <a:lvl1pPr marL="0" indent="0">
              <a:lnSpc>
                <a:spcPct val="100000"/>
              </a:lnSpc>
              <a:buNone/>
              <a:defRPr sz="825" spc="41" baseline="0"/>
            </a:lvl1pPr>
          </a:lstStyle>
          <a:p>
            <a:pPr lvl="0"/>
            <a:r>
              <a:rPr lang="fr-FR" dirty="0"/>
              <a:t>Texte courant </a:t>
            </a:r>
            <a:r>
              <a:rPr lang="fr-FR" dirty="0" err="1"/>
              <a:t>Work</a:t>
            </a:r>
            <a:r>
              <a:rPr lang="fr-FR" dirty="0"/>
              <a:t> Sans Regular (moyen) 22pt espacement 5% tout en minuscules</a:t>
            </a:r>
          </a:p>
          <a:p>
            <a:pPr lvl="0"/>
            <a:r>
              <a:rPr lang="fr-FR" dirty="0" err="1"/>
              <a:t>Quam</a:t>
            </a:r>
            <a:r>
              <a:rPr lang="fr-FR" dirty="0"/>
              <a:t> </a:t>
            </a:r>
            <a:r>
              <a:rPr lang="fr-FR" dirty="0" err="1"/>
              <a:t>ob</a:t>
            </a:r>
            <a:r>
              <a:rPr lang="fr-FR" dirty="0"/>
              <a:t> rem ut ii qui </a:t>
            </a:r>
            <a:r>
              <a:rPr lang="fr-FR" dirty="0" err="1"/>
              <a:t>superiores</a:t>
            </a:r>
            <a:r>
              <a:rPr lang="fr-FR" dirty="0"/>
              <a:t> </a:t>
            </a:r>
            <a:r>
              <a:rPr lang="fr-FR" dirty="0" err="1"/>
              <a:t>sunt</a:t>
            </a:r>
            <a:r>
              <a:rPr lang="fr-FR" dirty="0"/>
              <a:t> </a:t>
            </a:r>
            <a:r>
              <a:rPr lang="fr-FR" dirty="0" err="1"/>
              <a:t>submittere</a:t>
            </a:r>
            <a:r>
              <a:rPr lang="fr-FR" dirty="0"/>
              <a:t> se </a:t>
            </a:r>
            <a:r>
              <a:rPr lang="fr-FR" dirty="0" err="1"/>
              <a:t>debent</a:t>
            </a:r>
            <a:r>
              <a:rPr lang="fr-FR" dirty="0"/>
              <a:t> in </a:t>
            </a:r>
            <a:r>
              <a:rPr lang="fr-FR" dirty="0" err="1"/>
              <a:t>amicitia</a:t>
            </a:r>
            <a:r>
              <a:rPr lang="fr-FR" dirty="0"/>
              <a:t>, sic </a:t>
            </a:r>
            <a:r>
              <a:rPr lang="fr-FR" dirty="0" err="1"/>
              <a:t>quodam</a:t>
            </a:r>
            <a:r>
              <a:rPr lang="fr-FR" dirty="0"/>
              <a:t> modo </a:t>
            </a:r>
            <a:r>
              <a:rPr lang="fr-FR" dirty="0" err="1"/>
              <a:t>inferiores</a:t>
            </a:r>
            <a:r>
              <a:rPr lang="fr-FR" dirty="0"/>
              <a:t> </a:t>
            </a:r>
            <a:r>
              <a:rPr lang="fr-FR" dirty="0" err="1"/>
              <a:t>extollere</a:t>
            </a:r>
            <a:r>
              <a:rPr lang="fr-FR" dirty="0"/>
              <a:t>.</a:t>
            </a:r>
          </a:p>
          <a:p>
            <a:pPr lvl="0"/>
            <a:r>
              <a:rPr lang="fr-FR" dirty="0" err="1"/>
              <a:t>Batnae</a:t>
            </a:r>
            <a:r>
              <a:rPr lang="fr-FR" dirty="0"/>
              <a:t> </a:t>
            </a:r>
            <a:r>
              <a:rPr lang="fr-FR" dirty="0" err="1"/>
              <a:t>municipium</a:t>
            </a:r>
            <a:r>
              <a:rPr lang="fr-FR" dirty="0"/>
              <a:t> in </a:t>
            </a:r>
            <a:r>
              <a:rPr lang="fr-FR" dirty="0" err="1"/>
              <a:t>Anthemusia</a:t>
            </a:r>
            <a:r>
              <a:rPr lang="fr-FR" dirty="0"/>
              <a:t> </a:t>
            </a:r>
            <a:r>
              <a:rPr lang="fr-FR" dirty="0" err="1"/>
              <a:t>conditum</a:t>
            </a:r>
            <a:r>
              <a:rPr lang="fr-FR" dirty="0"/>
              <a:t> </a:t>
            </a:r>
            <a:r>
              <a:rPr lang="fr-FR" dirty="0" err="1"/>
              <a:t>Macedonum</a:t>
            </a:r>
            <a:r>
              <a:rPr lang="fr-FR" dirty="0"/>
              <a:t> manu </a:t>
            </a:r>
            <a:r>
              <a:rPr lang="fr-FR" dirty="0" err="1"/>
              <a:t>priscorum</a:t>
            </a:r>
            <a:r>
              <a:rPr lang="fr-FR" dirty="0"/>
              <a:t> ab Euphrate </a:t>
            </a:r>
            <a:r>
              <a:rPr lang="fr-FR" dirty="0" err="1"/>
              <a:t>flumine</a:t>
            </a:r>
            <a:r>
              <a:rPr lang="fr-FR" dirty="0"/>
              <a:t> </a:t>
            </a:r>
            <a:r>
              <a:rPr lang="fr-FR" dirty="0" err="1"/>
              <a:t>brevi</a:t>
            </a:r>
            <a:r>
              <a:rPr lang="fr-FR" dirty="0"/>
              <a:t> </a:t>
            </a:r>
            <a:r>
              <a:rPr lang="fr-FR" dirty="0" err="1"/>
              <a:t>spatio</a:t>
            </a:r>
            <a:r>
              <a:rPr lang="fr-FR" dirty="0"/>
              <a:t> </a:t>
            </a:r>
            <a:r>
              <a:rPr lang="fr-FR" dirty="0" err="1"/>
              <a:t>disparatur</a:t>
            </a:r>
            <a:r>
              <a:rPr lang="fr-FR" dirty="0"/>
              <a:t>, </a:t>
            </a:r>
            <a:r>
              <a:rPr lang="fr-FR" dirty="0" err="1"/>
              <a:t>refertum</a:t>
            </a:r>
            <a:r>
              <a:rPr lang="fr-FR" dirty="0"/>
              <a:t> </a:t>
            </a:r>
            <a:r>
              <a:rPr lang="fr-FR" dirty="0" err="1"/>
              <a:t>mercatoribus</a:t>
            </a:r>
            <a:r>
              <a:rPr lang="fr-FR" dirty="0"/>
              <a:t> </a:t>
            </a:r>
            <a:r>
              <a:rPr lang="fr-FR" dirty="0" err="1"/>
              <a:t>opulentis</a:t>
            </a:r>
            <a:r>
              <a:rPr lang="fr-FR" dirty="0"/>
              <a:t>, </a:t>
            </a:r>
            <a:r>
              <a:rPr lang="fr-FR" dirty="0" err="1"/>
              <a:t>ubi</a:t>
            </a:r>
            <a:r>
              <a:rPr lang="fr-FR" dirty="0"/>
              <a:t> </a:t>
            </a:r>
            <a:r>
              <a:rPr lang="fr-FR" dirty="0" err="1"/>
              <a:t>annua</a:t>
            </a:r>
            <a:r>
              <a:rPr lang="fr-FR" dirty="0"/>
              <a:t> </a:t>
            </a:r>
            <a:r>
              <a:rPr lang="fr-FR" dirty="0" err="1"/>
              <a:t>sollemnitate</a:t>
            </a:r>
            <a:r>
              <a:rPr lang="fr-FR" dirty="0"/>
              <a:t> </a:t>
            </a:r>
            <a:r>
              <a:rPr lang="fr-FR" dirty="0" err="1"/>
              <a:t>prope</a:t>
            </a:r>
            <a:r>
              <a:rPr lang="fr-FR" dirty="0"/>
              <a:t> </a:t>
            </a:r>
            <a:r>
              <a:rPr lang="fr-FR" dirty="0" err="1"/>
              <a:t>Septembris</a:t>
            </a:r>
            <a:r>
              <a:rPr lang="fr-FR" dirty="0"/>
              <a:t> </a:t>
            </a:r>
            <a:r>
              <a:rPr lang="fr-FR" dirty="0" err="1"/>
              <a:t>initium</a:t>
            </a:r>
            <a:r>
              <a:rPr lang="fr-FR" dirty="0"/>
              <a:t> </a:t>
            </a:r>
            <a:r>
              <a:rPr lang="fr-FR" dirty="0" err="1"/>
              <a:t>mensis</a:t>
            </a:r>
            <a:r>
              <a:rPr lang="fr-FR" dirty="0"/>
              <a:t> ad </a:t>
            </a:r>
            <a:r>
              <a:rPr lang="fr-FR" dirty="0" err="1"/>
              <a:t>nundinas</a:t>
            </a:r>
            <a:r>
              <a:rPr lang="fr-FR" dirty="0"/>
              <a:t> magna </a:t>
            </a:r>
            <a:r>
              <a:rPr lang="fr-FR" dirty="0" err="1"/>
              <a:t>promiscuae</a:t>
            </a:r>
            <a:r>
              <a:rPr lang="fr-FR" dirty="0"/>
              <a:t> </a:t>
            </a:r>
            <a:r>
              <a:rPr lang="fr-FR" dirty="0" err="1"/>
              <a:t>fortunae</a:t>
            </a:r>
            <a:r>
              <a:rPr lang="fr-FR" dirty="0"/>
              <a:t> </a:t>
            </a:r>
            <a:r>
              <a:rPr lang="fr-FR" dirty="0" err="1"/>
              <a:t>convenit</a:t>
            </a:r>
            <a:r>
              <a:rPr lang="fr-FR" dirty="0"/>
              <a:t> </a:t>
            </a:r>
            <a:r>
              <a:rPr lang="fr-FR" dirty="0" err="1"/>
              <a:t>multitudo</a:t>
            </a:r>
            <a:r>
              <a:rPr lang="fr-FR" dirty="0"/>
              <a:t> ad </a:t>
            </a:r>
            <a:r>
              <a:rPr lang="fr-FR" dirty="0" err="1"/>
              <a:t>commercanda</a:t>
            </a:r>
            <a:r>
              <a:rPr lang="fr-FR" dirty="0"/>
              <a:t> </a:t>
            </a:r>
            <a:r>
              <a:rPr lang="fr-FR" dirty="0" err="1"/>
              <a:t>quae</a:t>
            </a:r>
            <a:r>
              <a:rPr lang="fr-FR" dirty="0"/>
              <a:t> </a:t>
            </a:r>
            <a:r>
              <a:rPr lang="fr-FR" dirty="0" err="1"/>
              <a:t>Indi</a:t>
            </a:r>
            <a:r>
              <a:rPr lang="fr-FR" dirty="0"/>
              <a:t> </a:t>
            </a:r>
            <a:r>
              <a:rPr lang="fr-FR" dirty="0" err="1"/>
              <a:t>mittunt</a:t>
            </a:r>
            <a:r>
              <a:rPr lang="fr-FR" dirty="0"/>
              <a:t> et </a:t>
            </a:r>
            <a:r>
              <a:rPr lang="fr-FR" dirty="0" err="1"/>
              <a:t>Seres</a:t>
            </a:r>
            <a:r>
              <a:rPr lang="fr-FR" dirty="0"/>
              <a:t> </a:t>
            </a:r>
            <a:r>
              <a:rPr lang="fr-FR" dirty="0" err="1"/>
              <a:t>aliaque</a:t>
            </a:r>
            <a:r>
              <a:rPr lang="fr-FR" dirty="0"/>
              <a:t> </a:t>
            </a:r>
            <a:r>
              <a:rPr lang="fr-FR" dirty="0" err="1"/>
              <a:t>plurima</a:t>
            </a:r>
            <a:r>
              <a:rPr lang="fr-FR" dirty="0"/>
              <a:t> </a:t>
            </a:r>
            <a:r>
              <a:rPr lang="fr-FR" dirty="0" err="1"/>
              <a:t>vehi</a:t>
            </a:r>
            <a:r>
              <a:rPr lang="fr-FR" dirty="0"/>
              <a:t> terra </a:t>
            </a:r>
            <a:r>
              <a:rPr lang="fr-FR" dirty="0" err="1"/>
              <a:t>marique</a:t>
            </a:r>
            <a:r>
              <a:rPr lang="fr-FR" dirty="0"/>
              <a:t> </a:t>
            </a:r>
            <a:r>
              <a:rPr lang="fr-FR" dirty="0" err="1"/>
              <a:t>consueta</a:t>
            </a:r>
            <a:r>
              <a:rPr lang="fr-FR" dirty="0"/>
              <a:t>.</a:t>
            </a:r>
          </a:p>
        </p:txBody>
      </p:sp>
      <p:sp>
        <p:nvSpPr>
          <p:cNvPr id="20" name="Espace réservé du texte 12"/>
          <p:cNvSpPr>
            <a:spLocks noGrp="1"/>
          </p:cNvSpPr>
          <p:nvPr>
            <p:ph type="body" sz="quarter" idx="16" hasCustomPrompt="1"/>
          </p:nvPr>
        </p:nvSpPr>
        <p:spPr>
          <a:xfrm>
            <a:off x="511648" y="1639728"/>
            <a:ext cx="2335411" cy="507206"/>
          </a:xfrm>
        </p:spPr>
        <p:txBody>
          <a:bodyPr/>
          <a:lstStyle>
            <a:lvl1pPr marL="0" indent="0">
              <a:lnSpc>
                <a:spcPct val="100000"/>
              </a:lnSpc>
              <a:buNone/>
              <a:defRPr cap="all" baseline="0">
                <a:latin typeface="Satoshi Medium" pitchFamily="50" charset="0"/>
              </a:defRPr>
            </a:lvl1pPr>
          </a:lstStyle>
          <a:p>
            <a:pPr lvl="0"/>
            <a:r>
              <a:rPr lang="fr-FR" dirty="0"/>
              <a:t>Ajout de texte </a:t>
            </a:r>
            <a:r>
              <a:rPr lang="fr-FR" dirty="0" err="1"/>
              <a:t>satoshi</a:t>
            </a:r>
            <a:r>
              <a:rPr lang="fr-FR" dirty="0"/>
              <a:t> 25pt espacement 5% tout en majuscules</a:t>
            </a:r>
          </a:p>
        </p:txBody>
      </p:sp>
      <p:sp>
        <p:nvSpPr>
          <p:cNvPr id="21" name="Espace réservé du texte 12"/>
          <p:cNvSpPr>
            <a:spLocks noGrp="1"/>
          </p:cNvSpPr>
          <p:nvPr>
            <p:ph type="body" sz="quarter" idx="13" hasCustomPrompt="1"/>
          </p:nvPr>
        </p:nvSpPr>
        <p:spPr>
          <a:xfrm>
            <a:off x="3386733" y="1639728"/>
            <a:ext cx="2335411" cy="507206"/>
          </a:xfrm>
        </p:spPr>
        <p:txBody>
          <a:bodyPr/>
          <a:lstStyle>
            <a:lvl1pPr marL="0" indent="0">
              <a:lnSpc>
                <a:spcPct val="100000"/>
              </a:lnSpc>
              <a:buNone/>
              <a:defRPr cap="all" baseline="0">
                <a:latin typeface="Satoshi Medium" pitchFamily="50" charset="0"/>
              </a:defRPr>
            </a:lvl1pPr>
          </a:lstStyle>
          <a:p>
            <a:pPr lvl="0"/>
            <a:r>
              <a:rPr lang="fr-FR" dirty="0"/>
              <a:t>Ajout de texte </a:t>
            </a:r>
            <a:r>
              <a:rPr lang="fr-FR" dirty="0" err="1"/>
              <a:t>satoshi</a:t>
            </a:r>
            <a:r>
              <a:rPr lang="fr-FR" dirty="0"/>
              <a:t> 25pt espacement 5% tout en majuscules</a:t>
            </a:r>
          </a:p>
        </p:txBody>
      </p:sp>
      <p:sp>
        <p:nvSpPr>
          <p:cNvPr id="25" name="Espace réservé du texte 12"/>
          <p:cNvSpPr>
            <a:spLocks noGrp="1"/>
          </p:cNvSpPr>
          <p:nvPr>
            <p:ph type="body" sz="quarter" idx="17" hasCustomPrompt="1"/>
          </p:nvPr>
        </p:nvSpPr>
        <p:spPr>
          <a:xfrm>
            <a:off x="6373416" y="1639728"/>
            <a:ext cx="2335411" cy="507206"/>
          </a:xfrm>
        </p:spPr>
        <p:txBody>
          <a:bodyPr/>
          <a:lstStyle>
            <a:lvl1pPr marL="0" indent="0">
              <a:lnSpc>
                <a:spcPct val="100000"/>
              </a:lnSpc>
              <a:buNone/>
              <a:defRPr cap="all" baseline="0">
                <a:latin typeface="Satoshi Medium" pitchFamily="50" charset="0"/>
              </a:defRPr>
            </a:lvl1pPr>
          </a:lstStyle>
          <a:p>
            <a:pPr lvl="0"/>
            <a:r>
              <a:rPr lang="fr-FR" dirty="0"/>
              <a:t>Ajout de texte </a:t>
            </a:r>
            <a:r>
              <a:rPr lang="fr-FR" dirty="0" err="1"/>
              <a:t>satoshi</a:t>
            </a:r>
            <a:r>
              <a:rPr lang="fr-FR" dirty="0"/>
              <a:t> 25pt espacement 5% tout en majuscules</a:t>
            </a:r>
          </a:p>
        </p:txBody>
      </p:sp>
      <p:sp>
        <p:nvSpPr>
          <p:cNvPr id="27" name="Espace réservé du texte 2"/>
          <p:cNvSpPr>
            <a:spLocks noGrp="1"/>
          </p:cNvSpPr>
          <p:nvPr>
            <p:ph type="body" sz="quarter" idx="18" hasCustomPrompt="1"/>
          </p:nvPr>
        </p:nvSpPr>
        <p:spPr>
          <a:xfrm>
            <a:off x="527850" y="552150"/>
            <a:ext cx="8094150" cy="764381"/>
          </a:xfrm>
        </p:spPr>
        <p:txBody>
          <a:bodyPr>
            <a:normAutofit/>
          </a:bodyPr>
          <a:lstStyle>
            <a:lvl1pPr marL="0" indent="0" algn="l" defTabSz="685800" rtl="0" eaLnBrk="1" latinLnBrk="0" hangingPunct="1">
              <a:lnSpc>
                <a:spcPct val="100000"/>
              </a:lnSpc>
              <a:spcBef>
                <a:spcPct val="0"/>
              </a:spcBef>
              <a:buNone/>
              <a:defRPr lang="en-US" sz="1500" kern="0" cap="all" spc="113" baseline="0" dirty="0">
                <a:solidFill>
                  <a:schemeClr val="tx1"/>
                </a:solidFill>
                <a:latin typeface="Satoshi Black" pitchFamily="50" charset="0"/>
                <a:ea typeface="+mj-ea"/>
                <a:cs typeface="+mj-cs"/>
              </a:defRPr>
            </a:lvl1pPr>
          </a:lstStyle>
          <a:p>
            <a:r>
              <a:rPr lang="fr-FR" dirty="0"/>
              <a:t>Texte</a:t>
            </a:r>
            <a:br>
              <a:rPr lang="fr-FR" dirty="0"/>
            </a:br>
            <a:r>
              <a:rPr lang="fr-FR" dirty="0"/>
              <a:t>headline </a:t>
            </a:r>
            <a:r>
              <a:rPr lang="fr-FR" dirty="0" err="1"/>
              <a:t>satoshi</a:t>
            </a:r>
            <a:r>
              <a:rPr lang="fr-FR" dirty="0"/>
              <a:t> 40pt</a:t>
            </a:r>
            <a:br>
              <a:rPr lang="fr-FR" dirty="0"/>
            </a:br>
            <a:r>
              <a:rPr lang="fr-FR" dirty="0"/>
              <a:t>tout en capitales</a:t>
            </a:r>
            <a:endParaRPr lang="en-US" dirty="0"/>
          </a:p>
        </p:txBody>
      </p:sp>
      <p:sp>
        <p:nvSpPr>
          <p:cNvPr id="28" name="Espace réservé du texte 11"/>
          <p:cNvSpPr>
            <a:spLocks noGrp="1"/>
          </p:cNvSpPr>
          <p:nvPr>
            <p:ph type="body" sz="quarter" idx="15"/>
          </p:nvPr>
        </p:nvSpPr>
        <p:spPr>
          <a:xfrm>
            <a:off x="522000" y="285735"/>
            <a:ext cx="8100000" cy="20250"/>
          </a:xfrm>
          <a:solidFill>
            <a:srgbClr val="FFC94F"/>
          </a:solidFill>
        </p:spPr>
        <p:txBody>
          <a:bodyPr/>
          <a:lstStyle>
            <a:lvl1pPr marL="0" indent="0">
              <a:buFontTx/>
              <a:buNone/>
              <a:defRPr>
                <a:noFill/>
              </a:defRPr>
            </a:lvl1pPr>
            <a:lvl2pPr marL="107752" indent="0">
              <a:buFontTx/>
              <a:buNone/>
              <a:defRPr>
                <a:noFill/>
              </a:defRPr>
            </a:lvl2pPr>
            <a:lvl3pPr marL="247650" indent="0">
              <a:buFontTx/>
              <a:buNone/>
              <a:defRPr>
                <a:noFill/>
              </a:defRPr>
            </a:lvl3pPr>
            <a:lvl4pPr marL="355402" indent="0">
              <a:buFontTx/>
              <a:buNone/>
              <a:defRPr>
                <a:noFill/>
              </a:defRPr>
            </a:lvl4pPr>
            <a:lvl5pPr marL="463748" indent="0">
              <a:buFontTx/>
              <a:buNone/>
              <a:defRPr>
                <a:no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4" name="Image 13"/>
          <p:cNvPicPr>
            <a:picLocks/>
          </p:cNvPicPr>
          <p:nvPr userDrawn="1"/>
        </p:nvPicPr>
        <p:blipFill>
          <a:blip r:embed="rId2">
            <a:extLst>
              <a:ext uri="{28A0092B-C50C-407E-A947-70E740481C1C}">
                <a14:useLocalDpi xmlns:a14="http://schemas.microsoft.com/office/drawing/2010/main" val="0"/>
              </a:ext>
            </a:extLst>
          </a:blip>
          <a:stretch>
            <a:fillRect/>
          </a:stretch>
        </p:blipFill>
        <p:spPr>
          <a:xfrm rot="5400000">
            <a:off x="1580323" y="3158013"/>
            <a:ext cx="3054858" cy="18288"/>
          </a:xfrm>
          <a:prstGeom prst="rect">
            <a:avLst/>
          </a:prstGeom>
        </p:spPr>
      </p:pic>
      <p:pic>
        <p:nvPicPr>
          <p:cNvPr id="18" name="Image 17"/>
          <p:cNvPicPr>
            <a:picLocks/>
          </p:cNvPicPr>
          <p:nvPr userDrawn="1"/>
        </p:nvPicPr>
        <p:blipFill>
          <a:blip r:embed="rId2">
            <a:extLst>
              <a:ext uri="{28A0092B-C50C-407E-A947-70E740481C1C}">
                <a14:useLocalDpi xmlns:a14="http://schemas.microsoft.com/office/drawing/2010/main" val="0"/>
              </a:ext>
            </a:extLst>
          </a:blip>
          <a:stretch>
            <a:fillRect/>
          </a:stretch>
        </p:blipFill>
        <p:spPr>
          <a:xfrm rot="5400000">
            <a:off x="4525394" y="3158013"/>
            <a:ext cx="3054858" cy="18288"/>
          </a:xfrm>
          <a:prstGeom prst="rect">
            <a:avLst/>
          </a:prstGeom>
        </p:spPr>
      </p:pic>
      <p:sp>
        <p:nvSpPr>
          <p:cNvPr id="13" name="Espace réservé du numéro de diapositive 3">
            <a:extLst>
              <a:ext uri="{FF2B5EF4-FFF2-40B4-BE49-F238E27FC236}">
                <a16:creationId xmlns:a16="http://schemas.microsoft.com/office/drawing/2014/main" id="{46920B6C-CA16-2F46-A85B-7A71E9A2710C}"/>
              </a:ext>
            </a:extLst>
          </p:cNvPr>
          <p:cNvSpPr>
            <a:spLocks noGrp="1"/>
          </p:cNvSpPr>
          <p:nvPr>
            <p:ph type="sldNum" sz="quarter" idx="19"/>
          </p:nvPr>
        </p:nvSpPr>
        <p:spPr>
          <a:xfrm>
            <a:off x="8714222" y="4959170"/>
            <a:ext cx="360381" cy="273844"/>
          </a:xfrm>
          <a:prstGeom prst="rect">
            <a:avLst/>
          </a:prstGeom>
        </p:spPr>
        <p:txBody>
          <a:bodyPr/>
          <a:lstStyle/>
          <a:p>
            <a:fld id="{CFDDCBBD-A04C-074D-921C-EE5DD8225C93}" type="slidenum">
              <a:rPr lang="fr-FR" smtClean="0"/>
              <a:t>‹N°›</a:t>
            </a:fld>
            <a:endParaRPr lang="fr-FR" dirty="0"/>
          </a:p>
        </p:txBody>
      </p:sp>
    </p:spTree>
    <p:extLst>
      <p:ext uri="{BB962C8B-B14F-4D97-AF65-F5344CB8AC3E}">
        <p14:creationId xmlns:p14="http://schemas.microsoft.com/office/powerpoint/2010/main" val="3213050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LEINE IMAGE EDITABLE">
    <p:spTree>
      <p:nvGrpSpPr>
        <p:cNvPr id="1" name=""/>
        <p:cNvGrpSpPr/>
        <p:nvPr/>
      </p:nvGrpSpPr>
      <p:grpSpPr>
        <a:xfrm>
          <a:off x="0" y="0"/>
          <a:ext cx="0" cy="0"/>
          <a:chOff x="0" y="0"/>
          <a:chExt cx="0" cy="0"/>
        </a:xfrm>
      </p:grpSpPr>
      <p:sp>
        <p:nvSpPr>
          <p:cNvPr id="13" name="Espace réservé pour une image  12"/>
          <p:cNvSpPr>
            <a:spLocks noGrp="1"/>
          </p:cNvSpPr>
          <p:nvPr>
            <p:ph type="pic" sz="quarter" idx="11"/>
          </p:nvPr>
        </p:nvSpPr>
        <p:spPr>
          <a:xfrm>
            <a:off x="0" y="0"/>
            <a:ext cx="9144000" cy="5143500"/>
          </a:xfrm>
          <a:solidFill>
            <a:schemeClr val="bg1">
              <a:lumMod val="75000"/>
            </a:schemeClr>
          </a:solidFill>
        </p:spPr>
        <p:txBody>
          <a:bodyPr/>
          <a:lstStyle>
            <a:lvl1pPr>
              <a:defRPr>
                <a:noFill/>
              </a:defRPr>
            </a:lvl1pPr>
          </a:lstStyle>
          <a:p>
            <a:endParaRPr lang="en-US" dirty="0"/>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90112" y="4615969"/>
            <a:ext cx="1033160" cy="422645"/>
          </a:xfrm>
          <a:prstGeom prst="rect">
            <a:avLst/>
          </a:prstGeom>
        </p:spPr>
      </p:pic>
      <p:sp>
        <p:nvSpPr>
          <p:cNvPr id="4" name="Espace réservé du numéro de diapositive 3">
            <a:extLst>
              <a:ext uri="{FF2B5EF4-FFF2-40B4-BE49-F238E27FC236}">
                <a16:creationId xmlns:a16="http://schemas.microsoft.com/office/drawing/2014/main" id="{EFE97D52-4B60-404D-A3DE-2DF851C1C799}"/>
              </a:ext>
            </a:extLst>
          </p:cNvPr>
          <p:cNvSpPr>
            <a:spLocks noGrp="1"/>
          </p:cNvSpPr>
          <p:nvPr>
            <p:ph type="sldNum" sz="quarter" idx="18"/>
          </p:nvPr>
        </p:nvSpPr>
        <p:spPr>
          <a:xfrm>
            <a:off x="276433" y="4959170"/>
            <a:ext cx="360381" cy="273844"/>
          </a:xfrm>
          <a:prstGeom prst="rect">
            <a:avLst/>
          </a:prstGeom>
        </p:spPr>
        <p:txBody>
          <a:bodyPr/>
          <a:lstStyle/>
          <a:p>
            <a:fld id="{CFDDCBBD-A04C-074D-921C-EE5DD8225C93}" type="slidenum">
              <a:rPr lang="fr-FR" smtClean="0"/>
              <a:t>‹N°›</a:t>
            </a:fld>
            <a:endParaRPr lang="fr-FR" dirty="0"/>
          </a:p>
        </p:txBody>
      </p:sp>
    </p:spTree>
    <p:extLst>
      <p:ext uri="{BB962C8B-B14F-4D97-AF65-F5344CB8AC3E}">
        <p14:creationId xmlns:p14="http://schemas.microsoft.com/office/powerpoint/2010/main" val="756877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429" y="176400"/>
            <a:ext cx="2050959" cy="1422000"/>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fld id="{17226D4B-EE95-4F55-8D2D-BC01D9B34E15}" type="datetime1">
              <a:rPr lang="fr-FR" cap="all" smtClean="0"/>
              <a:t>12/01/2025</a:t>
            </a:fld>
            <a:endParaRPr lang="fr-FR" cap="all" dirty="0"/>
          </a:p>
        </p:txBody>
      </p:sp>
      <p:sp>
        <p:nvSpPr>
          <p:cNvPr id="3" name="Espace réservé du pied de page 2"/>
          <p:cNvSpPr>
            <a:spLocks noGrp="1"/>
          </p:cNvSpPr>
          <p:nvPr>
            <p:ph type="ftr" sz="quarter" idx="11"/>
          </p:nvPr>
        </p:nvSpPr>
        <p:spPr bwMode="gray"/>
        <p:txBody>
          <a:bodyPr/>
          <a:lstStyle/>
          <a:p>
            <a:r>
              <a:rPr lang="fr-FR"/>
              <a:t>Inspection  pédagogique régionale en physique-chimie</a:t>
            </a:r>
            <a:endParaRPr lang="fr-FR"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904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OUR TABLEAU">
    <p:spTree>
      <p:nvGrpSpPr>
        <p:cNvPr id="1" name=""/>
        <p:cNvGrpSpPr/>
        <p:nvPr/>
      </p:nvGrpSpPr>
      <p:grpSpPr>
        <a:xfrm>
          <a:off x="0" y="0"/>
          <a:ext cx="0" cy="0"/>
          <a:chOff x="0" y="0"/>
          <a:chExt cx="0" cy="0"/>
        </a:xfrm>
      </p:grpSpPr>
      <p:sp>
        <p:nvSpPr>
          <p:cNvPr id="12" name="Rectangle 11"/>
          <p:cNvSpPr/>
          <p:nvPr userDrawn="1"/>
        </p:nvSpPr>
        <p:spPr>
          <a:xfrm rot="16200000">
            <a:off x="4375369" y="-4452522"/>
            <a:ext cx="393263" cy="9144001"/>
          </a:xfrm>
          <a:prstGeom prst="rect">
            <a:avLst/>
          </a:prstGeom>
          <a:solidFill>
            <a:srgbClr val="19199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675"/>
          </a:p>
        </p:txBody>
      </p:sp>
      <p:sp>
        <p:nvSpPr>
          <p:cNvPr id="8" name="Titre 1"/>
          <p:cNvSpPr>
            <a:spLocks noGrp="1"/>
          </p:cNvSpPr>
          <p:nvPr>
            <p:ph type="title" hasCustomPrompt="1"/>
          </p:nvPr>
        </p:nvSpPr>
        <p:spPr>
          <a:xfrm>
            <a:off x="1329244" y="696467"/>
            <a:ext cx="6214569" cy="368485"/>
          </a:xfrm>
        </p:spPr>
        <p:txBody>
          <a:bodyPr anchor="b">
            <a:normAutofit/>
          </a:bodyPr>
          <a:lstStyle>
            <a:lvl1pPr>
              <a:lnSpc>
                <a:spcPct val="100000"/>
              </a:lnSpc>
              <a:defRPr sz="1875" spc="113" baseline="0">
                <a:latin typeface="Satoshi Black" pitchFamily="50" charset="0"/>
              </a:defRPr>
            </a:lvl1pPr>
          </a:lstStyle>
          <a:p>
            <a:r>
              <a:rPr lang="fr-FR" dirty="0"/>
              <a:t>Titre tableau</a:t>
            </a:r>
            <a:endParaRPr lang="en-US" dirty="0"/>
          </a:p>
        </p:txBody>
      </p:sp>
      <p:sp>
        <p:nvSpPr>
          <p:cNvPr id="10" name="Espace réservé du texte 6"/>
          <p:cNvSpPr>
            <a:spLocks noGrp="1"/>
          </p:cNvSpPr>
          <p:nvPr>
            <p:ph type="body" sz="quarter" idx="10" hasCustomPrompt="1"/>
          </p:nvPr>
        </p:nvSpPr>
        <p:spPr>
          <a:xfrm>
            <a:off x="1329087" y="1189337"/>
            <a:ext cx="6214713" cy="357713"/>
          </a:xfrm>
        </p:spPr>
        <p:txBody>
          <a:bodyPr numCol="1" spcCol="1080000"/>
          <a:lstStyle>
            <a:lvl1pPr marL="0" indent="0">
              <a:lnSpc>
                <a:spcPct val="100000"/>
              </a:lnSpc>
              <a:buNone/>
              <a:defRPr b="0" baseline="0">
                <a:latin typeface="Satoshi" pitchFamily="50" charset="0"/>
              </a:defRPr>
            </a:lvl1pPr>
          </a:lstStyle>
          <a:p>
            <a:pPr lvl="0"/>
            <a:r>
              <a:rPr lang="fr-FR" dirty="0"/>
              <a:t>Texte courant Satoshi Sans Regular (moyen) 25pt espacement 5% tout en minuscules</a:t>
            </a:r>
          </a:p>
        </p:txBody>
      </p:sp>
      <p:sp>
        <p:nvSpPr>
          <p:cNvPr id="13" name="Espace réservé du texte 11"/>
          <p:cNvSpPr>
            <a:spLocks noGrp="1"/>
          </p:cNvSpPr>
          <p:nvPr>
            <p:ph type="body" sz="quarter" idx="15"/>
          </p:nvPr>
        </p:nvSpPr>
        <p:spPr>
          <a:xfrm>
            <a:off x="522000" y="285735"/>
            <a:ext cx="8100000" cy="20250"/>
          </a:xfrm>
          <a:solidFill>
            <a:srgbClr val="FFC94F"/>
          </a:solidFill>
        </p:spPr>
        <p:txBody>
          <a:bodyPr/>
          <a:lstStyle>
            <a:lvl1pPr marL="0" indent="0">
              <a:buFontTx/>
              <a:buNone/>
              <a:defRPr>
                <a:noFill/>
              </a:defRPr>
            </a:lvl1pPr>
            <a:lvl2pPr marL="107752" indent="0">
              <a:buFontTx/>
              <a:buNone/>
              <a:defRPr>
                <a:noFill/>
              </a:defRPr>
            </a:lvl2pPr>
            <a:lvl3pPr marL="247650" indent="0">
              <a:buFontTx/>
              <a:buNone/>
              <a:defRPr>
                <a:noFill/>
              </a:defRPr>
            </a:lvl3pPr>
            <a:lvl4pPr marL="355402" indent="0">
              <a:buFontTx/>
              <a:buNone/>
              <a:defRPr>
                <a:noFill/>
              </a:defRPr>
            </a:lvl4pPr>
            <a:lvl5pPr marL="463748" indent="0">
              <a:buFontTx/>
              <a:buNone/>
              <a:defRPr>
                <a:no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3">
            <a:extLst>
              <a:ext uri="{FF2B5EF4-FFF2-40B4-BE49-F238E27FC236}">
                <a16:creationId xmlns:a16="http://schemas.microsoft.com/office/drawing/2014/main" id="{BBA01DEC-88E1-C245-A631-B42E448AA03F}"/>
              </a:ext>
            </a:extLst>
          </p:cNvPr>
          <p:cNvSpPr>
            <a:spLocks noGrp="1"/>
          </p:cNvSpPr>
          <p:nvPr>
            <p:ph type="sldNum" sz="quarter" idx="18"/>
          </p:nvPr>
        </p:nvSpPr>
        <p:spPr>
          <a:xfrm>
            <a:off x="8714222" y="4959170"/>
            <a:ext cx="360381" cy="273844"/>
          </a:xfrm>
          <a:prstGeom prst="rect">
            <a:avLst/>
          </a:prstGeom>
        </p:spPr>
        <p:txBody>
          <a:bodyPr/>
          <a:lstStyle/>
          <a:p>
            <a:fld id="{CFDDCBBD-A04C-074D-921C-EE5DD8225C93}" type="slidenum">
              <a:rPr lang="fr-FR" smtClean="0"/>
              <a:t>‹N°›</a:t>
            </a:fld>
            <a:endParaRPr lang="fr-FR" dirty="0"/>
          </a:p>
        </p:txBody>
      </p:sp>
    </p:spTree>
    <p:extLst>
      <p:ext uri="{BB962C8B-B14F-4D97-AF65-F5344CB8AC3E}">
        <p14:creationId xmlns:p14="http://schemas.microsoft.com/office/powerpoint/2010/main" val="2879056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2" name="Rectangle 1"/>
          <p:cNvSpPr/>
          <p:nvPr userDrawn="1"/>
        </p:nvSpPr>
        <p:spPr>
          <a:xfrm>
            <a:off x="7049293" y="0"/>
            <a:ext cx="2094707"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75"/>
          </a:p>
        </p:txBody>
      </p:sp>
      <p:sp>
        <p:nvSpPr>
          <p:cNvPr id="3" name="Rectangle 2"/>
          <p:cNvSpPr/>
          <p:nvPr userDrawn="1"/>
        </p:nvSpPr>
        <p:spPr>
          <a:xfrm>
            <a:off x="0" y="4710042"/>
            <a:ext cx="9144000" cy="433458"/>
          </a:xfrm>
          <a:prstGeom prst="rect">
            <a:avLst/>
          </a:prstGeom>
          <a:solidFill>
            <a:srgbClr val="19199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675"/>
          </a:p>
        </p:txBody>
      </p:sp>
      <p:sp>
        <p:nvSpPr>
          <p:cNvPr id="5" name="THANKS"/>
          <p:cNvSpPr txBox="1">
            <a:spLocks noGrp="1"/>
          </p:cNvSpPr>
          <p:nvPr>
            <p:ph type="title" hasCustomPrompt="1"/>
          </p:nvPr>
        </p:nvSpPr>
        <p:spPr>
          <a:xfrm>
            <a:off x="2150918" y="1659693"/>
            <a:ext cx="2673061" cy="985838"/>
          </a:xfrm>
          <a:prstGeom prst="rect">
            <a:avLst/>
          </a:prstGeom>
        </p:spPr>
        <p:txBody>
          <a:bodyPr anchor="b"/>
          <a:lstStyle>
            <a:lvl1pPr algn="ctr">
              <a:defRPr sz="3000" spc="0" baseline="0">
                <a:solidFill>
                  <a:srgbClr val="191998"/>
                </a:solidFill>
                <a:latin typeface="Satoshi Black" pitchFamily="50" charset="0"/>
                <a:ea typeface="Satoshi Black" pitchFamily="50" charset="0"/>
                <a:cs typeface="Satoshi Black" pitchFamily="50" charset="0"/>
                <a:sym typeface="Work Sans Black"/>
              </a:defRPr>
            </a:lvl1pPr>
          </a:lstStyle>
          <a:p>
            <a:r>
              <a:rPr lang="fr-FR" dirty="0"/>
              <a:t>Merci</a:t>
            </a:r>
            <a:endParaRPr dirty="0"/>
          </a:p>
        </p:txBody>
      </p:sp>
      <p:grpSp>
        <p:nvGrpSpPr>
          <p:cNvPr id="27" name="Groupe 26"/>
          <p:cNvGrpSpPr/>
          <p:nvPr userDrawn="1"/>
        </p:nvGrpSpPr>
        <p:grpSpPr>
          <a:xfrm>
            <a:off x="486589" y="4112263"/>
            <a:ext cx="4421029" cy="611706"/>
            <a:chOff x="1336483" y="10909119"/>
            <a:chExt cx="10709170" cy="1631214"/>
          </a:xfrm>
        </p:grpSpPr>
        <p:sp>
          <p:nvSpPr>
            <p:cNvPr id="6" name="ZoneTexte 5"/>
            <p:cNvSpPr txBox="1"/>
            <p:nvPr userDrawn="1"/>
          </p:nvSpPr>
          <p:spPr>
            <a:xfrm>
              <a:off x="1336483" y="10909119"/>
              <a:ext cx="2987868" cy="1631214"/>
            </a:xfrm>
            <a:prstGeom prst="rect">
              <a:avLst/>
            </a:prstGeom>
            <a:noFill/>
          </p:spPr>
          <p:txBody>
            <a:bodyPr wrap="square" rtlCol="0">
              <a:spAutoFit/>
            </a:bodyPr>
            <a:lstStyle/>
            <a:p>
              <a:r>
                <a:rPr lang="fr-FR" sz="675" b="1" kern="1200" dirty="0">
                  <a:solidFill>
                    <a:schemeClr val="tx1"/>
                  </a:solidFill>
                  <a:effectLst/>
                  <a:latin typeface="Satoshi" pitchFamily="50" charset="0"/>
                  <a:ea typeface="+mn-ea"/>
                  <a:cs typeface="+mn-cs"/>
                </a:rPr>
                <a:t>Siège du Conseil régional</a:t>
              </a:r>
              <a:endParaRPr lang="fr-FR" sz="675" kern="1200" dirty="0">
                <a:solidFill>
                  <a:schemeClr val="tx1"/>
                </a:solidFill>
                <a:effectLst/>
                <a:latin typeface="Satoshi" pitchFamily="50" charset="0"/>
                <a:ea typeface="+mn-ea"/>
                <a:cs typeface="+mn-cs"/>
              </a:endParaRPr>
            </a:p>
            <a:p>
              <a:r>
                <a:rPr lang="fr-FR" sz="675" kern="1200" dirty="0">
                  <a:solidFill>
                    <a:schemeClr val="tx1"/>
                  </a:solidFill>
                  <a:effectLst/>
                  <a:latin typeface="Satoshi" pitchFamily="50" charset="0"/>
                  <a:ea typeface="+mn-ea"/>
                  <a:cs typeface="+mn-cs"/>
                </a:rPr>
                <a:t>1 place Adrien Zeller</a:t>
              </a:r>
            </a:p>
            <a:p>
              <a:r>
                <a:rPr lang="fr-FR" sz="675" kern="1200" dirty="0">
                  <a:solidFill>
                    <a:schemeClr val="tx1"/>
                  </a:solidFill>
                  <a:effectLst/>
                  <a:latin typeface="Satoshi" pitchFamily="50" charset="0"/>
                  <a:ea typeface="+mn-ea"/>
                  <a:cs typeface="+mn-cs"/>
                </a:rPr>
                <a:t>BP 91006 </a:t>
              </a:r>
            </a:p>
            <a:p>
              <a:r>
                <a:rPr lang="fr-FR" sz="675" kern="1200" dirty="0">
                  <a:solidFill>
                    <a:schemeClr val="tx1"/>
                  </a:solidFill>
                  <a:effectLst/>
                  <a:latin typeface="Satoshi" pitchFamily="50" charset="0"/>
                  <a:ea typeface="+mn-ea"/>
                  <a:cs typeface="+mn-cs"/>
                </a:rPr>
                <a:t>67070 Strasbourg Cedex</a:t>
              </a:r>
            </a:p>
            <a:p>
              <a:r>
                <a:rPr lang="fr-FR" sz="675" kern="1200" dirty="0">
                  <a:solidFill>
                    <a:schemeClr val="tx1"/>
                  </a:solidFill>
                  <a:effectLst/>
                  <a:latin typeface="Satoshi" pitchFamily="50" charset="0"/>
                  <a:ea typeface="+mn-ea"/>
                  <a:cs typeface="+mn-cs"/>
                </a:rPr>
                <a:t>+33 (0)3 88 15 68 67</a:t>
              </a:r>
            </a:p>
          </p:txBody>
        </p:sp>
        <p:sp>
          <p:nvSpPr>
            <p:cNvPr id="19" name="ZoneTexte 18"/>
            <p:cNvSpPr txBox="1"/>
            <p:nvPr userDrawn="1"/>
          </p:nvSpPr>
          <p:spPr>
            <a:xfrm>
              <a:off x="4858493" y="10909119"/>
              <a:ext cx="4075419" cy="1354214"/>
            </a:xfrm>
            <a:prstGeom prst="rect">
              <a:avLst/>
            </a:prstGeom>
            <a:noFill/>
          </p:spPr>
          <p:txBody>
            <a:bodyPr wrap="square" rtlCol="0">
              <a:spAutoFit/>
            </a:bodyPr>
            <a:lstStyle/>
            <a:p>
              <a:r>
                <a:rPr lang="fr-FR" sz="675" b="1" kern="1200" dirty="0">
                  <a:solidFill>
                    <a:schemeClr val="tx1"/>
                  </a:solidFill>
                  <a:effectLst/>
                  <a:latin typeface="Satoshi" pitchFamily="50" charset="0"/>
                  <a:ea typeface="+mn-ea"/>
                  <a:cs typeface="+mn-cs"/>
                </a:rPr>
                <a:t>Hôtel de Région</a:t>
              </a:r>
              <a:endParaRPr lang="fr-FR" sz="675" kern="1200" dirty="0">
                <a:solidFill>
                  <a:schemeClr val="tx1"/>
                </a:solidFill>
                <a:effectLst/>
                <a:latin typeface="Satoshi" pitchFamily="50" charset="0"/>
                <a:ea typeface="+mn-ea"/>
                <a:cs typeface="+mn-cs"/>
              </a:endParaRPr>
            </a:p>
            <a:p>
              <a:r>
                <a:rPr lang="fr-FR" sz="675" kern="1200" dirty="0">
                  <a:solidFill>
                    <a:schemeClr val="tx1"/>
                  </a:solidFill>
                  <a:effectLst/>
                  <a:latin typeface="Satoshi" pitchFamily="50" charset="0"/>
                  <a:ea typeface="+mn-ea"/>
                  <a:cs typeface="+mn-cs"/>
                </a:rPr>
                <a:t>5 rue de Jéricho</a:t>
              </a:r>
            </a:p>
            <a:p>
              <a:r>
                <a:rPr lang="fr-FR" sz="675" kern="1200" dirty="0">
                  <a:solidFill>
                    <a:schemeClr val="tx1"/>
                  </a:solidFill>
                  <a:effectLst/>
                  <a:latin typeface="Satoshi" pitchFamily="50" charset="0"/>
                  <a:ea typeface="+mn-ea"/>
                  <a:cs typeface="+mn-cs"/>
                </a:rPr>
                <a:t>CS70441</a:t>
              </a:r>
            </a:p>
            <a:p>
              <a:r>
                <a:rPr lang="fr-FR" sz="675" kern="1200" dirty="0">
                  <a:solidFill>
                    <a:schemeClr val="tx1"/>
                  </a:solidFill>
                  <a:effectLst/>
                  <a:latin typeface="Satoshi" pitchFamily="50" charset="0"/>
                  <a:ea typeface="+mn-ea"/>
                  <a:cs typeface="+mn-cs"/>
                </a:rPr>
                <a:t>51037 Châlons-en-Champagne Cedex</a:t>
              </a:r>
            </a:p>
          </p:txBody>
        </p:sp>
        <p:sp>
          <p:nvSpPr>
            <p:cNvPr id="21" name="ZoneTexte 20"/>
            <p:cNvSpPr txBox="1"/>
            <p:nvPr userDrawn="1"/>
          </p:nvSpPr>
          <p:spPr>
            <a:xfrm>
              <a:off x="9468059" y="10909119"/>
              <a:ext cx="2577594" cy="1631214"/>
            </a:xfrm>
            <a:prstGeom prst="rect">
              <a:avLst/>
            </a:prstGeom>
            <a:noFill/>
          </p:spPr>
          <p:txBody>
            <a:bodyPr wrap="square" rtlCol="0">
              <a:spAutoFit/>
            </a:bodyPr>
            <a:lstStyle/>
            <a:p>
              <a:r>
                <a:rPr lang="fr-FR" sz="675" b="1" kern="1200" dirty="0">
                  <a:solidFill>
                    <a:schemeClr val="tx1"/>
                  </a:solidFill>
                  <a:effectLst/>
                  <a:latin typeface="Satoshi" pitchFamily="50" charset="0"/>
                  <a:ea typeface="+mn-ea"/>
                  <a:cs typeface="+mn-cs"/>
                </a:rPr>
                <a:t>Hôtel de Région</a:t>
              </a:r>
              <a:endParaRPr lang="fr-FR" sz="675" kern="1200" dirty="0">
                <a:solidFill>
                  <a:schemeClr val="tx1"/>
                </a:solidFill>
                <a:effectLst/>
                <a:latin typeface="Satoshi" pitchFamily="50" charset="0"/>
                <a:ea typeface="+mn-ea"/>
                <a:cs typeface="+mn-cs"/>
              </a:endParaRPr>
            </a:p>
            <a:p>
              <a:r>
                <a:rPr lang="fr-FR" sz="675" kern="1200" dirty="0">
                  <a:solidFill>
                    <a:schemeClr val="tx1"/>
                  </a:solidFill>
                  <a:effectLst/>
                  <a:latin typeface="Satoshi" pitchFamily="50" charset="0"/>
                  <a:ea typeface="+mn-ea"/>
                  <a:cs typeface="+mn-cs"/>
                </a:rPr>
                <a:t>place Gabriel </a:t>
              </a:r>
              <a:r>
                <a:rPr lang="fr-FR" sz="675" kern="1200" dirty="0" err="1">
                  <a:solidFill>
                    <a:schemeClr val="tx1"/>
                  </a:solidFill>
                  <a:effectLst/>
                  <a:latin typeface="Satoshi" pitchFamily="50" charset="0"/>
                  <a:ea typeface="+mn-ea"/>
                  <a:cs typeface="+mn-cs"/>
                </a:rPr>
                <a:t>Hocquard</a:t>
              </a:r>
              <a:endParaRPr lang="fr-FR" sz="675" kern="1200" dirty="0">
                <a:solidFill>
                  <a:schemeClr val="tx1"/>
                </a:solidFill>
                <a:effectLst/>
                <a:latin typeface="Satoshi" pitchFamily="50" charset="0"/>
                <a:ea typeface="+mn-ea"/>
                <a:cs typeface="+mn-cs"/>
              </a:endParaRPr>
            </a:p>
            <a:p>
              <a:r>
                <a:rPr lang="fr-FR" sz="675" kern="1200" dirty="0">
                  <a:solidFill>
                    <a:schemeClr val="tx1"/>
                  </a:solidFill>
                  <a:effectLst/>
                  <a:latin typeface="Satoshi" pitchFamily="50" charset="0"/>
                  <a:ea typeface="+mn-ea"/>
                  <a:cs typeface="+mn-cs"/>
                </a:rPr>
                <a:t>CS 81004</a:t>
              </a:r>
            </a:p>
            <a:p>
              <a:r>
                <a:rPr lang="fr-FR" sz="675" kern="1200" dirty="0">
                  <a:solidFill>
                    <a:schemeClr val="tx1"/>
                  </a:solidFill>
                  <a:effectLst/>
                  <a:latin typeface="Satoshi" pitchFamily="50" charset="0"/>
                  <a:ea typeface="+mn-ea"/>
                  <a:cs typeface="+mn-cs"/>
                </a:rPr>
                <a:t>57036 Metz Cedex 01</a:t>
              </a:r>
            </a:p>
          </p:txBody>
        </p:sp>
      </p:grpSp>
      <p:sp>
        <p:nvSpPr>
          <p:cNvPr id="22" name="Rectangle 21"/>
          <p:cNvSpPr/>
          <p:nvPr userDrawn="1"/>
        </p:nvSpPr>
        <p:spPr>
          <a:xfrm rot="5400000">
            <a:off x="4563428" y="129470"/>
            <a:ext cx="17145" cy="9144000"/>
          </a:xfrm>
          <a:prstGeom prst="rect">
            <a:avLst/>
          </a:prstGeom>
          <a:solidFill>
            <a:srgbClr val="FFC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675"/>
          </a:p>
        </p:txBody>
      </p:sp>
      <p:grpSp>
        <p:nvGrpSpPr>
          <p:cNvPr id="8" name="Groupe 7"/>
          <p:cNvGrpSpPr/>
          <p:nvPr userDrawn="1"/>
        </p:nvGrpSpPr>
        <p:grpSpPr>
          <a:xfrm>
            <a:off x="486589" y="4792174"/>
            <a:ext cx="1981325" cy="220885"/>
            <a:chOff x="1297571" y="12779123"/>
            <a:chExt cx="5283532" cy="589027"/>
          </a:xfrm>
        </p:grpSpPr>
        <p:sp>
          <p:nvSpPr>
            <p:cNvPr id="23" name="ZoneTexte 22"/>
            <p:cNvSpPr txBox="1"/>
            <p:nvPr userDrawn="1"/>
          </p:nvSpPr>
          <p:spPr>
            <a:xfrm>
              <a:off x="1297571" y="12844928"/>
              <a:ext cx="4206239" cy="523222"/>
            </a:xfrm>
            <a:prstGeom prst="rect">
              <a:avLst/>
            </a:prstGeom>
            <a:noFill/>
          </p:spPr>
          <p:txBody>
            <a:bodyPr wrap="square" rtlCol="0">
              <a:spAutoFit/>
            </a:bodyPr>
            <a:lstStyle/>
            <a:p>
              <a:r>
                <a:rPr lang="fr-FR" sz="675" b="1" kern="1200" dirty="0">
                  <a:solidFill>
                    <a:schemeClr val="bg1"/>
                  </a:solidFill>
                  <a:effectLst/>
                  <a:latin typeface="Satoshi" pitchFamily="50" charset="0"/>
                  <a:ea typeface="+mn-ea"/>
                  <a:cs typeface="+mn-cs"/>
                </a:rPr>
                <a:t>Retrouvez-nous sur </a:t>
              </a:r>
              <a:endParaRPr lang="fr-FR" sz="675" kern="1200" dirty="0">
                <a:solidFill>
                  <a:schemeClr val="bg1"/>
                </a:solidFill>
                <a:effectLst/>
                <a:latin typeface="Satoshi" pitchFamily="50" charset="0"/>
                <a:ea typeface="+mn-ea"/>
                <a:cs typeface="+mn-cs"/>
              </a:endParaRPr>
            </a:p>
          </p:txBody>
        </p:sp>
        <p:pic>
          <p:nvPicPr>
            <p:cNvPr id="24" name="Imag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0762" y="12779123"/>
              <a:ext cx="2930341" cy="584214"/>
            </a:xfrm>
            <a:prstGeom prst="rect">
              <a:avLst/>
            </a:prstGeom>
          </p:spPr>
        </p:pic>
      </p:grpSp>
      <p:sp>
        <p:nvSpPr>
          <p:cNvPr id="29" name="ZoneTexte 28"/>
          <p:cNvSpPr txBox="1"/>
          <p:nvPr userDrawn="1"/>
        </p:nvSpPr>
        <p:spPr>
          <a:xfrm>
            <a:off x="7488966" y="4550592"/>
            <a:ext cx="1215360" cy="246221"/>
          </a:xfrm>
          <a:prstGeom prst="rect">
            <a:avLst/>
          </a:prstGeom>
          <a:noFill/>
        </p:spPr>
        <p:txBody>
          <a:bodyPr wrap="square" rtlCol="0">
            <a:spAutoFit/>
          </a:bodyPr>
          <a:lstStyle/>
          <a:p>
            <a:pPr marL="0" marR="0" lvl="0" indent="0" algn="l" defTabSz="171450" rtl="0" eaLnBrk="1" fontAlgn="auto" latinLnBrk="0" hangingPunct="1">
              <a:lnSpc>
                <a:spcPct val="100000"/>
              </a:lnSpc>
              <a:spcBef>
                <a:spcPts val="0"/>
              </a:spcBef>
              <a:spcAft>
                <a:spcPts val="0"/>
              </a:spcAft>
              <a:buClrTx/>
              <a:buSzTx/>
              <a:buFontTx/>
              <a:buNone/>
              <a:tabLst/>
              <a:defRPr/>
            </a:pPr>
            <a:r>
              <a:rPr lang="fr-FR" sz="1500" b="1" i="0" u="none" strike="noStrike" kern="1200" baseline="30000" dirty="0">
                <a:solidFill>
                  <a:srgbClr val="191998"/>
                </a:solidFill>
                <a:latin typeface="Satoshi" pitchFamily="50" charset="0"/>
                <a:ea typeface="+mn-ea"/>
                <a:cs typeface="+mn-cs"/>
              </a:rPr>
              <a:t>www.grandest.fr</a:t>
            </a:r>
          </a:p>
        </p:txBody>
      </p:sp>
      <p:pic>
        <p:nvPicPr>
          <p:cNvPr id="17" name="Imag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4159" y="315908"/>
            <a:ext cx="1564974" cy="641074"/>
          </a:xfrm>
          <a:prstGeom prst="rect">
            <a:avLst/>
          </a:prstGeom>
        </p:spPr>
      </p:pic>
      <p:pic>
        <p:nvPicPr>
          <p:cNvPr id="18" name="Image 17"/>
          <p:cNvPicPr>
            <a:picLocks/>
          </p:cNvPicPr>
          <p:nvPr userDrawn="1"/>
        </p:nvPicPr>
        <p:blipFill>
          <a:blip r:embed="rId4">
            <a:extLst>
              <a:ext uri="{28A0092B-C50C-407E-A947-70E740481C1C}">
                <a14:useLocalDpi xmlns:a14="http://schemas.microsoft.com/office/drawing/2010/main" val="0"/>
              </a:ext>
            </a:extLst>
          </a:blip>
          <a:stretch>
            <a:fillRect/>
          </a:stretch>
        </p:blipFill>
        <p:spPr>
          <a:xfrm rot="10800000">
            <a:off x="-605782" y="2732040"/>
            <a:ext cx="5513400" cy="284850"/>
          </a:xfrm>
          <a:prstGeom prst="rect">
            <a:avLst/>
          </a:prstGeom>
        </p:spPr>
      </p:pic>
    </p:spTree>
    <p:extLst>
      <p:ext uri="{BB962C8B-B14F-4D97-AF65-F5344CB8AC3E}">
        <p14:creationId xmlns:p14="http://schemas.microsoft.com/office/powerpoint/2010/main" val="4239061565"/>
      </p:ext>
    </p:extLst>
  </p:cSld>
  <p:clrMapOvr>
    <a:masterClrMapping/>
  </p:clrMapOvr>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577850"/>
            <a:ext cx="8086725" cy="2514600"/>
          </a:xfrm>
        </p:spPr>
        <p:txBody>
          <a:bodyPr anchor="b">
            <a:noAutofit/>
          </a:bodyPr>
          <a:lstStyle>
            <a:lvl1pPr algn="l">
              <a:lnSpc>
                <a:spcPct val="80000"/>
              </a:lnSpc>
              <a:defRPr sz="6600" spc="-9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500634" y="3155157"/>
            <a:ext cx="6921151" cy="1234440"/>
          </a:xfrm>
        </p:spPr>
        <p:txBody>
          <a:bodyPr>
            <a:normAutofit/>
          </a:bodyPr>
          <a:lstStyle>
            <a:lvl1pPr marL="0" indent="0" algn="l">
              <a:buNone/>
              <a:defRPr sz="2400">
                <a:solidFill>
                  <a:schemeClr val="bg1"/>
                </a:solidFill>
                <a:latin typeface="+mj-lt"/>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93BA916-55D6-47BC-A36D-A3BAB271996F}" type="datetimeFigureOut">
              <a:rPr lang="fr-FR" smtClean="0"/>
              <a:t>12/01/2025</a:t>
            </a:fld>
            <a:endParaRPr lang="fr-FR"/>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fr-FR"/>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3E831C2F-80DD-4D57-BFF0-9B6035D31CB8}" type="slidenum">
              <a:rPr lang="fr-FR" smtClean="0"/>
              <a:t>‹N°›</a:t>
            </a:fld>
            <a:endParaRPr lang="fr-FR"/>
          </a:p>
        </p:txBody>
      </p:sp>
    </p:spTree>
    <p:extLst>
      <p:ext uri="{BB962C8B-B14F-4D97-AF65-F5344CB8AC3E}">
        <p14:creationId xmlns:p14="http://schemas.microsoft.com/office/powerpoint/2010/main" val="1989648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93BA916-55D6-47BC-A36D-A3BAB271996F}" type="datetimeFigureOut">
              <a:rPr lang="fr-FR" smtClean="0"/>
              <a:t>12/01/2025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E831C2F-80DD-4D57-BFF0-9B6035D31CB8}" type="slidenum">
              <a:rPr lang="fr-FR" smtClean="0"/>
              <a:t>‹N°›</a:t>
            </a:fld>
            <a:endParaRPr lang="fr-FR"/>
          </a:p>
        </p:txBody>
      </p:sp>
    </p:spTree>
    <p:extLst>
      <p:ext uri="{BB962C8B-B14F-4D97-AF65-F5344CB8AC3E}">
        <p14:creationId xmlns:p14="http://schemas.microsoft.com/office/powerpoint/2010/main" val="820229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2628" y="575564"/>
            <a:ext cx="8085582" cy="2516886"/>
          </a:xfrm>
        </p:spPr>
        <p:txBody>
          <a:bodyPr anchor="b">
            <a:normAutofit/>
          </a:bodyPr>
          <a:lstStyle>
            <a:lvl1pPr>
              <a:lnSpc>
                <a:spcPct val="80000"/>
              </a:lnSpc>
              <a:defRPr sz="6600" b="0" baseline="0">
                <a:solidFill>
                  <a:schemeClr val="accent1"/>
                </a:solidFill>
              </a:defRPr>
            </a:lvl1pPr>
          </a:lstStyle>
          <a:p>
            <a:r>
              <a:rPr lang="fr-FR"/>
              <a:t>Modifiez le style du titre</a:t>
            </a:r>
            <a:endParaRPr lang="en-US" dirty="0"/>
          </a:p>
        </p:txBody>
      </p:sp>
      <p:sp>
        <p:nvSpPr>
          <p:cNvPr id="3" name="Text Placeholder 2"/>
          <p:cNvSpPr>
            <a:spLocks noGrp="1"/>
          </p:cNvSpPr>
          <p:nvPr>
            <p:ph type="body" idx="1"/>
          </p:nvPr>
        </p:nvSpPr>
        <p:spPr>
          <a:xfrm>
            <a:off x="500634" y="3153157"/>
            <a:ext cx="6919722" cy="1234440"/>
          </a:xfrm>
        </p:spPr>
        <p:txBody>
          <a:bodyPr anchor="t">
            <a:normAutofit/>
          </a:bodyPr>
          <a:lstStyle>
            <a:lvl1pPr marL="0" indent="0">
              <a:buNone/>
              <a:defRPr sz="2400">
                <a:solidFill>
                  <a:schemeClr val="tx1"/>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93BA916-55D6-47BC-A36D-A3BAB271996F}" type="datetimeFigureOut">
              <a:rPr lang="fr-FR" smtClean="0"/>
              <a:t>12/01/2025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E831C2F-80DD-4D57-BFF0-9B6035D31CB8}" type="slidenum">
              <a:rPr lang="fr-FR" smtClean="0"/>
              <a:t>‹N°›</a:t>
            </a:fld>
            <a:endParaRPr lang="fr-FR"/>
          </a:p>
        </p:txBody>
      </p:sp>
    </p:spTree>
    <p:extLst>
      <p:ext uri="{BB962C8B-B14F-4D97-AF65-F5344CB8AC3E}">
        <p14:creationId xmlns:p14="http://schemas.microsoft.com/office/powerpoint/2010/main" val="1602522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07492"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508498" y="1498601"/>
            <a:ext cx="3497580" cy="282549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93BA916-55D6-47BC-A36D-A3BAB271996F}" type="datetimeFigureOut">
              <a:rPr lang="fr-FR" smtClean="0"/>
              <a:t>12/01/2025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E831C2F-80DD-4D57-BFF0-9B6035D31CB8}" type="slidenum">
              <a:rPr lang="fr-FR" smtClean="0"/>
              <a:t>‹N°›</a:t>
            </a:fld>
            <a:endParaRPr lang="fr-FR"/>
          </a:p>
        </p:txBody>
      </p:sp>
    </p:spTree>
    <p:extLst>
      <p:ext uri="{BB962C8B-B14F-4D97-AF65-F5344CB8AC3E}">
        <p14:creationId xmlns:p14="http://schemas.microsoft.com/office/powerpoint/2010/main" val="3098088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507492" y="1530350"/>
            <a:ext cx="3497580" cy="542550"/>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507492" y="206481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505706" y="1528826"/>
            <a:ext cx="3497580" cy="541782"/>
          </a:xfrm>
        </p:spPr>
        <p:txBody>
          <a:bodyPr anchor="ctr">
            <a:normAutofit/>
          </a:bodyPr>
          <a:lstStyle>
            <a:lvl1pPr marL="0" indent="0">
              <a:buNone/>
              <a:defRPr sz="1650" b="0" cap="all" baseline="0">
                <a:solidFill>
                  <a:schemeClr val="tx1">
                    <a:lumMod val="85000"/>
                    <a:lumOff val="1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4505706" y="2063243"/>
            <a:ext cx="3497580" cy="24003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93BA916-55D6-47BC-A36D-A3BAB271996F}" type="datetimeFigureOut">
              <a:rPr lang="fr-FR" smtClean="0"/>
              <a:t>12/01/2025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E831C2F-80DD-4D57-BFF0-9B6035D31CB8}" type="slidenum">
              <a:rPr lang="fr-FR" smtClean="0"/>
              <a:t>‹N°›</a:t>
            </a:fld>
            <a:endParaRPr lang="fr-FR"/>
          </a:p>
        </p:txBody>
      </p:sp>
    </p:spTree>
    <p:extLst>
      <p:ext uri="{BB962C8B-B14F-4D97-AF65-F5344CB8AC3E}">
        <p14:creationId xmlns:p14="http://schemas.microsoft.com/office/powerpoint/2010/main" val="3753658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93BA916-55D6-47BC-A36D-A3BAB271996F}" type="datetimeFigureOut">
              <a:rPr lang="fr-FR" smtClean="0"/>
              <a:t>12/01/2025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E831C2F-80DD-4D57-BFF0-9B6035D31CB8}" type="slidenum">
              <a:rPr lang="fr-FR" smtClean="0"/>
              <a:t>‹N°›</a:t>
            </a:fld>
            <a:endParaRPr lang="fr-FR"/>
          </a:p>
        </p:txBody>
      </p:sp>
    </p:spTree>
    <p:extLst>
      <p:ext uri="{BB962C8B-B14F-4D97-AF65-F5344CB8AC3E}">
        <p14:creationId xmlns:p14="http://schemas.microsoft.com/office/powerpoint/2010/main" val="1109294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BA916-55D6-47BC-A36D-A3BAB271996F}" type="datetimeFigureOut">
              <a:rPr lang="fr-FR" smtClean="0"/>
              <a:t>12/01/2025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E831C2F-80DD-4D57-BFF0-9B6035D31CB8}" type="slidenum">
              <a:rPr lang="fr-FR" smtClean="0"/>
              <a:t>‹N°›</a:t>
            </a:fld>
            <a:endParaRPr lang="fr-FR"/>
          </a:p>
        </p:txBody>
      </p:sp>
    </p:spTree>
    <p:extLst>
      <p:ext uri="{BB962C8B-B14F-4D97-AF65-F5344CB8AC3E}">
        <p14:creationId xmlns:p14="http://schemas.microsoft.com/office/powerpoint/2010/main" val="7399350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Rectangle 1"/>
          <p:cNvSpPr/>
          <p:nvPr/>
        </p:nvSpPr>
        <p:spPr>
          <a:xfrm>
            <a:off x="5715000" y="0"/>
            <a:ext cx="3429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406712"/>
            <a:ext cx="2537460" cy="1440180"/>
          </a:xfrm>
        </p:spPr>
        <p:txBody>
          <a:bodyPr anchor="b">
            <a:noAutofit/>
          </a:bodyPr>
          <a:lstStyle>
            <a:lvl1pPr>
              <a:lnSpc>
                <a:spcPct val="85000"/>
              </a:lnSpc>
              <a:defRPr sz="300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571500" y="571500"/>
            <a:ext cx="4572000" cy="34290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06987" y="1883860"/>
            <a:ext cx="2548890" cy="2345240"/>
          </a:xfrm>
        </p:spPr>
        <p:txBody>
          <a:bodyPr>
            <a:normAutofit/>
          </a:bodyPr>
          <a:lstStyle>
            <a:lvl1pPr marL="0" marR="0" indent="0" algn="l" defTabSz="685800" rtl="0" eaLnBrk="1" fontAlgn="auto" latinLnBrk="0" hangingPunct="1">
              <a:lnSpc>
                <a:spcPct val="100000"/>
              </a:lnSpc>
              <a:spcBef>
                <a:spcPts val="900"/>
              </a:spcBef>
              <a:spcAft>
                <a:spcPts val="0"/>
              </a:spcAft>
              <a:buClrTx/>
              <a:buSzTx/>
              <a:buFontTx/>
              <a:buNone/>
              <a:tabLst/>
              <a:defRPr sz="13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ts val="1050"/>
              </a:spcBef>
              <a:spcAft>
                <a:spcPts val="0"/>
              </a:spcAft>
              <a:buClrTx/>
              <a:buSzTx/>
              <a:buFontTx/>
              <a:buNone/>
              <a:tabLst/>
              <a:defRPr/>
            </a:pPr>
            <a:r>
              <a:rPr lang="fr-FR"/>
              <a:t>Cliquez pour modifier les styles du texte du masque</a:t>
            </a:r>
          </a:p>
        </p:txBody>
      </p:sp>
      <p:sp>
        <p:nvSpPr>
          <p:cNvPr id="5" name="Date Placeholder 4"/>
          <p:cNvSpPr>
            <a:spLocks noGrp="1"/>
          </p:cNvSpPr>
          <p:nvPr>
            <p:ph type="dt" sz="half" idx="10"/>
          </p:nvPr>
        </p:nvSpPr>
        <p:spPr/>
        <p:txBody>
          <a:bodyPr/>
          <a:lstStyle/>
          <a:p>
            <a:fld id="{A93BA916-55D6-47BC-A36D-A3BAB271996F}" type="datetimeFigureOut">
              <a:rPr lang="fr-FR" smtClean="0"/>
              <a:t>12/01/2025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3E831C2F-80DD-4D57-BFF0-9B6035D31CB8}" type="slidenum">
              <a:rPr lang="fr-FR" smtClean="0"/>
              <a:t>‹N°›</a:t>
            </a:fld>
            <a:endParaRPr lang="fr-FR"/>
          </a:p>
        </p:txBody>
      </p:sp>
    </p:spTree>
    <p:extLst>
      <p:ext uri="{BB962C8B-B14F-4D97-AF65-F5344CB8AC3E}">
        <p14:creationId xmlns:p14="http://schemas.microsoft.com/office/powerpoint/2010/main" val="325247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fld id="{DE5A3632-1428-43D9-BB6F-7D0FE27D1519}" type="datetime1">
              <a:rPr lang="fr-FR" cap="all" smtClean="0"/>
              <a:t>12/01/2025</a:t>
            </a:fld>
            <a:endParaRPr lang="fr-FR" cap="all" dirty="0"/>
          </a:p>
        </p:txBody>
      </p:sp>
      <p:sp>
        <p:nvSpPr>
          <p:cNvPr id="4" name="Espace réservé du pied de page 3"/>
          <p:cNvSpPr>
            <a:spLocks noGrp="1"/>
          </p:cNvSpPr>
          <p:nvPr>
            <p:ph type="ftr" sz="quarter" idx="11"/>
          </p:nvPr>
        </p:nvSpPr>
        <p:spPr bwMode="gray"/>
        <p:txBody>
          <a:bodyPr/>
          <a:lstStyle/>
          <a:p>
            <a:r>
              <a:rPr lang="fr-FR"/>
              <a:t>Inspection  pédagogique régionale en physique-chimie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4064001"/>
            <a:ext cx="8085582" cy="459962"/>
          </a:xfrm>
        </p:spPr>
        <p:txBody>
          <a:bodyPr anchor="b">
            <a:normAutofit/>
          </a:bodyPr>
          <a:lstStyle>
            <a:lvl1pPr>
              <a:defRPr sz="24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0" y="0"/>
            <a:ext cx="9144000" cy="3998214"/>
          </a:xfrm>
          <a:solidFill>
            <a:schemeClr val="accent1">
              <a:lumMod val="40000"/>
              <a:lumOff val="60000"/>
            </a:schemeClr>
          </a:solidFill>
        </p:spPr>
        <p:txBody>
          <a:bodyPr anchor="t"/>
          <a:lstStyle>
            <a:lvl1pPr marL="0" indent="0" algn="ctr">
              <a:spcBef>
                <a:spcPts val="600"/>
              </a:spcBef>
              <a:buNone/>
              <a:defRPr sz="2400">
                <a:solidFill>
                  <a:schemeClr val="tx1">
                    <a:lumMod val="75000"/>
                    <a:lumOff val="2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507492" y="4432301"/>
            <a:ext cx="6922008" cy="400050"/>
          </a:xfrm>
        </p:spPr>
        <p:txBody>
          <a:bodyPr>
            <a:normAutofit/>
          </a:bodyPr>
          <a:lstStyle>
            <a:lvl1pPr marL="0" indent="0">
              <a:lnSpc>
                <a:spcPct val="90000"/>
              </a:lnSpc>
              <a:buNone/>
              <a:defRPr sz="1050">
                <a:solidFill>
                  <a:srgbClr val="262626"/>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93BA916-55D6-47BC-A36D-A3BAB271996F}" type="datetimeFigureOut">
              <a:rPr lang="fr-FR" smtClean="0"/>
              <a:t>12/01/2025</a:t>
            </a:fld>
            <a:endParaRPr lang="fr-FR"/>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fr-FR"/>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3E831C2F-80DD-4D57-BFF0-9B6035D31CB8}" type="slidenum">
              <a:rPr lang="fr-FR" smtClean="0"/>
              <a:t>‹N°›</a:t>
            </a:fld>
            <a:endParaRPr lang="fr-FR"/>
          </a:p>
        </p:txBody>
      </p:sp>
    </p:spTree>
    <p:extLst>
      <p:ext uri="{BB962C8B-B14F-4D97-AF65-F5344CB8AC3E}">
        <p14:creationId xmlns:p14="http://schemas.microsoft.com/office/powerpoint/2010/main" val="245822141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93BA916-55D6-47BC-A36D-A3BAB271996F}" type="datetimeFigureOut">
              <a:rPr lang="fr-FR" smtClean="0"/>
              <a:t>12/01/2025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E831C2F-80DD-4D57-BFF0-9B6035D31CB8}" type="slidenum">
              <a:rPr lang="fr-FR" smtClean="0"/>
              <a:t>‹N°›</a:t>
            </a:fld>
            <a:endParaRPr lang="fr-FR"/>
          </a:p>
        </p:txBody>
      </p:sp>
    </p:spTree>
    <p:extLst>
      <p:ext uri="{BB962C8B-B14F-4D97-AF65-F5344CB8AC3E}">
        <p14:creationId xmlns:p14="http://schemas.microsoft.com/office/powerpoint/2010/main" val="41910447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521494"/>
            <a:ext cx="1971675" cy="360045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78644" y="535782"/>
            <a:ext cx="5800725" cy="4050506"/>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93BA916-55D6-47BC-A36D-A3BAB271996F}" type="datetimeFigureOut">
              <a:rPr lang="fr-FR" smtClean="0"/>
              <a:t>12/01/2025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E831C2F-80DD-4D57-BFF0-9B6035D31CB8}" type="slidenum">
              <a:rPr lang="fr-FR" smtClean="0"/>
              <a:t>‹N°›</a:t>
            </a:fld>
            <a:endParaRPr lang="fr-FR"/>
          </a:p>
        </p:txBody>
      </p:sp>
    </p:spTree>
    <p:extLst>
      <p:ext uri="{BB962C8B-B14F-4D97-AF65-F5344CB8AC3E}">
        <p14:creationId xmlns:p14="http://schemas.microsoft.com/office/powerpoint/2010/main" val="356187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fld id="{B3A21AB4-54A9-4FEC-9CFC-AAAE076984FD}" type="datetime1">
              <a:rPr lang="fr-FR" cap="all" smtClean="0"/>
              <a:t>12/01/2025</a:t>
            </a:fld>
            <a:endParaRPr lang="fr-FR" cap="all" dirty="0"/>
          </a:p>
        </p:txBody>
      </p:sp>
      <p:sp>
        <p:nvSpPr>
          <p:cNvPr id="4" name="Espace réservé du pied de page 3"/>
          <p:cNvSpPr>
            <a:spLocks noGrp="1"/>
          </p:cNvSpPr>
          <p:nvPr>
            <p:ph type="ftr" sz="quarter" idx="11"/>
          </p:nvPr>
        </p:nvSpPr>
        <p:spPr bwMode="gray"/>
        <p:txBody>
          <a:bodyPr/>
          <a:lstStyle/>
          <a:p>
            <a:r>
              <a:rPr lang="fr-FR"/>
              <a:t>Inspection  pédagogique régionale en physique-chimie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fld id="{BAB18738-E6D1-457C-8597-DE12CB379DE8}" type="datetime1">
              <a:rPr lang="fr-FR" cap="all" smtClean="0"/>
              <a:t>12/01/2025</a:t>
            </a:fld>
            <a:endParaRPr lang="fr-FR" cap="all" dirty="0"/>
          </a:p>
        </p:txBody>
      </p:sp>
      <p:sp>
        <p:nvSpPr>
          <p:cNvPr id="4" name="Espace réservé du pied de page 3"/>
          <p:cNvSpPr>
            <a:spLocks noGrp="1"/>
          </p:cNvSpPr>
          <p:nvPr>
            <p:ph type="ftr" sz="quarter" idx="11"/>
          </p:nvPr>
        </p:nvSpPr>
        <p:spPr bwMode="gray"/>
        <p:txBody>
          <a:bodyPr/>
          <a:lstStyle/>
          <a:p>
            <a:r>
              <a:rPr lang="fr-FR"/>
              <a:t>Inspection  pédagogique régionale en physique-chimie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ERG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1876D73-4109-B04B-85F7-25B63BA718CB}"/>
              </a:ext>
            </a:extLst>
          </p:cNvPr>
          <p:cNvSpPr>
            <a:spLocks noGrp="1"/>
          </p:cNvSpPr>
          <p:nvPr>
            <p:ph type="sldNum" sz="quarter" idx="18"/>
          </p:nvPr>
        </p:nvSpPr>
        <p:spPr>
          <a:xfrm>
            <a:off x="8714222" y="4959170"/>
            <a:ext cx="360381" cy="273844"/>
          </a:xfrm>
          <a:prstGeom prst="rect">
            <a:avLst/>
          </a:prstGeom>
        </p:spPr>
        <p:txBody>
          <a:bodyPr/>
          <a:lstStyle/>
          <a:p>
            <a:fld id="{CFDDCBBD-A04C-074D-921C-EE5DD8225C93}" type="slidenum">
              <a:rPr lang="fr-FR" smtClean="0"/>
              <a:t>‹N°›</a:t>
            </a:fld>
            <a:endParaRPr lang="fr-FR" dirty="0"/>
          </a:p>
        </p:txBody>
      </p:sp>
    </p:spTree>
    <p:extLst>
      <p:ext uri="{BB962C8B-B14F-4D97-AF65-F5344CB8AC3E}">
        <p14:creationId xmlns:p14="http://schemas.microsoft.com/office/powerpoint/2010/main" val="118988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PRINCIPAL + bloc institutionnel">
    <p:spTree>
      <p:nvGrpSpPr>
        <p:cNvPr id="1" name=""/>
        <p:cNvGrpSpPr/>
        <p:nvPr/>
      </p:nvGrpSpPr>
      <p:grpSpPr>
        <a:xfrm>
          <a:off x="0" y="0"/>
          <a:ext cx="0" cy="0"/>
          <a:chOff x="0" y="0"/>
          <a:chExt cx="0" cy="0"/>
        </a:xfrm>
      </p:grpSpPr>
      <p:sp>
        <p:nvSpPr>
          <p:cNvPr id="18" name="Espace réservé pour une image  10"/>
          <p:cNvSpPr>
            <a:spLocks noGrp="1"/>
          </p:cNvSpPr>
          <p:nvPr>
            <p:ph type="pic" sz="quarter" idx="16"/>
          </p:nvPr>
        </p:nvSpPr>
        <p:spPr>
          <a:xfrm>
            <a:off x="0" y="-1"/>
            <a:ext cx="6479930" cy="5143501"/>
          </a:xfrm>
          <a:solidFill>
            <a:schemeClr val="bg1">
              <a:lumMod val="85000"/>
            </a:schemeClr>
          </a:solidFill>
        </p:spPr>
        <p:txBody>
          <a:bodyPr/>
          <a:lstStyle/>
          <a:p>
            <a:endParaRPr lang="fr-FR" dirty="0"/>
          </a:p>
        </p:txBody>
      </p:sp>
      <p:sp>
        <p:nvSpPr>
          <p:cNvPr id="3" name="Subtitle 2"/>
          <p:cNvSpPr>
            <a:spLocks noGrp="1"/>
          </p:cNvSpPr>
          <p:nvPr>
            <p:ph type="subTitle" idx="1" hasCustomPrompt="1"/>
          </p:nvPr>
        </p:nvSpPr>
        <p:spPr>
          <a:xfrm>
            <a:off x="795451" y="3096161"/>
            <a:ext cx="3594652" cy="270272"/>
          </a:xfrm>
        </p:spPr>
        <p:txBody>
          <a:bodyPr>
            <a:normAutofit/>
          </a:bodyPr>
          <a:lstStyle>
            <a:lvl1pPr marL="0" indent="0" algn="l">
              <a:buNone/>
              <a:defRPr sz="1500" spc="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Sous-titre </a:t>
            </a:r>
            <a:r>
              <a:rPr lang="fr-FR" dirty="0" err="1"/>
              <a:t>sous-titre</a:t>
            </a:r>
            <a:endParaRPr lang="en-US" dirty="0"/>
          </a:p>
        </p:txBody>
      </p:sp>
      <p:sp>
        <p:nvSpPr>
          <p:cNvPr id="9" name="Espace réservé du texte 8"/>
          <p:cNvSpPr>
            <a:spLocks noGrp="1"/>
          </p:cNvSpPr>
          <p:nvPr>
            <p:ph type="body" sz="quarter" idx="10" hasCustomPrompt="1"/>
          </p:nvPr>
        </p:nvSpPr>
        <p:spPr>
          <a:xfrm>
            <a:off x="795452" y="3496408"/>
            <a:ext cx="901700" cy="228402"/>
          </a:xfrm>
        </p:spPr>
        <p:txBody>
          <a:bodyPr>
            <a:normAutofit/>
          </a:bodyPr>
          <a:lstStyle>
            <a:lvl1pPr marL="0" indent="0">
              <a:buNone/>
              <a:defRPr sz="1125" spc="0" baseline="0">
                <a:solidFill>
                  <a:schemeClr val="bg1"/>
                </a:solidFill>
                <a:latin typeface="Work Sans Light" pitchFamily="2" charset="0"/>
              </a:defRPr>
            </a:lvl1pPr>
          </a:lstStyle>
          <a:p>
            <a:pPr lvl="0"/>
            <a:r>
              <a:rPr lang="fr-FR" sz="1125" dirty="0">
                <a:latin typeface="Work Sans Light" pitchFamily="2" charset="0"/>
              </a:rPr>
              <a:t>00.00.2021</a:t>
            </a:r>
            <a:endParaRPr lang="en-US" dirty="0"/>
          </a:p>
        </p:txBody>
      </p:sp>
      <p:sp>
        <p:nvSpPr>
          <p:cNvPr id="15" name="Espace réservé du texte 2"/>
          <p:cNvSpPr>
            <a:spLocks noGrp="1"/>
          </p:cNvSpPr>
          <p:nvPr>
            <p:ph type="body" sz="quarter" idx="13" hasCustomPrompt="1"/>
          </p:nvPr>
        </p:nvSpPr>
        <p:spPr>
          <a:xfrm>
            <a:off x="795337" y="2300288"/>
            <a:ext cx="1851789" cy="715581"/>
          </a:xfrm>
        </p:spPr>
        <p:txBody>
          <a:bodyPr wrap="none">
            <a:spAutoFit/>
          </a:bodyPr>
          <a:lstStyle>
            <a:lvl1pPr marL="0" indent="0" algn="l" defTabSz="685800" rtl="0" eaLnBrk="1" latinLnBrk="0" hangingPunct="1">
              <a:lnSpc>
                <a:spcPct val="90000"/>
              </a:lnSpc>
              <a:spcBef>
                <a:spcPct val="0"/>
              </a:spcBef>
              <a:buNone/>
              <a:defRPr lang="en-US" sz="4500" kern="0" cap="all" spc="0" baseline="0" dirty="0">
                <a:solidFill>
                  <a:schemeClr val="bg1"/>
                </a:solidFill>
                <a:latin typeface="Satoshi Black" pitchFamily="50" charset="0"/>
                <a:ea typeface="+mj-ea"/>
                <a:cs typeface="+mj-cs"/>
              </a:defRPr>
            </a:lvl1pPr>
          </a:lstStyle>
          <a:p>
            <a:r>
              <a:rPr lang="fr-FR" dirty="0">
                <a:latin typeface="Satoshi Black" pitchFamily="50" charset="0"/>
              </a:rPr>
              <a:t>Titre</a:t>
            </a:r>
            <a:endParaRPr lang="en-US" dirty="0">
              <a:latin typeface="Satoshi Black" pitchFamily="50" charset="0"/>
            </a:endParaRPr>
          </a:p>
        </p:txBody>
      </p:sp>
      <p:sp>
        <p:nvSpPr>
          <p:cNvPr id="19" name="Espace réservé du texte 5"/>
          <p:cNvSpPr>
            <a:spLocks noGrp="1"/>
          </p:cNvSpPr>
          <p:nvPr>
            <p:ph type="body" sz="quarter" idx="14"/>
          </p:nvPr>
        </p:nvSpPr>
        <p:spPr>
          <a:xfrm>
            <a:off x="0" y="1153391"/>
            <a:ext cx="157163" cy="2837259"/>
          </a:xfrm>
          <a:solidFill>
            <a:srgbClr val="FFC94F"/>
          </a:solidFill>
        </p:spPr>
        <p:txBody>
          <a:bodyPr/>
          <a:lstStyle>
            <a:lvl1pPr>
              <a:defRPr>
                <a:solidFill>
                  <a:schemeClr val="tx1">
                    <a:alpha val="0"/>
                  </a:schemeClr>
                </a:solidFill>
              </a:defRPr>
            </a:lvl1pPr>
          </a:lstStyle>
          <a:p>
            <a:pPr lvl="0"/>
            <a:endParaRPr lang="fr-FR" dirty="0"/>
          </a:p>
        </p:txBody>
      </p:sp>
      <p:sp>
        <p:nvSpPr>
          <p:cNvPr id="4" name="Espace réservé du numéro de diapositive 3">
            <a:extLst>
              <a:ext uri="{FF2B5EF4-FFF2-40B4-BE49-F238E27FC236}">
                <a16:creationId xmlns:a16="http://schemas.microsoft.com/office/drawing/2014/main" id="{AE52AA4B-ADCA-894C-B122-D5F53F36A92D}"/>
              </a:ext>
            </a:extLst>
          </p:cNvPr>
          <p:cNvSpPr>
            <a:spLocks noGrp="1"/>
          </p:cNvSpPr>
          <p:nvPr>
            <p:ph type="sldNum" sz="quarter" idx="18"/>
          </p:nvPr>
        </p:nvSpPr>
        <p:spPr>
          <a:xfrm>
            <a:off x="8714222" y="4959170"/>
            <a:ext cx="360381" cy="273844"/>
          </a:xfrm>
          <a:prstGeom prst="rect">
            <a:avLst/>
          </a:prstGeom>
        </p:spPr>
        <p:txBody>
          <a:bodyPr/>
          <a:lstStyle/>
          <a:p>
            <a:fld id="{CFDDCBBD-A04C-074D-921C-EE5DD8225C93}" type="slidenum">
              <a:rPr lang="fr-FR" smtClean="0"/>
              <a:t>‹N°›</a:t>
            </a:fld>
            <a:endParaRPr lang="fr-FR" dirty="0"/>
          </a:p>
        </p:txBody>
      </p:sp>
      <p:pic>
        <p:nvPicPr>
          <p:cNvPr id="8" name="Image 7">
            <a:extLst>
              <a:ext uri="{FF2B5EF4-FFF2-40B4-BE49-F238E27FC236}">
                <a16:creationId xmlns:a16="http://schemas.microsoft.com/office/drawing/2014/main" id="{41DC406D-1007-E94E-B75A-3CA901DFF5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242"/>
          <a:stretch/>
        </p:blipFill>
        <p:spPr>
          <a:xfrm>
            <a:off x="6887766" y="608647"/>
            <a:ext cx="1871644" cy="755333"/>
          </a:xfrm>
          <a:prstGeom prst="rect">
            <a:avLst/>
          </a:prstGeom>
        </p:spPr>
      </p:pic>
    </p:spTree>
    <p:extLst>
      <p:ext uri="{BB962C8B-B14F-4D97-AF65-F5344CB8AC3E}">
        <p14:creationId xmlns:p14="http://schemas.microsoft.com/office/powerpoint/2010/main" val="3583269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PART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68202" y="2306289"/>
            <a:ext cx="7024238" cy="601849"/>
          </a:xfrm>
        </p:spPr>
        <p:txBody>
          <a:bodyPr wrap="square" anchor="t">
            <a:noAutofit/>
          </a:bodyPr>
          <a:lstStyle>
            <a:lvl1pPr algn="l">
              <a:defRPr sz="3750" b="1" spc="0" baseline="0">
                <a:solidFill>
                  <a:schemeClr val="tx1"/>
                </a:solidFill>
                <a:latin typeface="Satoshi Black" pitchFamily="50" charset="0"/>
              </a:defRPr>
            </a:lvl1pPr>
          </a:lstStyle>
          <a:p>
            <a:r>
              <a:rPr lang="fr-FR" dirty="0"/>
              <a:t>Titre de partie</a:t>
            </a:r>
            <a:endParaRPr lang="en-US" dirty="0"/>
          </a:p>
        </p:txBody>
      </p:sp>
      <p:sp>
        <p:nvSpPr>
          <p:cNvPr id="3" name="Subtitle 2"/>
          <p:cNvSpPr>
            <a:spLocks noGrp="1"/>
          </p:cNvSpPr>
          <p:nvPr>
            <p:ph type="subTitle" idx="1" hasCustomPrompt="1"/>
          </p:nvPr>
        </p:nvSpPr>
        <p:spPr>
          <a:xfrm>
            <a:off x="1068202" y="2997863"/>
            <a:ext cx="7024238" cy="327029"/>
          </a:xfrm>
        </p:spPr>
        <p:txBody>
          <a:bodyPr>
            <a:normAutofit/>
          </a:bodyPr>
          <a:lstStyle>
            <a:lvl1pPr marL="0" indent="0" algn="l">
              <a:buNone/>
              <a:defRPr sz="1125" spc="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Sous-titre </a:t>
            </a:r>
            <a:r>
              <a:rPr lang="fr-FR" dirty="0" err="1"/>
              <a:t>sous-titre</a:t>
            </a:r>
            <a:endParaRPr lang="en-US" dirty="0"/>
          </a:p>
        </p:txBody>
      </p:sp>
      <p:sp>
        <p:nvSpPr>
          <p:cNvPr id="7" name="Rectangle 6">
            <a:extLst>
              <a:ext uri="{FF2B5EF4-FFF2-40B4-BE49-F238E27FC236}">
                <a16:creationId xmlns:a16="http://schemas.microsoft.com/office/drawing/2014/main" id="{45348F37-5469-9842-8F86-B84CA5B47AE4}"/>
              </a:ext>
            </a:extLst>
          </p:cNvPr>
          <p:cNvSpPr/>
          <p:nvPr userDrawn="1"/>
        </p:nvSpPr>
        <p:spPr>
          <a:xfrm rot="16200000">
            <a:off x="4380432" y="-4457585"/>
            <a:ext cx="383137" cy="9144001"/>
          </a:xfrm>
          <a:prstGeom prst="rect">
            <a:avLst/>
          </a:prstGeom>
          <a:solidFill>
            <a:srgbClr val="19199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675"/>
          </a:p>
        </p:txBody>
      </p:sp>
      <p:sp>
        <p:nvSpPr>
          <p:cNvPr id="8" name="Espace réservé du texte 11">
            <a:extLst>
              <a:ext uri="{FF2B5EF4-FFF2-40B4-BE49-F238E27FC236}">
                <a16:creationId xmlns:a16="http://schemas.microsoft.com/office/drawing/2014/main" id="{8B8553F3-1410-F847-87E2-79B8BB2C9826}"/>
              </a:ext>
            </a:extLst>
          </p:cNvPr>
          <p:cNvSpPr>
            <a:spLocks noGrp="1"/>
          </p:cNvSpPr>
          <p:nvPr>
            <p:ph type="body" sz="quarter" idx="15"/>
          </p:nvPr>
        </p:nvSpPr>
        <p:spPr>
          <a:xfrm>
            <a:off x="522000" y="285735"/>
            <a:ext cx="8100000" cy="20250"/>
          </a:xfrm>
          <a:solidFill>
            <a:srgbClr val="FFC94F"/>
          </a:solidFill>
        </p:spPr>
        <p:txBody>
          <a:bodyPr/>
          <a:lstStyle>
            <a:lvl1pPr marL="0" indent="0">
              <a:buFontTx/>
              <a:buNone/>
              <a:defRPr>
                <a:noFill/>
              </a:defRPr>
            </a:lvl1pPr>
            <a:lvl2pPr marL="107752" indent="0">
              <a:buFontTx/>
              <a:buNone/>
              <a:defRPr>
                <a:noFill/>
              </a:defRPr>
            </a:lvl2pPr>
            <a:lvl3pPr marL="247650" indent="0">
              <a:buFontTx/>
              <a:buNone/>
              <a:defRPr>
                <a:noFill/>
              </a:defRPr>
            </a:lvl3pPr>
            <a:lvl4pPr marL="355402" indent="0">
              <a:buFontTx/>
              <a:buNone/>
              <a:defRPr>
                <a:noFill/>
              </a:defRPr>
            </a:lvl4pPr>
            <a:lvl5pPr marL="463748" indent="0">
              <a:buFontTx/>
              <a:buNone/>
              <a:defRPr>
                <a:no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Espace réservé du numéro de diapositive 3">
            <a:extLst>
              <a:ext uri="{FF2B5EF4-FFF2-40B4-BE49-F238E27FC236}">
                <a16:creationId xmlns:a16="http://schemas.microsoft.com/office/drawing/2014/main" id="{12121035-7D62-C840-B3F3-EC2A3628DBCE}"/>
              </a:ext>
            </a:extLst>
          </p:cNvPr>
          <p:cNvSpPr txBox="1">
            <a:spLocks/>
          </p:cNvSpPr>
          <p:nvPr userDrawn="1"/>
        </p:nvSpPr>
        <p:spPr>
          <a:xfrm>
            <a:off x="8714222" y="4959170"/>
            <a:ext cx="360381"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FDDCBBD-A04C-074D-921C-EE5DD8225C93}" type="slidenum">
              <a:rPr lang="fr-FR" sz="675" smtClean="0"/>
              <a:pPr/>
              <a:t>‹N°›</a:t>
            </a:fld>
            <a:endParaRPr lang="fr-FR" sz="675" dirty="0"/>
          </a:p>
        </p:txBody>
      </p:sp>
      <p:sp>
        <p:nvSpPr>
          <p:cNvPr id="5" name="Espace réservé du numéro de diapositive 4">
            <a:extLst>
              <a:ext uri="{FF2B5EF4-FFF2-40B4-BE49-F238E27FC236}">
                <a16:creationId xmlns:a16="http://schemas.microsoft.com/office/drawing/2014/main" id="{620C2EE0-5E4A-FF4A-B33C-58C3C9BC74F3}"/>
              </a:ext>
            </a:extLst>
          </p:cNvPr>
          <p:cNvSpPr>
            <a:spLocks noGrp="1"/>
          </p:cNvSpPr>
          <p:nvPr>
            <p:ph type="sldNum" sz="quarter" idx="17"/>
          </p:nvPr>
        </p:nvSpPr>
        <p:spPr/>
        <p:txBody>
          <a:bodyPr/>
          <a:lstStyle/>
          <a:p>
            <a:fld id="{CFDDCBBD-A04C-074D-921C-EE5DD8225C93}" type="slidenum">
              <a:rPr lang="fr-FR" smtClean="0"/>
              <a:t>‹N°›</a:t>
            </a:fld>
            <a:endParaRPr lang="fr-FR" dirty="0"/>
          </a:p>
        </p:txBody>
      </p:sp>
    </p:spTree>
    <p:extLst>
      <p:ext uri="{BB962C8B-B14F-4D97-AF65-F5344CB8AC3E}">
        <p14:creationId xmlns:p14="http://schemas.microsoft.com/office/powerpoint/2010/main" val="139404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OUS-PARTIE">
    <p:spTree>
      <p:nvGrpSpPr>
        <p:cNvPr id="1" name=""/>
        <p:cNvGrpSpPr/>
        <p:nvPr/>
      </p:nvGrpSpPr>
      <p:grpSpPr>
        <a:xfrm>
          <a:off x="0" y="0"/>
          <a:ext cx="0" cy="0"/>
          <a:chOff x="0" y="0"/>
          <a:chExt cx="0" cy="0"/>
        </a:xfrm>
      </p:grpSpPr>
      <p:sp>
        <p:nvSpPr>
          <p:cNvPr id="6" name="Titre 1"/>
          <p:cNvSpPr>
            <a:spLocks noGrp="1"/>
          </p:cNvSpPr>
          <p:nvPr>
            <p:ph type="title" hasCustomPrompt="1"/>
          </p:nvPr>
        </p:nvSpPr>
        <p:spPr>
          <a:xfrm>
            <a:off x="1336609" y="2275236"/>
            <a:ext cx="6749195" cy="368485"/>
          </a:xfrm>
        </p:spPr>
        <p:txBody>
          <a:bodyPr anchor="b">
            <a:normAutofit/>
          </a:bodyPr>
          <a:lstStyle>
            <a:lvl1pPr>
              <a:lnSpc>
                <a:spcPct val="100000"/>
              </a:lnSpc>
              <a:defRPr sz="1875" spc="113" baseline="0">
                <a:latin typeface="Satoshi Black" pitchFamily="50" charset="0"/>
              </a:defRPr>
            </a:lvl1pPr>
          </a:lstStyle>
          <a:p>
            <a:r>
              <a:rPr lang="fr-FR" dirty="0"/>
              <a:t>Sous partie </a:t>
            </a:r>
            <a:r>
              <a:rPr lang="fr-FR" dirty="0" err="1"/>
              <a:t>satoshi</a:t>
            </a:r>
            <a:r>
              <a:rPr lang="fr-FR" dirty="0"/>
              <a:t> black 50pt </a:t>
            </a:r>
            <a:endParaRPr lang="en-US" dirty="0"/>
          </a:p>
        </p:txBody>
      </p:sp>
      <p:sp>
        <p:nvSpPr>
          <p:cNvPr id="7" name="Espace réservé du texte 6"/>
          <p:cNvSpPr>
            <a:spLocks noGrp="1"/>
          </p:cNvSpPr>
          <p:nvPr>
            <p:ph type="body" sz="quarter" idx="10" hasCustomPrompt="1"/>
          </p:nvPr>
        </p:nvSpPr>
        <p:spPr>
          <a:xfrm>
            <a:off x="1336452" y="2768105"/>
            <a:ext cx="6749351" cy="357713"/>
          </a:xfrm>
        </p:spPr>
        <p:txBody>
          <a:bodyPr numCol="1" spcCol="1080000"/>
          <a:lstStyle>
            <a:lvl1pPr marL="0" indent="0">
              <a:lnSpc>
                <a:spcPct val="100000"/>
              </a:lnSpc>
              <a:buNone/>
              <a:defRPr b="0">
                <a:latin typeface="Satoshi" pitchFamily="50" charset="0"/>
              </a:defRPr>
            </a:lvl1pPr>
          </a:lstStyle>
          <a:p>
            <a:pPr lvl="0"/>
            <a:r>
              <a:rPr lang="fr-FR" dirty="0"/>
              <a:t>Texte courant Satoshi Sans Regular (moyen) 25pt espacement </a:t>
            </a:r>
            <a:br>
              <a:rPr lang="fr-FR" dirty="0"/>
            </a:br>
            <a:r>
              <a:rPr lang="fr-FR" dirty="0"/>
              <a:t>5% tout en minuscules</a:t>
            </a:r>
          </a:p>
        </p:txBody>
      </p:sp>
      <p:sp>
        <p:nvSpPr>
          <p:cNvPr id="17" name="Rectangle 16"/>
          <p:cNvSpPr/>
          <p:nvPr userDrawn="1"/>
        </p:nvSpPr>
        <p:spPr>
          <a:xfrm rot="16200000">
            <a:off x="4380432" y="-4457585"/>
            <a:ext cx="383137" cy="9144001"/>
          </a:xfrm>
          <a:prstGeom prst="rect">
            <a:avLst/>
          </a:prstGeom>
          <a:solidFill>
            <a:srgbClr val="19199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675"/>
          </a:p>
        </p:txBody>
      </p:sp>
      <p:sp>
        <p:nvSpPr>
          <p:cNvPr id="18" name="Espace réservé du texte 11"/>
          <p:cNvSpPr>
            <a:spLocks noGrp="1"/>
          </p:cNvSpPr>
          <p:nvPr>
            <p:ph type="body" sz="quarter" idx="15"/>
          </p:nvPr>
        </p:nvSpPr>
        <p:spPr>
          <a:xfrm>
            <a:off x="522000" y="285735"/>
            <a:ext cx="8100000" cy="20250"/>
          </a:xfrm>
          <a:solidFill>
            <a:srgbClr val="FFC94F"/>
          </a:solidFill>
        </p:spPr>
        <p:txBody>
          <a:bodyPr/>
          <a:lstStyle>
            <a:lvl1pPr marL="0" indent="0">
              <a:buFontTx/>
              <a:buNone/>
              <a:defRPr>
                <a:noFill/>
              </a:defRPr>
            </a:lvl1pPr>
            <a:lvl2pPr marL="107752" indent="0">
              <a:buFontTx/>
              <a:buNone/>
              <a:defRPr>
                <a:noFill/>
              </a:defRPr>
            </a:lvl2pPr>
            <a:lvl3pPr marL="247650" indent="0">
              <a:buFontTx/>
              <a:buNone/>
              <a:defRPr>
                <a:noFill/>
              </a:defRPr>
            </a:lvl3pPr>
            <a:lvl4pPr marL="355402" indent="0">
              <a:buFontTx/>
              <a:buNone/>
              <a:defRPr>
                <a:noFill/>
              </a:defRPr>
            </a:lvl4pPr>
            <a:lvl5pPr marL="463748" indent="0">
              <a:buFontTx/>
              <a:buNone/>
              <a:defRPr>
                <a:no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1" name="Image 10"/>
          <p:cNvPicPr>
            <a:picLocks/>
          </p:cNvPicPr>
          <p:nvPr userDrawn="1"/>
        </p:nvPicPr>
        <p:blipFill>
          <a:blip r:embed="rId2">
            <a:extLst>
              <a:ext uri="{28A0092B-C50C-407E-A947-70E740481C1C}">
                <a14:useLocalDpi xmlns:a14="http://schemas.microsoft.com/office/drawing/2010/main" val="0"/>
              </a:ext>
            </a:extLst>
          </a:blip>
          <a:stretch>
            <a:fillRect/>
          </a:stretch>
        </p:blipFill>
        <p:spPr>
          <a:xfrm rot="5400000">
            <a:off x="76524" y="2759886"/>
            <a:ext cx="1982978" cy="103632"/>
          </a:xfrm>
          <a:prstGeom prst="rect">
            <a:avLst/>
          </a:prstGeom>
        </p:spPr>
      </p:pic>
      <p:sp>
        <p:nvSpPr>
          <p:cNvPr id="9" name="Espace réservé du numéro de diapositive 3">
            <a:extLst>
              <a:ext uri="{FF2B5EF4-FFF2-40B4-BE49-F238E27FC236}">
                <a16:creationId xmlns:a16="http://schemas.microsoft.com/office/drawing/2014/main" id="{8A50F90E-F124-084F-AD62-DCDFA4A1CAEC}"/>
              </a:ext>
            </a:extLst>
          </p:cNvPr>
          <p:cNvSpPr>
            <a:spLocks noGrp="1"/>
          </p:cNvSpPr>
          <p:nvPr>
            <p:ph type="sldNum" sz="quarter" idx="18"/>
          </p:nvPr>
        </p:nvSpPr>
        <p:spPr>
          <a:xfrm>
            <a:off x="8714222" y="4959170"/>
            <a:ext cx="360381" cy="273844"/>
          </a:xfrm>
          <a:prstGeom prst="rect">
            <a:avLst/>
          </a:prstGeom>
        </p:spPr>
        <p:txBody>
          <a:bodyPr/>
          <a:lstStyle/>
          <a:p>
            <a:fld id="{CFDDCBBD-A04C-074D-921C-EE5DD8225C93}" type="slidenum">
              <a:rPr lang="fr-FR" smtClean="0"/>
              <a:t>‹N°›</a:t>
            </a:fld>
            <a:endParaRPr lang="fr-FR" dirty="0"/>
          </a:p>
        </p:txBody>
      </p:sp>
    </p:spTree>
    <p:extLst>
      <p:ext uri="{BB962C8B-B14F-4D97-AF65-F5344CB8AC3E}">
        <p14:creationId xmlns:p14="http://schemas.microsoft.com/office/powerpoint/2010/main" val="2579862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4400" y="116704"/>
            <a:ext cx="685384" cy="475200"/>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fld id="{C569C081-4025-4777-B7A1-D819C4E6FF0B}" type="datetime1">
              <a:rPr lang="fr-FR" cap="all" smtClean="0"/>
              <a:t>12/01/2025</a:t>
            </a:fld>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a:t>Inspection  pédagogique régionale en physique-chimie</a:t>
            </a:r>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04" userDrawn="1">
          <p15:clr>
            <a:srgbClr val="F26B43"/>
          </p15:clr>
        </p15:guide>
        <p15:guide id="4" orient="horz" pos="12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0100" y="273844"/>
            <a:ext cx="7543800" cy="994172"/>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800100" y="1369219"/>
            <a:ext cx="7543800" cy="3263504"/>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5" name="Image 4">
            <a:extLst>
              <a:ext uri="{FF2B5EF4-FFF2-40B4-BE49-F238E27FC236}">
                <a16:creationId xmlns:a16="http://schemas.microsoft.com/office/drawing/2014/main" id="{6BD2381A-8912-BF4F-BC71-B952CA89F0E3}"/>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843266" y="4401735"/>
            <a:ext cx="1127760" cy="461974"/>
          </a:xfrm>
          <a:prstGeom prst="rect">
            <a:avLst/>
          </a:prstGeom>
        </p:spPr>
      </p:pic>
      <p:sp>
        <p:nvSpPr>
          <p:cNvPr id="8" name="Espace réservé du numéro de diapositive 3">
            <a:extLst>
              <a:ext uri="{FF2B5EF4-FFF2-40B4-BE49-F238E27FC236}">
                <a16:creationId xmlns:a16="http://schemas.microsoft.com/office/drawing/2014/main" id="{2460DD2D-5B3B-CE49-8D65-E320E481EEEC}"/>
              </a:ext>
            </a:extLst>
          </p:cNvPr>
          <p:cNvSpPr>
            <a:spLocks noGrp="1"/>
          </p:cNvSpPr>
          <p:nvPr>
            <p:ph type="sldNum" sz="quarter" idx="4"/>
          </p:nvPr>
        </p:nvSpPr>
        <p:spPr>
          <a:xfrm>
            <a:off x="8714222" y="4959170"/>
            <a:ext cx="360381" cy="273844"/>
          </a:xfrm>
          <a:prstGeom prst="rect">
            <a:avLst/>
          </a:prstGeom>
        </p:spPr>
        <p:txBody>
          <a:bodyPr/>
          <a:lstStyle/>
          <a:p>
            <a:fld id="{CFDDCBBD-A04C-074D-921C-EE5DD8225C93}" type="slidenum">
              <a:rPr lang="fr-FR" smtClean="0"/>
              <a:t>‹N°›</a:t>
            </a:fld>
            <a:endParaRPr lang="fr-FR" dirty="0"/>
          </a:p>
        </p:txBody>
      </p:sp>
    </p:spTree>
    <p:extLst>
      <p:ext uri="{BB962C8B-B14F-4D97-AF65-F5344CB8AC3E}">
        <p14:creationId xmlns:p14="http://schemas.microsoft.com/office/powerpoint/2010/main" val="1870814811"/>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Lst>
  <p:hf hdr="0" ftr="0" dt="0"/>
  <p:txStyles>
    <p:titleStyle>
      <a:lvl1pPr algn="l" defTabSz="685800" rtl="0" eaLnBrk="1" latinLnBrk="0" hangingPunct="1">
        <a:lnSpc>
          <a:spcPct val="90000"/>
        </a:lnSpc>
        <a:spcBef>
          <a:spcPct val="0"/>
        </a:spcBef>
        <a:buNone/>
        <a:defRPr sz="1500" kern="0" cap="all" spc="300" baseline="0">
          <a:solidFill>
            <a:schemeClr val="tx1"/>
          </a:solidFill>
          <a:latin typeface="Satoshi Black" pitchFamily="50" charset="0"/>
          <a:ea typeface="+mj-ea"/>
          <a:cs typeface="+mj-cs"/>
        </a:defRPr>
      </a:lvl1pPr>
    </p:titleStyle>
    <p:bodyStyle>
      <a:lvl1pPr marL="101799" indent="-101799" algn="l" defTabSz="685800" rtl="0" eaLnBrk="1" latinLnBrk="0" hangingPunct="1">
        <a:lnSpc>
          <a:spcPct val="150000"/>
        </a:lnSpc>
        <a:spcBef>
          <a:spcPts val="750"/>
        </a:spcBef>
        <a:buClr>
          <a:srgbClr val="FFC94F"/>
        </a:buClr>
        <a:buSzPct val="140000"/>
        <a:buFont typeface="Arial" panose="020B0604020202020204" pitchFamily="34" charset="0"/>
        <a:buChar char="•"/>
        <a:defRPr sz="938" b="1" kern="0" spc="49" baseline="0">
          <a:solidFill>
            <a:schemeClr val="tx1"/>
          </a:solidFill>
          <a:latin typeface="Satoshi" pitchFamily="50" charset="0"/>
          <a:ea typeface="+mn-ea"/>
          <a:cs typeface="+mn-cs"/>
        </a:defRPr>
      </a:lvl1pPr>
      <a:lvl2pPr marL="203002" indent="-95250" algn="l" defTabSz="685800" rtl="0" eaLnBrk="1" latinLnBrk="0" hangingPunct="1">
        <a:lnSpc>
          <a:spcPct val="150000"/>
        </a:lnSpc>
        <a:spcBef>
          <a:spcPts val="375"/>
        </a:spcBef>
        <a:buClr>
          <a:srgbClr val="FFC94F"/>
        </a:buClr>
        <a:buSzPct val="140000"/>
        <a:buFont typeface="Arial" panose="020B0604020202020204" pitchFamily="34" charset="0"/>
        <a:buChar char="•"/>
        <a:defRPr sz="938" b="1" kern="0" spc="49" baseline="0">
          <a:solidFill>
            <a:schemeClr val="tx1"/>
          </a:solidFill>
          <a:latin typeface="Satoshi" pitchFamily="50" charset="0"/>
          <a:ea typeface="+mn-ea"/>
          <a:cs typeface="+mn-cs"/>
        </a:defRPr>
      </a:lvl2pPr>
      <a:lvl3pPr marL="336352" indent="-88702" algn="l" defTabSz="685800" rtl="0" eaLnBrk="1" latinLnBrk="0" hangingPunct="1">
        <a:lnSpc>
          <a:spcPct val="150000"/>
        </a:lnSpc>
        <a:spcBef>
          <a:spcPts val="375"/>
        </a:spcBef>
        <a:buClr>
          <a:srgbClr val="191998"/>
        </a:buClr>
        <a:buSzPct val="110000"/>
        <a:buFont typeface="Wingdings" panose="05000000000000000000" pitchFamily="2" charset="2"/>
        <a:buChar char="§"/>
        <a:defRPr sz="938" b="1" kern="0" spc="49" baseline="0">
          <a:solidFill>
            <a:schemeClr val="tx1"/>
          </a:solidFill>
          <a:latin typeface="Satoshi" pitchFamily="50" charset="0"/>
          <a:ea typeface="+mn-ea"/>
          <a:cs typeface="+mn-cs"/>
        </a:defRPr>
      </a:lvl3pPr>
      <a:lvl4pPr marL="469702" indent="-114300" algn="l" defTabSz="685800" rtl="0" eaLnBrk="1" latinLnBrk="0" hangingPunct="1">
        <a:lnSpc>
          <a:spcPct val="150000"/>
        </a:lnSpc>
        <a:spcBef>
          <a:spcPts val="375"/>
        </a:spcBef>
        <a:buClr>
          <a:srgbClr val="191998"/>
        </a:buClr>
        <a:buSzPct val="110000"/>
        <a:buFont typeface="Wingdings" panose="05000000000000000000" pitchFamily="2" charset="2"/>
        <a:buChar char="§"/>
        <a:defRPr sz="938" b="1" kern="0" spc="49" baseline="0">
          <a:solidFill>
            <a:schemeClr val="tx1"/>
          </a:solidFill>
          <a:latin typeface="Satoshi" pitchFamily="50" charset="0"/>
          <a:ea typeface="+mn-ea"/>
          <a:cs typeface="+mn-cs"/>
        </a:defRPr>
      </a:lvl4pPr>
      <a:lvl5pPr marL="571500" indent="-107752" algn="l" defTabSz="685800" rtl="0" eaLnBrk="1" latinLnBrk="0" hangingPunct="1">
        <a:lnSpc>
          <a:spcPct val="150000"/>
        </a:lnSpc>
        <a:spcBef>
          <a:spcPts val="375"/>
        </a:spcBef>
        <a:buClr>
          <a:srgbClr val="191998"/>
        </a:buClr>
        <a:buSzPct val="110000"/>
        <a:buFont typeface="Wingdings" panose="05000000000000000000" pitchFamily="2" charset="2"/>
        <a:buChar char="§"/>
        <a:defRPr sz="938" b="1" kern="0" spc="49" baseline="0">
          <a:solidFill>
            <a:schemeClr val="tx1"/>
          </a:solidFill>
          <a:latin typeface="Satoshi"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374650"/>
            <a:ext cx="8079581" cy="1243649"/>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07492" y="1508760"/>
            <a:ext cx="8065294" cy="282463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4350" y="4809335"/>
            <a:ext cx="3086100" cy="171450"/>
          </a:xfrm>
          <a:prstGeom prst="rect">
            <a:avLst/>
          </a:prstGeom>
        </p:spPr>
        <p:txBody>
          <a:bodyPr vert="horz" lIns="91440" tIns="45720" rIns="91440" bIns="45720" rtlCol="0" anchor="ctr"/>
          <a:lstStyle>
            <a:lvl1pPr algn="l">
              <a:defRPr sz="713">
                <a:solidFill>
                  <a:schemeClr val="tx1">
                    <a:alpha val="80000"/>
                  </a:schemeClr>
                </a:solidFill>
              </a:defRPr>
            </a:lvl1pPr>
          </a:lstStyle>
          <a:p>
            <a:fld id="{A93BA916-55D6-47BC-A36D-A3BAB271996F}" type="datetimeFigureOut">
              <a:rPr lang="fr-FR" smtClean="0"/>
              <a:t>12/01/2025</a:t>
            </a:fld>
            <a:endParaRPr lang="fr-FR"/>
          </a:p>
        </p:txBody>
      </p:sp>
      <p:sp>
        <p:nvSpPr>
          <p:cNvPr id="5" name="Footer Placeholder 4"/>
          <p:cNvSpPr>
            <a:spLocks noGrp="1"/>
          </p:cNvSpPr>
          <p:nvPr>
            <p:ph type="ftr" sz="quarter" idx="3"/>
          </p:nvPr>
        </p:nvSpPr>
        <p:spPr>
          <a:xfrm>
            <a:off x="514350" y="4916023"/>
            <a:ext cx="3771900" cy="171450"/>
          </a:xfrm>
          <a:prstGeom prst="rect">
            <a:avLst/>
          </a:prstGeom>
        </p:spPr>
        <p:txBody>
          <a:bodyPr vert="horz" lIns="91440" tIns="45720" rIns="91440" bIns="45720" rtlCol="0" anchor="ctr"/>
          <a:lstStyle>
            <a:lvl1pPr algn="l">
              <a:defRPr sz="713" cap="all" baseline="0">
                <a:solidFill>
                  <a:schemeClr val="tx1">
                    <a:alpha val="80000"/>
                  </a:schemeClr>
                </a:solidFill>
              </a:defRPr>
            </a:lvl1pPr>
          </a:lstStyle>
          <a:p>
            <a:endParaRPr lang="fr-FR"/>
          </a:p>
        </p:txBody>
      </p:sp>
      <p:sp>
        <p:nvSpPr>
          <p:cNvPr id="6" name="Slide Number Placeholder 5"/>
          <p:cNvSpPr>
            <a:spLocks noGrp="1"/>
          </p:cNvSpPr>
          <p:nvPr>
            <p:ph type="sldNum" sz="quarter" idx="4"/>
          </p:nvPr>
        </p:nvSpPr>
        <p:spPr>
          <a:xfrm>
            <a:off x="6572945" y="4407310"/>
            <a:ext cx="2194560" cy="1047779"/>
          </a:xfrm>
          <a:prstGeom prst="rect">
            <a:avLst/>
          </a:prstGeom>
        </p:spPr>
        <p:txBody>
          <a:bodyPr vert="horz" lIns="91440" tIns="45720" rIns="91440" bIns="45720" rtlCol="0" anchor="b"/>
          <a:lstStyle>
            <a:lvl1pPr algn="r">
              <a:defRPr sz="7725" b="0">
                <a:ln>
                  <a:noFill/>
                </a:ln>
                <a:solidFill>
                  <a:schemeClr val="accent1">
                    <a:alpha val="25000"/>
                  </a:schemeClr>
                </a:solidFill>
                <a:latin typeface="+mj-lt"/>
              </a:defRPr>
            </a:lvl1pPr>
          </a:lstStyle>
          <a:p>
            <a:fld id="{3E831C2F-80DD-4D57-BFF0-9B6035D31CB8}" type="slidenum">
              <a:rPr lang="fr-FR" smtClean="0"/>
              <a:t>‹N°›</a:t>
            </a:fld>
            <a:endParaRPr lang="fr-FR"/>
          </a:p>
        </p:txBody>
      </p:sp>
    </p:spTree>
    <p:extLst>
      <p:ext uri="{BB962C8B-B14F-4D97-AF65-F5344CB8AC3E}">
        <p14:creationId xmlns:p14="http://schemas.microsoft.com/office/powerpoint/2010/main" val="334740484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685800" rtl="0" eaLnBrk="1" latinLnBrk="0" hangingPunct="1">
        <a:lnSpc>
          <a:spcPct val="85000"/>
        </a:lnSpc>
        <a:spcBef>
          <a:spcPct val="0"/>
        </a:spcBef>
        <a:buNone/>
        <a:defRPr sz="4050" kern="1200" spc="-90" baseline="0">
          <a:solidFill>
            <a:schemeClr val="accent1"/>
          </a:solidFill>
          <a:latin typeface="+mj-lt"/>
          <a:ea typeface="+mj-ea"/>
          <a:cs typeface="+mj-cs"/>
        </a:defRPr>
      </a:lvl1pPr>
    </p:titleStyle>
    <p:bodyStyle>
      <a:lvl1pPr marL="68580" indent="-68580" algn="l" defTabSz="685800" rtl="0" eaLnBrk="1" latinLnBrk="0" hangingPunct="1">
        <a:lnSpc>
          <a:spcPct val="85000"/>
        </a:lnSpc>
        <a:spcBef>
          <a:spcPts val="975"/>
        </a:spcBef>
        <a:buFont typeface="Arial" pitchFamily="34" charset="0"/>
        <a:buChar char=" "/>
        <a:defRPr sz="1800" kern="1200">
          <a:solidFill>
            <a:schemeClr val="tx1">
              <a:lumMod val="85000"/>
              <a:lumOff val="15000"/>
            </a:schemeClr>
          </a:solidFill>
          <a:latin typeface="+mn-lt"/>
          <a:ea typeface="+mn-ea"/>
          <a:cs typeface="+mn-cs"/>
        </a:defRPr>
      </a:lvl1pPr>
      <a:lvl2pPr marL="260604" indent="-257175" algn="l" defTabSz="685800" rtl="0" eaLnBrk="1" latinLnBrk="0" hangingPunct="1">
        <a:lnSpc>
          <a:spcPct val="85000"/>
        </a:lnSpc>
        <a:spcBef>
          <a:spcPts val="450"/>
        </a:spcBef>
        <a:buFont typeface="Arial" pitchFamily="34" charset="0"/>
        <a:buChar char=" "/>
        <a:defRPr sz="1800" kern="1200">
          <a:solidFill>
            <a:schemeClr val="tx1">
              <a:lumMod val="85000"/>
              <a:lumOff val="15000"/>
            </a:schemeClr>
          </a:solidFill>
          <a:latin typeface="+mn-lt"/>
          <a:ea typeface="+mn-ea"/>
          <a:cs typeface="+mn-cs"/>
        </a:defRPr>
      </a:lvl2pPr>
      <a:lvl3pPr marL="411480" indent="-411480" algn="l" defTabSz="685800" rtl="0" eaLnBrk="1" latinLnBrk="0" hangingPunct="1">
        <a:lnSpc>
          <a:spcPct val="85000"/>
        </a:lnSpc>
        <a:spcBef>
          <a:spcPts val="450"/>
        </a:spcBef>
        <a:buFont typeface="Arial" pitchFamily="34" charset="0"/>
        <a:buChar char=" "/>
        <a:defRPr sz="1500" i="1" kern="1200">
          <a:solidFill>
            <a:schemeClr val="tx1">
              <a:lumMod val="85000"/>
              <a:lumOff val="15000"/>
            </a:schemeClr>
          </a:solidFill>
          <a:latin typeface="+mn-lt"/>
          <a:ea typeface="+mn-ea"/>
          <a:cs typeface="+mn-cs"/>
        </a:defRPr>
      </a:lvl3pPr>
      <a:lvl4pPr marL="617220" indent="-61722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4pPr>
      <a:lvl5pPr marL="822960" indent="-82296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5pPr>
      <a:lvl6pPr marL="9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6pPr>
      <a:lvl7pPr marL="10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7pPr>
      <a:lvl8pPr marL="120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8pPr>
      <a:lvl9pPr marL="1350000" indent="-171450" algn="l" defTabSz="685800" rtl="0" eaLnBrk="1" latinLnBrk="0" hangingPunct="1">
        <a:lnSpc>
          <a:spcPct val="85000"/>
        </a:lnSpc>
        <a:spcBef>
          <a:spcPts val="450"/>
        </a:spcBef>
        <a:buFont typeface="Arial" pitchFamily="34" charset="0"/>
        <a:buChar char=" "/>
        <a:defRPr sz="1350" kern="120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grandest.fr/accompagner-15-29-ans/etudier-meilleures-conditions-lycee/lycees-transition/outils/" TargetMode="Externa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hyperlink" Target="mailto:Claire.delange@grandest.fr" TargetMode="Externa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3.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png"/><Relationship Id="rId1" Type="http://schemas.openxmlformats.org/officeDocument/2006/relationships/slideLayout" Target="../slideLayouts/slideLayout2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gif"/><Relationship Id="rId10" Type="http://schemas.openxmlformats.org/officeDocument/2006/relationships/image" Target="../media/image32.svg"/><Relationship Id="rId4" Type="http://schemas.openxmlformats.org/officeDocument/2006/relationships/image" Target="../media/image26.png"/><Relationship Id="rId9"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3.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image" Target="../media/image24.png"/><Relationship Id="rId1" Type="http://schemas.openxmlformats.org/officeDocument/2006/relationships/slideLayout" Target="../slideLayouts/slideLayout23.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gif"/><Relationship Id="rId10" Type="http://schemas.openxmlformats.org/officeDocument/2006/relationships/image" Target="../media/image32.svg"/><Relationship Id="rId4" Type="http://schemas.openxmlformats.org/officeDocument/2006/relationships/image" Target="../media/image26.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7.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2.svg"/><Relationship Id="rId2" Type="http://schemas.openxmlformats.org/officeDocument/2006/relationships/image" Target="../media/image24.png"/><Relationship Id="rId1" Type="http://schemas.openxmlformats.org/officeDocument/2006/relationships/slideLayout" Target="../slideLayouts/slideLayout23.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gif"/><Relationship Id="rId15" Type="http://schemas.openxmlformats.org/officeDocument/2006/relationships/image" Target="../media/image23.png"/><Relationship Id="rId10" Type="http://schemas.openxmlformats.org/officeDocument/2006/relationships/image" Target="../media/image34.svg"/><Relationship Id="rId4" Type="http://schemas.openxmlformats.org/officeDocument/2006/relationships/image" Target="../media/image26.png"/><Relationship Id="rId9" Type="http://schemas.openxmlformats.org/officeDocument/2006/relationships/image" Target="../media/image33.png"/><Relationship Id="rId14"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3.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2.svg"/><Relationship Id="rId2" Type="http://schemas.openxmlformats.org/officeDocument/2006/relationships/image" Target="../media/image24.png"/><Relationship Id="rId1" Type="http://schemas.openxmlformats.org/officeDocument/2006/relationships/slideLayout" Target="../slideLayouts/slideLayout23.xml"/><Relationship Id="rId6" Type="http://schemas.openxmlformats.org/officeDocument/2006/relationships/image" Target="../media/image28.png"/><Relationship Id="rId11" Type="http://schemas.openxmlformats.org/officeDocument/2006/relationships/image" Target="../media/image31.png"/><Relationship Id="rId5" Type="http://schemas.openxmlformats.org/officeDocument/2006/relationships/image" Target="../media/image27.gif"/><Relationship Id="rId10" Type="http://schemas.openxmlformats.org/officeDocument/2006/relationships/image" Target="../media/image34.svg"/><Relationship Id="rId4" Type="http://schemas.openxmlformats.org/officeDocument/2006/relationships/image" Target="../media/image26.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emf"/><Relationship Id="rId7" Type="http://schemas.openxmlformats.org/officeDocument/2006/relationships/image" Target="../media/image40.png"/><Relationship Id="rId12" Type="http://schemas.openxmlformats.org/officeDocument/2006/relationships/image" Target="../media/image44.png"/><Relationship Id="rId2" Type="http://schemas.openxmlformats.org/officeDocument/2006/relationships/image" Target="../media/image35.emf"/><Relationship Id="rId1" Type="http://schemas.openxmlformats.org/officeDocument/2006/relationships/slideLayout" Target="../slideLayouts/slideLayout23.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emf"/><Relationship Id="rId10" Type="http://schemas.openxmlformats.org/officeDocument/2006/relationships/image" Target="../media/image42.png"/><Relationship Id="rId4" Type="http://schemas.openxmlformats.org/officeDocument/2006/relationships/image" Target="../media/image37.emf"/><Relationship Id="rId9"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6.png"/><Relationship Id="rId1" Type="http://schemas.openxmlformats.org/officeDocument/2006/relationships/slideLayout" Target="../slideLayouts/slideLayout23.xml"/><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6.png"/><Relationship Id="rId7" Type="http://schemas.openxmlformats.org/officeDocument/2006/relationships/image" Target="../media/image50.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hyperlink" Target="mailto:chimirec-est@chimirec.f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hyperlink" Target="https://sites.ac-nancy-metz.fr/physique"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1533150"/>
            <a:ext cx="8424000" cy="3126832"/>
          </a:xfrm>
        </p:spPr>
        <p:txBody>
          <a:bodyPr/>
          <a:lstStyle/>
          <a:p>
            <a:r>
              <a:rPr lang="fr-FR" dirty="0"/>
              <a:t>RISQUE CHIMIQUE ET GESTION DES Déchets au laboratoire</a:t>
            </a:r>
          </a:p>
          <a:p>
            <a:pPr lvl="1"/>
            <a:r>
              <a:rPr lang="fr-FR" dirty="0"/>
              <a:t>Visioconférence</a:t>
            </a:r>
          </a:p>
          <a:p>
            <a:pPr lvl="1"/>
            <a:r>
              <a:rPr lang="fr-FR" dirty="0"/>
              <a:t>Mercredi 15 janvier, 14h</a:t>
            </a:r>
          </a:p>
          <a:p>
            <a:pPr lvl="1"/>
            <a:endParaRPr lang="fr-FR" sz="1400" dirty="0"/>
          </a:p>
          <a:p>
            <a:pPr lvl="1"/>
            <a:endParaRPr lang="fr-FR" sz="1400" dirty="0"/>
          </a:p>
          <a:p>
            <a:pPr lvl="1"/>
            <a:endParaRPr lang="fr-FR" sz="1400" dirty="0"/>
          </a:p>
          <a:p>
            <a:pPr lvl="1"/>
            <a:endParaRPr lang="fr-FR" sz="1400" dirty="0"/>
          </a:p>
        </p:txBody>
      </p:sp>
      <p:sp>
        <p:nvSpPr>
          <p:cNvPr id="7" name="Espace réservé de la date 6"/>
          <p:cNvSpPr>
            <a:spLocks noGrp="1"/>
          </p:cNvSpPr>
          <p:nvPr>
            <p:ph type="dt" sz="half" idx="10"/>
          </p:nvPr>
        </p:nvSpPr>
        <p:spPr/>
        <p:txBody>
          <a:bodyPr/>
          <a:lstStyle/>
          <a:p>
            <a:pPr algn="r"/>
            <a:fld id="{E2550155-6409-4137-B961-5D47AA83D759}" type="datetime1">
              <a:rPr lang="fr-FR" cap="all" smtClean="0"/>
              <a:t>12/01/2025</a:t>
            </a:fld>
            <a:endParaRPr lang="fr-FR" cap="all" dirty="0"/>
          </a:p>
        </p:txBody>
      </p:sp>
      <p:sp>
        <p:nvSpPr>
          <p:cNvPr id="8" name="Espace réservé du pied de page 7"/>
          <p:cNvSpPr>
            <a:spLocks noGrp="1"/>
          </p:cNvSpPr>
          <p:nvPr>
            <p:ph type="ftr" sz="quarter" idx="11"/>
          </p:nvPr>
        </p:nvSpPr>
        <p:spPr/>
        <p:txBody>
          <a:bodyPr/>
          <a:lstStyle/>
          <a:p>
            <a:r>
              <a:rPr lang="fr-FR" dirty="0"/>
              <a:t>Inspection  pédagogique régionale en physique-chimie</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pic>
        <p:nvPicPr>
          <p:cNvPr id="4" name="Image 3">
            <a:extLst>
              <a:ext uri="{FF2B5EF4-FFF2-40B4-BE49-F238E27FC236}">
                <a16:creationId xmlns:a16="http://schemas.microsoft.com/office/drawing/2014/main" id="{1B5D8437-CEE7-632F-24F0-C4F8379C63A7}"/>
              </a:ext>
            </a:extLst>
          </p:cNvPr>
          <p:cNvPicPr>
            <a:picLocks noChangeAspect="1"/>
          </p:cNvPicPr>
          <p:nvPr/>
        </p:nvPicPr>
        <p:blipFill>
          <a:blip r:embed="rId2"/>
          <a:stretch>
            <a:fillRect/>
          </a:stretch>
        </p:blipFill>
        <p:spPr>
          <a:xfrm>
            <a:off x="3059832" y="179496"/>
            <a:ext cx="2160240" cy="1008112"/>
          </a:xfrm>
          <a:prstGeom prst="rect">
            <a:avLst/>
          </a:prstGeom>
        </p:spPr>
      </p:pic>
      <p:pic>
        <p:nvPicPr>
          <p:cNvPr id="10" name="Image 9">
            <a:extLst>
              <a:ext uri="{FF2B5EF4-FFF2-40B4-BE49-F238E27FC236}">
                <a16:creationId xmlns:a16="http://schemas.microsoft.com/office/drawing/2014/main" id="{06F8124F-5FE5-9961-43F0-04D718424AFD}"/>
              </a:ext>
            </a:extLst>
          </p:cNvPr>
          <p:cNvPicPr>
            <a:picLocks noChangeAspect="1"/>
          </p:cNvPicPr>
          <p:nvPr/>
        </p:nvPicPr>
        <p:blipFill>
          <a:blip r:embed="rId3"/>
          <a:stretch>
            <a:fillRect/>
          </a:stretch>
        </p:blipFill>
        <p:spPr>
          <a:xfrm>
            <a:off x="5840509" y="341867"/>
            <a:ext cx="2911092" cy="701101"/>
          </a:xfrm>
          <a:prstGeom prst="rect">
            <a:avLst/>
          </a:prstGeom>
        </p:spPr>
      </p:pic>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527850" y="1084035"/>
            <a:ext cx="7420572" cy="2695394"/>
          </a:xfrm>
        </p:spPr>
        <p:txBody>
          <a:bodyPr numCol="1">
            <a:normAutofit fontScale="92500" lnSpcReduction="20000"/>
          </a:bodyPr>
          <a:lstStyle/>
          <a:p>
            <a:r>
              <a:rPr lang="fr-FR" sz="1050" b="1" dirty="0"/>
              <a:t>Quels sont les déchets non éligibles ?</a:t>
            </a:r>
          </a:p>
          <a:p>
            <a:endParaRPr lang="fr-FR" sz="1050" b="1" dirty="0"/>
          </a:p>
          <a:p>
            <a:pPr marL="278606" lvl="1" indent="-128588" algn="just" hangingPunct="0"/>
            <a:r>
              <a:rPr lang="fr-FR" sz="1050" dirty="0"/>
              <a:t>Ces déchets ne sont pas compris dans le marché : </a:t>
            </a:r>
          </a:p>
          <a:p>
            <a:pPr marL="411956" lvl="2" indent="-128588" algn="just" hangingPunct="0"/>
            <a:r>
              <a:rPr lang="fr-FR" sz="1050" dirty="0">
                <a:solidFill>
                  <a:srgbClr val="FF993F"/>
                </a:solidFill>
              </a:rPr>
              <a:t>Déchets d’équipements électriques et électroniques </a:t>
            </a:r>
            <a:r>
              <a:rPr lang="fr-FR" sz="1050" dirty="0"/>
              <a:t>(ordinateurs, imprimantes, téléphone, etc.) ;</a:t>
            </a:r>
          </a:p>
          <a:p>
            <a:pPr marL="411956" lvl="2" indent="-128588" algn="just" hangingPunct="0"/>
            <a:r>
              <a:rPr lang="fr-FR" sz="1050" dirty="0">
                <a:solidFill>
                  <a:srgbClr val="FF993F"/>
                </a:solidFill>
              </a:rPr>
              <a:t>Produits phytosanitaires </a:t>
            </a:r>
            <a:r>
              <a:rPr lang="fr-FR" sz="1050" dirty="0"/>
              <a:t>: ils ne sont plus autorisés dans les lycées ;</a:t>
            </a:r>
          </a:p>
          <a:p>
            <a:pPr marL="411956" lvl="2" indent="-128588" algn="just" hangingPunct="0"/>
            <a:r>
              <a:rPr lang="fr-FR" sz="1050" dirty="0"/>
              <a:t>Les </a:t>
            </a:r>
            <a:r>
              <a:rPr lang="fr-FR" sz="1050" dirty="0">
                <a:solidFill>
                  <a:srgbClr val="FF993F"/>
                </a:solidFill>
              </a:rPr>
              <a:t>sources radioactives </a:t>
            </a:r>
            <a:r>
              <a:rPr lang="fr-FR" sz="1050" dirty="0"/>
              <a:t>: des déstockages ont été réalisés, les derniers sont en cours (financement Région) ;</a:t>
            </a:r>
          </a:p>
          <a:p>
            <a:pPr marL="411956" lvl="2" indent="-128588" algn="just" hangingPunct="0"/>
            <a:r>
              <a:rPr lang="fr-FR" sz="1050" dirty="0"/>
              <a:t>Les produits </a:t>
            </a:r>
            <a:r>
              <a:rPr lang="fr-FR" sz="1050" dirty="0">
                <a:solidFill>
                  <a:srgbClr val="FF993F"/>
                </a:solidFill>
              </a:rPr>
              <a:t>d’entretien</a:t>
            </a:r>
            <a:r>
              <a:rPr lang="fr-FR" sz="1050" dirty="0"/>
              <a:t> </a:t>
            </a:r>
            <a:r>
              <a:rPr lang="fr-FR" sz="1050" dirty="0">
                <a:solidFill>
                  <a:srgbClr val="FF993F"/>
                </a:solidFill>
              </a:rPr>
              <a:t>ménager</a:t>
            </a:r>
            <a:r>
              <a:rPr lang="fr-FR" sz="1050" dirty="0"/>
              <a:t> : les bidons vides sont à rincer et à jeter avec le plastique. Les produits éco-labellisés et non dangereux sont à favoriser.</a:t>
            </a:r>
          </a:p>
          <a:p>
            <a:pPr marL="283369" lvl="2" indent="0" algn="just" hangingPunct="0">
              <a:buNone/>
            </a:pPr>
            <a:endParaRPr lang="fr-FR" sz="1050" dirty="0"/>
          </a:p>
          <a:p>
            <a:pPr marL="278606" lvl="1" indent="-128588" algn="just" hangingPunct="0"/>
            <a:r>
              <a:rPr lang="fr-FR" sz="1050" dirty="0"/>
              <a:t>Retrouvez toutes les informations dans la nouvelle </a:t>
            </a:r>
            <a:r>
              <a:rPr lang="fr-FR" sz="1050" dirty="0">
                <a:solidFill>
                  <a:srgbClr val="FF993F"/>
                </a:solidFill>
              </a:rPr>
              <a:t>boîte à outils Lycée en transition </a:t>
            </a:r>
            <a:r>
              <a:rPr lang="fr-FR" sz="1050" dirty="0"/>
              <a:t>! </a:t>
            </a:r>
          </a:p>
          <a:p>
            <a:r>
              <a:rPr lang="fr-FR" b="1" dirty="0">
                <a:hlinkClick r:id="rId2"/>
              </a:rPr>
              <a:t>https://www.grandest.fr/accompagner-15-29-ans/etudier-meilleures-conditions-lycee/lycees-transition/outils/</a:t>
            </a:r>
            <a:r>
              <a:rPr lang="fr-FR" b="1" dirty="0"/>
              <a:t> </a:t>
            </a:r>
          </a:p>
        </p:txBody>
      </p:sp>
      <p:sp>
        <p:nvSpPr>
          <p:cNvPr id="3" name="Espace réservé du texte 2"/>
          <p:cNvSpPr>
            <a:spLocks noGrp="1"/>
          </p:cNvSpPr>
          <p:nvPr>
            <p:ph type="body" sz="quarter" idx="11"/>
          </p:nvPr>
        </p:nvSpPr>
        <p:spPr/>
        <p:txBody>
          <a:bodyPr/>
          <a:lstStyle/>
          <a:p>
            <a:r>
              <a:rPr lang="fr-FR" dirty="0"/>
              <a:t>CONTEXTE</a:t>
            </a:r>
          </a:p>
        </p:txBody>
      </p:sp>
      <p:sp>
        <p:nvSpPr>
          <p:cNvPr id="4" name="Espace réservé du texte 3"/>
          <p:cNvSpPr>
            <a:spLocks noGrp="1"/>
          </p:cNvSpPr>
          <p:nvPr>
            <p:ph type="body" sz="quarter" idx="15"/>
          </p:nvPr>
        </p:nvSpPr>
        <p:spPr/>
        <p:txBody>
          <a:bodyPr>
            <a:normAutofit fontScale="25000" lnSpcReduction="20000"/>
          </a:bodyPr>
          <a:lstStyle/>
          <a:p>
            <a:endParaRPr lang="fr-FR"/>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23764" r="24484"/>
          <a:stretch/>
        </p:blipFill>
        <p:spPr>
          <a:xfrm>
            <a:off x="7632178" y="2833024"/>
            <a:ext cx="1416888" cy="1564484"/>
          </a:xfrm>
          <a:prstGeom prst="rect">
            <a:avLst/>
          </a:prstGeom>
        </p:spPr>
      </p:pic>
    </p:spTree>
    <p:extLst>
      <p:ext uri="{BB962C8B-B14F-4D97-AF65-F5344CB8AC3E}">
        <p14:creationId xmlns:p14="http://schemas.microsoft.com/office/powerpoint/2010/main" val="3403617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numCol="1">
            <a:normAutofit/>
          </a:bodyPr>
          <a:lstStyle/>
          <a:p>
            <a:pPr marL="150019" lvl="1" indent="0" algn="just" hangingPunct="0">
              <a:buNone/>
            </a:pPr>
            <a:endParaRPr lang="fr-FR" sz="525" dirty="0"/>
          </a:p>
          <a:p>
            <a:pPr marL="150019" lvl="1" indent="0" algn="just" hangingPunct="0">
              <a:buNone/>
            </a:pPr>
            <a:endParaRPr lang="fr-FR" sz="525" dirty="0"/>
          </a:p>
          <a:p>
            <a:pPr marL="150019" lvl="1" indent="0" algn="just" hangingPunct="0">
              <a:buNone/>
            </a:pPr>
            <a:endParaRPr lang="fr-FR" sz="525" dirty="0"/>
          </a:p>
          <a:p>
            <a:pPr marL="150019" lvl="1" indent="0" algn="just" hangingPunct="0">
              <a:buNone/>
            </a:pPr>
            <a:endParaRPr lang="fr-FR" sz="525" dirty="0"/>
          </a:p>
          <a:p>
            <a:endParaRPr lang="fr-FR" sz="525" b="1" dirty="0">
              <a:latin typeface="Satoshi" pitchFamily="50" charset="0"/>
            </a:endParaRPr>
          </a:p>
        </p:txBody>
      </p:sp>
      <p:sp>
        <p:nvSpPr>
          <p:cNvPr id="3" name="Espace réservé du texte 2"/>
          <p:cNvSpPr>
            <a:spLocks noGrp="1"/>
          </p:cNvSpPr>
          <p:nvPr>
            <p:ph type="body" sz="quarter" idx="11"/>
          </p:nvPr>
        </p:nvSpPr>
        <p:spPr/>
        <p:txBody>
          <a:bodyPr/>
          <a:lstStyle/>
          <a:p>
            <a:r>
              <a:rPr lang="fr-FR" dirty="0"/>
              <a:t>Rappel des missions du titulaire</a:t>
            </a:r>
          </a:p>
        </p:txBody>
      </p:sp>
      <p:sp>
        <p:nvSpPr>
          <p:cNvPr id="5" name="Espace réservé du texte 4"/>
          <p:cNvSpPr>
            <a:spLocks noGrp="1"/>
          </p:cNvSpPr>
          <p:nvPr>
            <p:ph type="body" sz="quarter" idx="15"/>
          </p:nvPr>
        </p:nvSpPr>
        <p:spPr/>
        <p:txBody>
          <a:bodyPr>
            <a:normAutofit fontScale="25000" lnSpcReduction="20000"/>
          </a:bodyPr>
          <a:lstStyle/>
          <a:p>
            <a:endParaRPr lang="fr-FR"/>
          </a:p>
        </p:txBody>
      </p:sp>
      <p:sp>
        <p:nvSpPr>
          <p:cNvPr id="8" name="Rectangle 7"/>
          <p:cNvSpPr/>
          <p:nvPr/>
        </p:nvSpPr>
        <p:spPr>
          <a:xfrm>
            <a:off x="442912" y="1056103"/>
            <a:ext cx="8522494" cy="2619948"/>
          </a:xfrm>
          <a:prstGeom prst="rect">
            <a:avLst/>
          </a:prstGeom>
        </p:spPr>
        <p:txBody>
          <a:bodyPr wrap="square">
            <a:spAutoFit/>
          </a:bodyPr>
          <a:lstStyle/>
          <a:p>
            <a:pPr marL="171450" indent="-171450" defTabSz="685800">
              <a:buClr>
                <a:srgbClr val="F6BE30"/>
              </a:buClr>
              <a:buFont typeface="Arial" panose="020B0604020202020204" pitchFamily="34" charset="0"/>
              <a:buChar char="•"/>
              <a:defRPr/>
            </a:pPr>
            <a:r>
              <a:rPr lang="fr-FR" sz="1200" b="1" dirty="0">
                <a:solidFill>
                  <a:srgbClr val="FF993F"/>
                </a:solidFill>
                <a:latin typeface="Satoshi" pitchFamily="50" charset="0"/>
              </a:rPr>
              <a:t>Collecte des déchets dangereux </a:t>
            </a:r>
            <a:r>
              <a:rPr lang="fr-FR" sz="1200" dirty="0">
                <a:solidFill>
                  <a:prstClr val="black"/>
                </a:solidFill>
                <a:latin typeface="Satoshi" pitchFamily="50" charset="0"/>
              </a:rPr>
              <a:t>dans les établissements secondaires publics et privés et le reconditionnement des déchets avant leur enlèvement, le cas échéant :</a:t>
            </a:r>
          </a:p>
          <a:p>
            <a:pPr marL="342900" lvl="1" indent="-171450" defTabSz="685800">
              <a:buClr>
                <a:srgbClr val="2B2D74"/>
              </a:buClr>
              <a:buFont typeface="Wingdings" panose="05000000000000000000" pitchFamily="2" charset="2"/>
              <a:buChar char="§"/>
              <a:defRPr/>
            </a:pPr>
            <a:r>
              <a:rPr lang="fr-FR" sz="1050" dirty="0">
                <a:solidFill>
                  <a:prstClr val="black"/>
                </a:solidFill>
                <a:latin typeface="Satoshi" pitchFamily="50" charset="0"/>
              </a:rPr>
              <a:t>Fournir les </a:t>
            </a:r>
            <a:r>
              <a:rPr lang="fr-FR" sz="1050" u="sng" dirty="0">
                <a:solidFill>
                  <a:prstClr val="black"/>
                </a:solidFill>
                <a:latin typeface="Satoshi" pitchFamily="50" charset="0"/>
              </a:rPr>
              <a:t>équipements</a:t>
            </a:r>
            <a:r>
              <a:rPr lang="fr-FR" sz="1050" dirty="0">
                <a:solidFill>
                  <a:prstClr val="black"/>
                </a:solidFill>
                <a:latin typeface="Satoshi" pitchFamily="50" charset="0"/>
              </a:rPr>
              <a:t> et </a:t>
            </a:r>
            <a:r>
              <a:rPr lang="fr-FR" sz="1050" u="sng" dirty="0">
                <a:solidFill>
                  <a:prstClr val="black"/>
                </a:solidFill>
                <a:latin typeface="Satoshi" pitchFamily="50" charset="0"/>
              </a:rPr>
              <a:t>étiquetages de conditionnement </a:t>
            </a:r>
          </a:p>
          <a:p>
            <a:pPr marL="342900" lvl="1" indent="-171450" defTabSz="685800">
              <a:buClr>
                <a:srgbClr val="2B2D74"/>
              </a:buClr>
              <a:buFont typeface="Wingdings" panose="05000000000000000000" pitchFamily="2" charset="2"/>
              <a:buChar char="§"/>
              <a:defRPr/>
            </a:pPr>
            <a:r>
              <a:rPr lang="fr-FR" sz="1050" dirty="0">
                <a:solidFill>
                  <a:prstClr val="black"/>
                </a:solidFill>
                <a:latin typeface="Satoshi" pitchFamily="50" charset="0"/>
              </a:rPr>
              <a:t>Création des BSD </a:t>
            </a:r>
            <a:r>
              <a:rPr lang="fr-FR" sz="1050" b="1" u="sng" dirty="0">
                <a:solidFill>
                  <a:prstClr val="black"/>
                </a:solidFill>
                <a:latin typeface="Satoshi" pitchFamily="50" charset="0"/>
              </a:rPr>
              <a:t>par l’entreprise </a:t>
            </a:r>
            <a:r>
              <a:rPr lang="fr-FR" sz="1050" dirty="0">
                <a:solidFill>
                  <a:prstClr val="black"/>
                </a:solidFill>
                <a:latin typeface="Satoshi" pitchFamily="50" charset="0"/>
              </a:rPr>
              <a:t>sur TRACKDÉCHETS</a:t>
            </a:r>
          </a:p>
          <a:p>
            <a:pPr marL="342900" lvl="1" indent="-171450" defTabSz="685800">
              <a:buClr>
                <a:srgbClr val="2B2D74"/>
              </a:buClr>
              <a:buFont typeface="Wingdings" panose="05000000000000000000" pitchFamily="2" charset="2"/>
              <a:buChar char="§"/>
              <a:defRPr/>
            </a:pPr>
            <a:r>
              <a:rPr lang="fr-FR" sz="1050" dirty="0">
                <a:solidFill>
                  <a:prstClr val="black"/>
                </a:solidFill>
                <a:latin typeface="Satoshi" pitchFamily="50" charset="0"/>
              </a:rPr>
              <a:t>Rédaction d’un </a:t>
            </a:r>
            <a:r>
              <a:rPr lang="fr-FR" sz="1050" u="sng" dirty="0">
                <a:solidFill>
                  <a:prstClr val="black"/>
                </a:solidFill>
                <a:latin typeface="Satoshi" pitchFamily="50" charset="0"/>
              </a:rPr>
              <a:t>guide de tri </a:t>
            </a:r>
            <a:r>
              <a:rPr lang="fr-FR" sz="1050" dirty="0">
                <a:solidFill>
                  <a:prstClr val="black"/>
                </a:solidFill>
                <a:latin typeface="Satoshi" pitchFamily="50" charset="0"/>
              </a:rPr>
              <a:t>à destination des établissements en collaboration avec l’Académie de Nancy-Metz</a:t>
            </a:r>
          </a:p>
          <a:p>
            <a:pPr marL="342900" lvl="1" indent="-171450" defTabSz="685800">
              <a:buClr>
                <a:srgbClr val="2B2D74"/>
              </a:buClr>
              <a:buFont typeface="Wingdings" panose="05000000000000000000" pitchFamily="2" charset="2"/>
              <a:buChar char="§"/>
              <a:defRPr/>
            </a:pPr>
            <a:r>
              <a:rPr lang="fr-FR" sz="1050" dirty="0">
                <a:solidFill>
                  <a:prstClr val="black"/>
                </a:solidFill>
                <a:latin typeface="Satoshi" pitchFamily="50" charset="0"/>
              </a:rPr>
              <a:t>Collecte à la demande (prévoir au minimum </a:t>
            </a:r>
            <a:r>
              <a:rPr lang="fr-FR" sz="1050" u="sng" dirty="0">
                <a:solidFill>
                  <a:prstClr val="black"/>
                </a:solidFill>
                <a:latin typeface="Satoshi" pitchFamily="50" charset="0"/>
              </a:rPr>
              <a:t>2 collectes sur l’année scolaire </a:t>
            </a:r>
            <a:r>
              <a:rPr lang="fr-FR" sz="1050" dirty="0">
                <a:solidFill>
                  <a:prstClr val="black"/>
                </a:solidFill>
                <a:latin typeface="Satoshi" pitchFamily="50" charset="0"/>
              </a:rPr>
              <a:t>à Noël et avant les vacances d’été)</a:t>
            </a:r>
          </a:p>
          <a:p>
            <a:pPr marL="128588" indent="-128588" defTabSz="171450">
              <a:buFont typeface="Arial" panose="020B0604020202020204" pitchFamily="34" charset="0"/>
              <a:buChar char="•"/>
            </a:pPr>
            <a:endParaRPr lang="fr-FR" sz="1050" dirty="0">
              <a:solidFill>
                <a:prstClr val="black"/>
              </a:solidFill>
              <a:latin typeface="Satoshi" pitchFamily="50" charset="0"/>
            </a:endParaRPr>
          </a:p>
          <a:p>
            <a:pPr marL="171450" indent="-171450" defTabSz="171450">
              <a:buClr>
                <a:srgbClr val="F6BE30"/>
              </a:buClr>
              <a:buFont typeface="Arial" panose="020B0604020202020204" pitchFamily="34" charset="0"/>
              <a:buChar char="•"/>
            </a:pPr>
            <a:r>
              <a:rPr lang="fr-FR" sz="1200" b="1" dirty="0">
                <a:solidFill>
                  <a:srgbClr val="FF993F"/>
                </a:solidFill>
                <a:latin typeface="Satoshi" pitchFamily="50" charset="0"/>
              </a:rPr>
              <a:t>Transport</a:t>
            </a:r>
            <a:r>
              <a:rPr lang="fr-FR" sz="1200" dirty="0">
                <a:solidFill>
                  <a:prstClr val="black"/>
                </a:solidFill>
                <a:latin typeface="Satoshi" pitchFamily="50" charset="0"/>
              </a:rPr>
              <a:t> des déchets :</a:t>
            </a:r>
          </a:p>
          <a:p>
            <a:pPr marL="342900" lvl="1" indent="-171450" defTabSz="171450">
              <a:buClr>
                <a:srgbClr val="2B2D74"/>
              </a:buClr>
              <a:buFont typeface="Wingdings" panose="05000000000000000000" pitchFamily="2" charset="2"/>
              <a:buChar char="§"/>
            </a:pPr>
            <a:r>
              <a:rPr lang="fr-FR" sz="1050" dirty="0">
                <a:solidFill>
                  <a:prstClr val="black"/>
                </a:solidFill>
                <a:latin typeface="Satoshi" pitchFamily="50" charset="0"/>
              </a:rPr>
              <a:t>Prise de rendez-vous</a:t>
            </a:r>
          </a:p>
          <a:p>
            <a:pPr marL="342900" lvl="1" indent="-171450" defTabSz="171450">
              <a:buClr>
                <a:srgbClr val="2B2D74"/>
              </a:buClr>
              <a:buFont typeface="Wingdings" panose="05000000000000000000" pitchFamily="2" charset="2"/>
              <a:buChar char="§"/>
            </a:pPr>
            <a:r>
              <a:rPr lang="fr-FR" sz="1050" dirty="0">
                <a:solidFill>
                  <a:prstClr val="black"/>
                </a:solidFill>
                <a:latin typeface="Satoshi" pitchFamily="50" charset="0"/>
              </a:rPr>
              <a:t>Vérification au préalable de la taille du camion adaptée à l’accès du lycée</a:t>
            </a:r>
          </a:p>
          <a:p>
            <a:pPr marL="128588" indent="-128588" defTabSz="171450">
              <a:buFont typeface="Arial" panose="020B0604020202020204" pitchFamily="34" charset="0"/>
              <a:buChar char="•"/>
            </a:pPr>
            <a:endParaRPr lang="fr-FR" sz="1050" dirty="0">
              <a:solidFill>
                <a:prstClr val="black"/>
              </a:solidFill>
              <a:latin typeface="Satoshi" pitchFamily="50" charset="0"/>
            </a:endParaRPr>
          </a:p>
          <a:p>
            <a:pPr marL="171450" indent="-171450" defTabSz="171450">
              <a:buClr>
                <a:srgbClr val="F6BE30"/>
              </a:buClr>
              <a:buFont typeface="Arial" panose="020B0604020202020204" pitchFamily="34" charset="0"/>
              <a:buChar char="•"/>
            </a:pPr>
            <a:r>
              <a:rPr lang="fr-FR" sz="1200" b="1" dirty="0">
                <a:solidFill>
                  <a:srgbClr val="FF993F"/>
                </a:solidFill>
                <a:latin typeface="Satoshi" pitchFamily="50" charset="0"/>
              </a:rPr>
              <a:t>Traitement</a:t>
            </a:r>
            <a:r>
              <a:rPr lang="fr-FR" sz="1200" dirty="0">
                <a:solidFill>
                  <a:prstClr val="black"/>
                </a:solidFill>
                <a:latin typeface="Satoshi" pitchFamily="50" charset="0"/>
              </a:rPr>
              <a:t> et </a:t>
            </a:r>
            <a:r>
              <a:rPr lang="fr-FR" sz="1200" b="1" dirty="0">
                <a:solidFill>
                  <a:srgbClr val="FF993F"/>
                </a:solidFill>
                <a:latin typeface="Satoshi" pitchFamily="50" charset="0"/>
              </a:rPr>
              <a:t>élimination</a:t>
            </a:r>
            <a:r>
              <a:rPr lang="fr-FR" sz="1200" dirty="0">
                <a:solidFill>
                  <a:prstClr val="black"/>
                </a:solidFill>
                <a:latin typeface="Satoshi" pitchFamily="50" charset="0"/>
              </a:rPr>
              <a:t> de chaque type de déchet dans la filière appropriée et autorisée</a:t>
            </a:r>
          </a:p>
          <a:p>
            <a:pPr marL="171450" indent="-171450" defTabSz="171450">
              <a:buClr>
                <a:srgbClr val="F6BE30"/>
              </a:buClr>
              <a:buFont typeface="Arial" panose="020B0604020202020204" pitchFamily="34" charset="0"/>
              <a:buChar char="•"/>
            </a:pPr>
            <a:r>
              <a:rPr lang="fr-FR" sz="1200" b="1" dirty="0">
                <a:solidFill>
                  <a:srgbClr val="FF993F"/>
                </a:solidFill>
                <a:latin typeface="Satoshi" pitchFamily="50" charset="0"/>
              </a:rPr>
              <a:t>Sensibilisation/information</a:t>
            </a:r>
          </a:p>
          <a:p>
            <a:pPr marL="128588" indent="-128588" defTabSz="171450">
              <a:buFont typeface="Arial" panose="020B0604020202020204" pitchFamily="34" charset="0"/>
              <a:buChar char="•"/>
            </a:pPr>
            <a:endParaRPr lang="fr-FR" sz="675" dirty="0">
              <a:solidFill>
                <a:prstClr val="black"/>
              </a:solidFill>
              <a:latin typeface="Satoshi" pitchFamily="50" charset="0"/>
            </a:endParaRPr>
          </a:p>
          <a:p>
            <a:pPr defTabSz="171450"/>
            <a:endParaRPr lang="fr-FR" sz="675" dirty="0">
              <a:solidFill>
                <a:prstClr val="black"/>
              </a:solidFill>
              <a:latin typeface="Satoshi" pitchFamily="50" charset="0"/>
            </a:endParaRPr>
          </a:p>
          <a:p>
            <a:pPr defTabSz="171450"/>
            <a:endParaRPr lang="fr-FR" sz="675" dirty="0">
              <a:solidFill>
                <a:prstClr val="black"/>
              </a:solidFill>
              <a:latin typeface="Satoshi" pitchFamily="50" charset="0"/>
            </a:endParaRPr>
          </a:p>
        </p:txBody>
      </p:sp>
    </p:spTree>
    <p:extLst>
      <p:ext uri="{BB962C8B-B14F-4D97-AF65-F5344CB8AC3E}">
        <p14:creationId xmlns:p14="http://schemas.microsoft.com/office/powerpoint/2010/main" val="3352775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numCol="1">
            <a:normAutofit/>
          </a:bodyPr>
          <a:lstStyle/>
          <a:p>
            <a:pPr marL="150019" lvl="1" indent="0" algn="just" hangingPunct="0">
              <a:buNone/>
            </a:pPr>
            <a:endParaRPr lang="fr-FR" sz="525" dirty="0"/>
          </a:p>
          <a:p>
            <a:pPr marL="150019" lvl="1" indent="0" algn="just" hangingPunct="0">
              <a:buNone/>
            </a:pPr>
            <a:endParaRPr lang="fr-FR" sz="525" dirty="0"/>
          </a:p>
          <a:p>
            <a:pPr marL="150019" lvl="1" indent="0" algn="just" hangingPunct="0">
              <a:buNone/>
            </a:pPr>
            <a:endParaRPr lang="fr-FR" sz="525" dirty="0"/>
          </a:p>
          <a:p>
            <a:pPr marL="150019" lvl="1" indent="0" algn="just" hangingPunct="0">
              <a:buNone/>
            </a:pPr>
            <a:endParaRPr lang="fr-FR" sz="525" dirty="0"/>
          </a:p>
          <a:p>
            <a:endParaRPr lang="fr-FR" sz="525" b="1" dirty="0">
              <a:latin typeface="Satoshi" pitchFamily="50" charset="0"/>
            </a:endParaRPr>
          </a:p>
        </p:txBody>
      </p:sp>
      <p:sp>
        <p:nvSpPr>
          <p:cNvPr id="3" name="Espace réservé du texte 2"/>
          <p:cNvSpPr>
            <a:spLocks noGrp="1"/>
          </p:cNvSpPr>
          <p:nvPr>
            <p:ph type="body" sz="quarter" idx="11"/>
          </p:nvPr>
        </p:nvSpPr>
        <p:spPr/>
        <p:txBody>
          <a:bodyPr/>
          <a:lstStyle/>
          <a:p>
            <a:r>
              <a:rPr lang="fr-FR" dirty="0"/>
              <a:t>Rappel du rôle de chaque lycée</a:t>
            </a:r>
          </a:p>
        </p:txBody>
      </p:sp>
      <p:sp>
        <p:nvSpPr>
          <p:cNvPr id="5" name="Espace réservé du texte 4"/>
          <p:cNvSpPr>
            <a:spLocks noGrp="1"/>
          </p:cNvSpPr>
          <p:nvPr>
            <p:ph type="body" sz="quarter" idx="15"/>
          </p:nvPr>
        </p:nvSpPr>
        <p:spPr/>
        <p:txBody>
          <a:bodyPr>
            <a:normAutofit fontScale="25000" lnSpcReduction="20000"/>
          </a:bodyPr>
          <a:lstStyle/>
          <a:p>
            <a:endParaRPr lang="fr-FR"/>
          </a:p>
        </p:txBody>
      </p:sp>
      <p:sp>
        <p:nvSpPr>
          <p:cNvPr id="8" name="Rectangle 7"/>
          <p:cNvSpPr/>
          <p:nvPr/>
        </p:nvSpPr>
        <p:spPr>
          <a:xfrm>
            <a:off x="522000" y="1049245"/>
            <a:ext cx="8522494" cy="2608406"/>
          </a:xfrm>
          <a:prstGeom prst="rect">
            <a:avLst/>
          </a:prstGeom>
        </p:spPr>
        <p:txBody>
          <a:bodyPr wrap="square">
            <a:spAutoFit/>
          </a:bodyPr>
          <a:lstStyle/>
          <a:p>
            <a:pPr marL="171450" indent="-171450" defTabSz="171450">
              <a:buClr>
                <a:srgbClr val="F6BE30"/>
              </a:buClr>
              <a:buFont typeface="Arial" panose="020B0604020202020204" pitchFamily="34" charset="0"/>
              <a:buChar char="•"/>
            </a:pPr>
            <a:r>
              <a:rPr lang="fr-FR" sz="1050" b="1" dirty="0">
                <a:solidFill>
                  <a:srgbClr val="FF993F"/>
                </a:solidFill>
                <a:latin typeface="Satoshi" pitchFamily="50" charset="0"/>
              </a:rPr>
              <a:t>Créer un compte sur la plateforme TRACKDECHETS </a:t>
            </a:r>
            <a:r>
              <a:rPr lang="fr-FR" sz="1050" dirty="0">
                <a:solidFill>
                  <a:prstClr val="black"/>
                </a:solidFill>
                <a:latin typeface="Satoshi" pitchFamily="50" charset="0"/>
              </a:rPr>
              <a:t>préalablement à toute demande d’enlèvement. Aucune autre action n’est demandée sur cette plateforme, l’entreprise se charge de la création du bordereau de suivi des déchets.</a:t>
            </a:r>
          </a:p>
          <a:p>
            <a:pPr marL="171450" indent="-171450" defTabSz="171450">
              <a:buClr>
                <a:srgbClr val="F6BE30"/>
              </a:buClr>
              <a:buFont typeface="Arial" panose="020B0604020202020204" pitchFamily="34" charset="0"/>
              <a:buChar char="•"/>
            </a:pPr>
            <a:endParaRPr lang="fr-FR" sz="1050" dirty="0">
              <a:solidFill>
                <a:prstClr val="black"/>
              </a:solidFill>
              <a:latin typeface="Satoshi" pitchFamily="50" charset="0"/>
            </a:endParaRPr>
          </a:p>
          <a:p>
            <a:pPr marL="171450" indent="-171450" defTabSz="171450">
              <a:buClr>
                <a:srgbClr val="F6BE30"/>
              </a:buClr>
              <a:buFont typeface="Arial" panose="020B0604020202020204" pitchFamily="34" charset="0"/>
              <a:buChar char="•"/>
            </a:pPr>
            <a:r>
              <a:rPr lang="fr-FR" sz="1050" b="1" dirty="0">
                <a:solidFill>
                  <a:srgbClr val="FF993F"/>
                </a:solidFill>
                <a:latin typeface="Satoshi" pitchFamily="50" charset="0"/>
              </a:rPr>
              <a:t>Désigner dans l’établissement le ou les relais </a:t>
            </a:r>
            <a:r>
              <a:rPr lang="fr-FR" sz="1050" dirty="0">
                <a:solidFill>
                  <a:prstClr val="black"/>
                </a:solidFill>
                <a:latin typeface="Satoshi" pitchFamily="50" charset="0"/>
              </a:rPr>
              <a:t>de la mise en œuvre de l’enlèvement.</a:t>
            </a:r>
          </a:p>
          <a:p>
            <a:pPr marL="171450" indent="-171450" defTabSz="171450">
              <a:buClr>
                <a:srgbClr val="F6BE30"/>
              </a:buClr>
              <a:buFont typeface="Arial" panose="020B0604020202020204" pitchFamily="34" charset="0"/>
              <a:buChar char="•"/>
            </a:pPr>
            <a:endParaRPr lang="fr-FR" sz="1050" dirty="0">
              <a:solidFill>
                <a:prstClr val="black"/>
              </a:solidFill>
              <a:latin typeface="Satoshi" pitchFamily="50" charset="0"/>
            </a:endParaRPr>
          </a:p>
          <a:p>
            <a:pPr marL="171450" indent="-171450" defTabSz="171450">
              <a:buClr>
                <a:srgbClr val="F6BE30"/>
              </a:buClr>
              <a:buFont typeface="Arial" panose="020B0604020202020204" pitchFamily="34" charset="0"/>
              <a:buChar char="•"/>
            </a:pPr>
            <a:r>
              <a:rPr lang="fr-FR" sz="1050" b="1" dirty="0">
                <a:solidFill>
                  <a:srgbClr val="FF993F"/>
                </a:solidFill>
                <a:latin typeface="Satoshi" pitchFamily="50" charset="0"/>
              </a:rPr>
              <a:t>Respecter les consignes de conditionnement :</a:t>
            </a:r>
            <a:endParaRPr lang="fr-FR" sz="1200" b="1" dirty="0">
              <a:solidFill>
                <a:srgbClr val="FF993F"/>
              </a:solidFill>
              <a:latin typeface="Satoshi" pitchFamily="50" charset="0"/>
            </a:endParaRPr>
          </a:p>
          <a:p>
            <a:pPr marL="342900" lvl="1" indent="-171450" defTabSz="171450">
              <a:buClr>
                <a:srgbClr val="2B2D74"/>
              </a:buClr>
              <a:buFont typeface="Wingdings" panose="05000000000000000000" pitchFamily="2" charset="2"/>
              <a:buChar char="§"/>
            </a:pPr>
            <a:r>
              <a:rPr lang="fr-FR" sz="900" b="1" u="sng" dirty="0">
                <a:solidFill>
                  <a:prstClr val="black"/>
                </a:solidFill>
                <a:latin typeface="Satoshi" pitchFamily="50" charset="0"/>
              </a:rPr>
              <a:t>Utiliser les contenants </a:t>
            </a:r>
            <a:r>
              <a:rPr lang="fr-FR" sz="900" dirty="0">
                <a:solidFill>
                  <a:prstClr val="black"/>
                </a:solidFill>
                <a:latin typeface="Satoshi" pitchFamily="50" charset="0"/>
              </a:rPr>
              <a:t>mis à votre disposition par CHIMIREC ;</a:t>
            </a:r>
          </a:p>
          <a:p>
            <a:pPr marL="342900" lvl="1" indent="-171450" defTabSz="171450">
              <a:buClr>
                <a:srgbClr val="2B2D74"/>
              </a:buClr>
              <a:buFont typeface="Wingdings" panose="05000000000000000000" pitchFamily="2" charset="2"/>
              <a:buChar char="§"/>
            </a:pPr>
            <a:r>
              <a:rPr lang="fr-FR" sz="900" b="1" u="sng" dirty="0">
                <a:solidFill>
                  <a:prstClr val="black"/>
                </a:solidFill>
                <a:latin typeface="Satoshi" pitchFamily="50" charset="0"/>
              </a:rPr>
              <a:t>Utiliser la vermiculite </a:t>
            </a:r>
            <a:r>
              <a:rPr lang="fr-FR" sz="900" dirty="0">
                <a:solidFill>
                  <a:prstClr val="black"/>
                </a:solidFill>
                <a:latin typeface="Satoshi" pitchFamily="50" charset="0"/>
              </a:rPr>
              <a:t>permettant d’absorber tout déchet liquide déversé accidentellement ;</a:t>
            </a:r>
          </a:p>
          <a:p>
            <a:pPr marL="342900" lvl="1" indent="-171450" defTabSz="171450">
              <a:buClr>
                <a:srgbClr val="2B2D74"/>
              </a:buClr>
              <a:buFont typeface="Wingdings" panose="05000000000000000000" pitchFamily="2" charset="2"/>
              <a:buChar char="§"/>
            </a:pPr>
            <a:r>
              <a:rPr lang="fr-FR" sz="900" b="1" u="sng" dirty="0">
                <a:solidFill>
                  <a:prstClr val="black"/>
                </a:solidFill>
                <a:latin typeface="Satoshi" pitchFamily="50" charset="0"/>
              </a:rPr>
              <a:t>Regrouper</a:t>
            </a:r>
            <a:r>
              <a:rPr lang="fr-FR" sz="900" dirty="0">
                <a:solidFill>
                  <a:prstClr val="black"/>
                </a:solidFill>
                <a:latin typeface="Satoshi" pitchFamily="50" charset="0"/>
              </a:rPr>
              <a:t> les différentes catégories de déchets ;</a:t>
            </a:r>
          </a:p>
          <a:p>
            <a:pPr marL="342900" lvl="1" indent="-171450" defTabSz="171450">
              <a:buClr>
                <a:srgbClr val="2B2D74"/>
              </a:buClr>
              <a:buFont typeface="Wingdings" panose="05000000000000000000" pitchFamily="2" charset="2"/>
              <a:buChar char="§"/>
            </a:pPr>
            <a:r>
              <a:rPr lang="fr-FR" sz="900" b="1" u="sng" dirty="0">
                <a:solidFill>
                  <a:prstClr val="black"/>
                </a:solidFill>
                <a:latin typeface="Satoshi" pitchFamily="50" charset="0"/>
              </a:rPr>
              <a:t>Stocker</a:t>
            </a:r>
            <a:r>
              <a:rPr lang="fr-FR" sz="900" dirty="0">
                <a:solidFill>
                  <a:prstClr val="black"/>
                </a:solidFill>
                <a:latin typeface="Satoshi" pitchFamily="50" charset="0"/>
              </a:rPr>
              <a:t> les déchets dangereux sur des étagères équipées de rétention en un seul lieu aéré, sous abri ;</a:t>
            </a:r>
          </a:p>
          <a:p>
            <a:pPr marL="342900" lvl="1" indent="-171450" defTabSz="171450">
              <a:buClr>
                <a:srgbClr val="2B2D74"/>
              </a:buClr>
              <a:buFont typeface="Wingdings" panose="05000000000000000000" pitchFamily="2" charset="2"/>
              <a:buChar char="§"/>
            </a:pPr>
            <a:r>
              <a:rPr lang="fr-FR" sz="900" b="1" u="sng" dirty="0">
                <a:solidFill>
                  <a:prstClr val="black"/>
                </a:solidFill>
                <a:latin typeface="Satoshi" pitchFamily="50" charset="0"/>
              </a:rPr>
              <a:t>Bien identifier </a:t>
            </a:r>
            <a:r>
              <a:rPr lang="fr-FR" sz="900" dirty="0">
                <a:solidFill>
                  <a:prstClr val="black"/>
                </a:solidFill>
                <a:latin typeface="Satoshi" pitchFamily="50" charset="0"/>
              </a:rPr>
              <a:t>le contenu du bidon en apposant une étiquette adéquate présentant le type de déchet et le pictogramme de danger associé en utilisant le logigramme de tri proposé par le prestataire ;</a:t>
            </a:r>
          </a:p>
          <a:p>
            <a:pPr defTabSz="171450"/>
            <a:r>
              <a:rPr lang="fr-FR" sz="900" u="sng" dirty="0">
                <a:solidFill>
                  <a:prstClr val="black"/>
                </a:solidFill>
                <a:latin typeface="Satoshi" pitchFamily="50" charset="0"/>
              </a:rPr>
              <a:t>ATTENTION : </a:t>
            </a:r>
            <a:r>
              <a:rPr lang="fr-FR" sz="900" dirty="0">
                <a:solidFill>
                  <a:prstClr val="black"/>
                </a:solidFill>
                <a:latin typeface="Satoshi" pitchFamily="50" charset="0"/>
              </a:rPr>
              <a:t>les étiquettes avec les numéros de CAP (Certificat d’Acceptation Préalable) de l’année civile en cours sont à utiliser ;</a:t>
            </a:r>
          </a:p>
          <a:p>
            <a:pPr defTabSz="171450"/>
            <a:endParaRPr lang="fr-FR" sz="900" dirty="0">
              <a:solidFill>
                <a:prstClr val="black"/>
              </a:solidFill>
              <a:latin typeface="Satoshi" pitchFamily="50" charset="0"/>
            </a:endParaRPr>
          </a:p>
          <a:p>
            <a:pPr marL="171450" indent="-171450" defTabSz="171450">
              <a:buClr>
                <a:srgbClr val="F6BE30"/>
              </a:buClr>
              <a:buFont typeface="Arial" panose="020B0604020202020204" pitchFamily="34" charset="0"/>
              <a:buChar char="•"/>
            </a:pPr>
            <a:r>
              <a:rPr lang="fr-FR" sz="1050" b="1" dirty="0">
                <a:solidFill>
                  <a:srgbClr val="FF993F"/>
                </a:solidFill>
                <a:latin typeface="Satoshi" pitchFamily="50" charset="0"/>
              </a:rPr>
              <a:t>Respecter les consignes d’enlèvement :</a:t>
            </a:r>
            <a:endParaRPr lang="fr-FR" sz="1050" dirty="0">
              <a:solidFill>
                <a:prstClr val="black"/>
              </a:solidFill>
              <a:latin typeface="Satoshi" pitchFamily="50" charset="0"/>
            </a:endParaRPr>
          </a:p>
          <a:p>
            <a:pPr marL="342900" lvl="1" indent="-171450" defTabSz="171450">
              <a:buClr>
                <a:srgbClr val="2B2D74"/>
              </a:buClr>
              <a:buFont typeface="Wingdings" panose="05000000000000000000" pitchFamily="2" charset="2"/>
              <a:buChar char="§"/>
            </a:pPr>
            <a:r>
              <a:rPr lang="fr-FR" sz="900" dirty="0">
                <a:solidFill>
                  <a:prstClr val="black"/>
                </a:solidFill>
                <a:latin typeface="Satoshi" pitchFamily="50" charset="0"/>
              </a:rPr>
              <a:t>Le jour de l’enlèvement, les déchets seront tous </a:t>
            </a:r>
            <a:r>
              <a:rPr lang="fr-FR" sz="900" b="1" u="sng" dirty="0">
                <a:solidFill>
                  <a:prstClr val="black"/>
                </a:solidFill>
                <a:latin typeface="Satoshi" pitchFamily="50" charset="0"/>
              </a:rPr>
              <a:t>regroupés et seront accessibles </a:t>
            </a:r>
            <a:r>
              <a:rPr lang="fr-FR" sz="900" dirty="0">
                <a:solidFill>
                  <a:prstClr val="black"/>
                </a:solidFill>
                <a:latin typeface="Satoshi" pitchFamily="50" charset="0"/>
              </a:rPr>
              <a:t>à proximité de l’endroit où le chauffeur pourra stationner ;  </a:t>
            </a:r>
          </a:p>
          <a:p>
            <a:pPr marL="342900" lvl="1" indent="-171450" defTabSz="171450">
              <a:buClr>
                <a:srgbClr val="2B2D74"/>
              </a:buClr>
              <a:buFont typeface="Wingdings" panose="05000000000000000000" pitchFamily="2" charset="2"/>
              <a:buChar char="§"/>
            </a:pPr>
            <a:r>
              <a:rPr lang="fr-FR" sz="900" dirty="0">
                <a:solidFill>
                  <a:prstClr val="black"/>
                </a:solidFill>
                <a:latin typeface="Satoshi" pitchFamily="50" charset="0"/>
              </a:rPr>
              <a:t>Procéder impérativement à l’enlèvement des déchets dangereux </a:t>
            </a:r>
            <a:r>
              <a:rPr lang="fr-FR" sz="900" b="1" u="sng" dirty="0">
                <a:solidFill>
                  <a:prstClr val="black"/>
                </a:solidFill>
                <a:latin typeface="Satoshi" pitchFamily="50" charset="0"/>
              </a:rPr>
              <a:t>à la fin de l’année scolaire et avant les vacances de Noël.</a:t>
            </a:r>
          </a:p>
        </p:txBody>
      </p:sp>
    </p:spTree>
    <p:extLst>
      <p:ext uri="{BB962C8B-B14F-4D97-AF65-F5344CB8AC3E}">
        <p14:creationId xmlns:p14="http://schemas.microsoft.com/office/powerpoint/2010/main" val="1435106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1"/>
          </p:nvPr>
        </p:nvSpPr>
        <p:spPr/>
        <p:txBody>
          <a:bodyPr/>
          <a:lstStyle/>
          <a:p>
            <a:r>
              <a:rPr lang="fr-FR" dirty="0"/>
              <a:t>Quelques données chiffrées</a:t>
            </a:r>
          </a:p>
        </p:txBody>
      </p:sp>
      <p:sp>
        <p:nvSpPr>
          <p:cNvPr id="4" name="Espace réservé du texte 3"/>
          <p:cNvSpPr>
            <a:spLocks noGrp="1"/>
          </p:cNvSpPr>
          <p:nvPr>
            <p:ph type="body" sz="quarter" idx="15"/>
          </p:nvPr>
        </p:nvSpPr>
        <p:spPr/>
        <p:txBody>
          <a:bodyPr>
            <a:normAutofit fontScale="25000" lnSpcReduction="20000"/>
          </a:bodyPr>
          <a:lstStyle/>
          <a:p>
            <a:endParaRPr lang="fr-FR"/>
          </a:p>
        </p:txBody>
      </p:sp>
      <p:graphicFrame>
        <p:nvGraphicFramePr>
          <p:cNvPr id="5" name="Graphique 4"/>
          <p:cNvGraphicFramePr>
            <a:graphicFrameLocks/>
          </p:cNvGraphicFramePr>
          <p:nvPr>
            <p:extLst>
              <p:ext uri="{D42A27DB-BD31-4B8C-83A1-F6EECF244321}">
                <p14:modId xmlns:p14="http://schemas.microsoft.com/office/powerpoint/2010/main" val="1385654565"/>
              </p:ext>
            </p:extLst>
          </p:nvPr>
        </p:nvGraphicFramePr>
        <p:xfrm>
          <a:off x="98356" y="1203598"/>
          <a:ext cx="4545652" cy="3672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p:cNvGraphicFramePr>
            <a:graphicFrameLocks/>
          </p:cNvGraphicFramePr>
          <p:nvPr>
            <p:extLst>
              <p:ext uri="{D42A27DB-BD31-4B8C-83A1-F6EECF244321}">
                <p14:modId xmlns:p14="http://schemas.microsoft.com/office/powerpoint/2010/main" val="1022027427"/>
              </p:ext>
            </p:extLst>
          </p:nvPr>
        </p:nvGraphicFramePr>
        <p:xfrm>
          <a:off x="5073502" y="1203598"/>
          <a:ext cx="3602953" cy="3672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6076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417355" y="1064178"/>
            <a:ext cx="8176997" cy="3770712"/>
          </a:xfrm>
        </p:spPr>
        <p:txBody>
          <a:bodyPr numCol="1">
            <a:normAutofit/>
          </a:bodyPr>
          <a:lstStyle/>
          <a:p>
            <a:pPr marL="150019" lvl="1" indent="0" algn="just" hangingPunct="0">
              <a:buNone/>
            </a:pPr>
            <a:r>
              <a:rPr lang="fr-FR" sz="900" dirty="0"/>
              <a:t>La liste des lycées autorisés à faire enlever leurs DASRI via ce marché a été décidée par les 3 académies du fait des spécialités enseignées.</a:t>
            </a:r>
          </a:p>
          <a:p>
            <a:pPr marL="150019" lvl="1" indent="0" algn="just" hangingPunct="0">
              <a:buNone/>
            </a:pPr>
            <a:r>
              <a:rPr lang="fr-FR" sz="900" dirty="0"/>
              <a:t>Sur l’Académie de Nancy-Metz : </a:t>
            </a:r>
          </a:p>
          <a:p>
            <a:pPr marL="150019" lvl="1" indent="0" algn="just" hangingPunct="0">
              <a:buNone/>
            </a:pPr>
            <a:endParaRPr lang="fr-FR" sz="900" dirty="0"/>
          </a:p>
          <a:p>
            <a:pPr marL="150019" lvl="1" indent="0" algn="just" hangingPunct="0">
              <a:buNone/>
            </a:pPr>
            <a:endParaRPr lang="fr-FR" sz="900" dirty="0"/>
          </a:p>
          <a:p>
            <a:pPr marL="150019" lvl="1" indent="0" algn="just" hangingPunct="0">
              <a:buNone/>
            </a:pPr>
            <a:endParaRPr lang="fr-FR" sz="900" dirty="0"/>
          </a:p>
          <a:p>
            <a:pPr marL="150019" lvl="1" indent="0" algn="just" hangingPunct="0">
              <a:buNone/>
            </a:pPr>
            <a:endParaRPr lang="fr-FR" sz="900" dirty="0"/>
          </a:p>
          <a:p>
            <a:pPr marL="150019" lvl="1" indent="0" algn="just" hangingPunct="0">
              <a:buNone/>
            </a:pPr>
            <a:endParaRPr lang="fr-FR" sz="900" dirty="0"/>
          </a:p>
          <a:p>
            <a:pPr marL="150019" lvl="1" indent="0" algn="just" hangingPunct="0">
              <a:buNone/>
            </a:pPr>
            <a:r>
              <a:rPr lang="fr-FR" sz="900" dirty="0"/>
              <a:t>Les établissements produisant des DASRI uniquement à travers leur infirmerie doivent gérer leur traitement en dehors de ce marché, à leurs frais.</a:t>
            </a:r>
          </a:p>
          <a:p>
            <a:pPr marL="150019" lvl="1" indent="0" algn="just" hangingPunct="0">
              <a:buNone/>
            </a:pPr>
            <a:endParaRPr lang="fr-FR" sz="900" dirty="0"/>
          </a:p>
          <a:p>
            <a:pPr marL="150019" lvl="1" indent="0" algn="just" hangingPunct="0">
              <a:buNone/>
            </a:pPr>
            <a:endParaRPr lang="fr-FR" sz="525" dirty="0"/>
          </a:p>
          <a:p>
            <a:pPr marL="150019" lvl="1" indent="0" algn="just" hangingPunct="0">
              <a:buNone/>
            </a:pPr>
            <a:endParaRPr lang="fr-FR" sz="525" dirty="0"/>
          </a:p>
          <a:p>
            <a:pPr marL="150019" lvl="1" indent="0" algn="just" hangingPunct="0">
              <a:buNone/>
            </a:pPr>
            <a:endParaRPr lang="fr-FR" sz="525" dirty="0"/>
          </a:p>
          <a:p>
            <a:pPr marL="150019" lvl="1" indent="0" algn="just" hangingPunct="0">
              <a:buNone/>
            </a:pPr>
            <a:endParaRPr lang="fr-FR" sz="525" dirty="0"/>
          </a:p>
          <a:p>
            <a:endParaRPr lang="fr-FR" sz="525" b="1" dirty="0">
              <a:latin typeface="Satoshi" pitchFamily="50" charset="0"/>
            </a:endParaRPr>
          </a:p>
        </p:txBody>
      </p:sp>
      <p:sp>
        <p:nvSpPr>
          <p:cNvPr id="3" name="Espace réservé du texte 2"/>
          <p:cNvSpPr>
            <a:spLocks noGrp="1"/>
          </p:cNvSpPr>
          <p:nvPr>
            <p:ph type="body" sz="quarter" idx="11"/>
          </p:nvPr>
        </p:nvSpPr>
        <p:spPr>
          <a:xfrm>
            <a:off x="527850" y="552150"/>
            <a:ext cx="8094150" cy="318816"/>
          </a:xfrm>
        </p:spPr>
        <p:txBody>
          <a:bodyPr>
            <a:normAutofit lnSpcReduction="10000"/>
          </a:bodyPr>
          <a:lstStyle/>
          <a:p>
            <a:r>
              <a:rPr lang="fr-FR" dirty="0"/>
              <a:t>Quelques informations pour les DASRI</a:t>
            </a:r>
          </a:p>
        </p:txBody>
      </p:sp>
      <p:sp>
        <p:nvSpPr>
          <p:cNvPr id="4" name="Espace réservé du texte 3"/>
          <p:cNvSpPr>
            <a:spLocks noGrp="1"/>
          </p:cNvSpPr>
          <p:nvPr>
            <p:ph type="body" sz="quarter" idx="15"/>
          </p:nvPr>
        </p:nvSpPr>
        <p:spPr/>
        <p:txBody>
          <a:bodyPr>
            <a:normAutofit fontScale="25000" lnSpcReduction="20000"/>
          </a:bodyPr>
          <a:lstStyle/>
          <a:p>
            <a:endParaRPr lang="fr-FR"/>
          </a:p>
        </p:txBody>
      </p:sp>
      <p:graphicFrame>
        <p:nvGraphicFramePr>
          <p:cNvPr id="9" name="Tableau 8"/>
          <p:cNvGraphicFramePr>
            <a:graphicFrameLocks noGrp="1"/>
          </p:cNvGraphicFramePr>
          <p:nvPr>
            <p:extLst>
              <p:ext uri="{D42A27DB-BD31-4B8C-83A1-F6EECF244321}">
                <p14:modId xmlns:p14="http://schemas.microsoft.com/office/powerpoint/2010/main" val="4231447948"/>
              </p:ext>
            </p:extLst>
          </p:nvPr>
        </p:nvGraphicFramePr>
        <p:xfrm>
          <a:off x="583722" y="1958553"/>
          <a:ext cx="8249382" cy="742950"/>
        </p:xfrm>
        <a:graphic>
          <a:graphicData uri="http://schemas.openxmlformats.org/drawingml/2006/table">
            <a:tbl>
              <a:tblPr firstRow="1" bandRow="1">
                <a:tableStyleId>{5C22544A-7EE6-4342-B048-85BDC9FD1C3A}</a:tableStyleId>
              </a:tblPr>
              <a:tblGrid>
                <a:gridCol w="4610373">
                  <a:extLst>
                    <a:ext uri="{9D8B030D-6E8A-4147-A177-3AD203B41FA5}">
                      <a16:colId xmlns:a16="http://schemas.microsoft.com/office/drawing/2014/main" val="3933077335"/>
                    </a:ext>
                  </a:extLst>
                </a:gridCol>
                <a:gridCol w="3639009">
                  <a:extLst>
                    <a:ext uri="{9D8B030D-6E8A-4147-A177-3AD203B41FA5}">
                      <a16:colId xmlns:a16="http://schemas.microsoft.com/office/drawing/2014/main" val="3325738726"/>
                    </a:ext>
                  </a:extLst>
                </a:gridCol>
              </a:tblGrid>
              <a:tr h="240030">
                <a:tc>
                  <a:txBody>
                    <a:bodyPr/>
                    <a:lstStyle/>
                    <a:p>
                      <a:r>
                        <a:rPr lang="fr-FR" sz="1400" b="1" kern="1200" dirty="0">
                          <a:solidFill>
                            <a:schemeClr val="tx1"/>
                          </a:solidFill>
                          <a:effectLst/>
                          <a:latin typeface="+mn-lt"/>
                          <a:ea typeface="+mn-ea"/>
                          <a:cs typeface="+mn-cs"/>
                        </a:rPr>
                        <a:t>LEGT Arthur VAROQUAUX à TOMBLAINE</a:t>
                      </a:r>
                    </a:p>
                  </a:txBody>
                  <a:tcPr marL="34290" marR="34290" marT="17145" marB="171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effectLst/>
                          <a:latin typeface="+mn-lt"/>
                          <a:ea typeface="+mn-ea"/>
                          <a:cs typeface="+mn-cs"/>
                        </a:rPr>
                        <a:t>LEGT Louis LAPICQUE à EPINAL</a:t>
                      </a:r>
                    </a:p>
                  </a:txBody>
                  <a:tcPr marL="34290" marR="34290" marT="17145" marB="171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7255854"/>
                  </a:ext>
                </a:extLst>
              </a:tr>
              <a:tr h="240030">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effectLst/>
                          <a:latin typeface="+mn-lt"/>
                          <a:ea typeface="+mn-ea"/>
                          <a:cs typeface="+mn-cs"/>
                        </a:rPr>
                        <a:t>LEGT Louis BERTRAND à VAL DE BRIEY</a:t>
                      </a:r>
                    </a:p>
                  </a:txBody>
                  <a:tcPr marL="34290" marR="34290" marT="17145" marB="171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effectLst/>
                          <a:latin typeface="+mn-lt"/>
                          <a:ea typeface="+mn-ea"/>
                          <a:cs typeface="+mn-cs"/>
                        </a:rPr>
                        <a:t>LEGT Georges de la TOUR à METZ</a:t>
                      </a:r>
                    </a:p>
                  </a:txBody>
                  <a:tcPr marL="34290" marR="34290" marT="17145" marB="171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4975592"/>
                  </a:ext>
                </a:extLst>
              </a:tr>
              <a:tr h="240030">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effectLst/>
                          <a:latin typeface="+mn-lt"/>
                          <a:ea typeface="+mn-ea"/>
                          <a:cs typeface="+mn-cs"/>
                        </a:rPr>
                        <a:t>LPO Blaise PASCAL à FORBACH</a:t>
                      </a:r>
                    </a:p>
                  </a:txBody>
                  <a:tcPr marL="34290" marR="34290" marT="17145" marB="171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r>
                        <a:rPr lang="fr-FR" sz="1400" b="1" kern="1200" dirty="0">
                          <a:solidFill>
                            <a:schemeClr val="tx1"/>
                          </a:solidFill>
                          <a:effectLst/>
                          <a:latin typeface="+mn-lt"/>
                          <a:ea typeface="+mn-ea"/>
                          <a:cs typeface="+mn-cs"/>
                        </a:rPr>
                        <a:t>LPO STANISLAS</a:t>
                      </a:r>
                      <a:r>
                        <a:rPr lang="fr-FR" sz="1400" b="1" kern="1200" baseline="0" dirty="0">
                          <a:solidFill>
                            <a:schemeClr val="tx1"/>
                          </a:solidFill>
                          <a:effectLst/>
                          <a:latin typeface="+mn-lt"/>
                          <a:ea typeface="+mn-ea"/>
                          <a:cs typeface="+mn-cs"/>
                        </a:rPr>
                        <a:t> </a:t>
                      </a:r>
                      <a:r>
                        <a:rPr lang="fr-FR" sz="1400" b="1" kern="1200" dirty="0">
                          <a:solidFill>
                            <a:schemeClr val="tx1"/>
                          </a:solidFill>
                          <a:effectLst/>
                          <a:latin typeface="+mn-lt"/>
                          <a:ea typeface="+mn-ea"/>
                          <a:cs typeface="+mn-cs"/>
                        </a:rPr>
                        <a:t>à VILLERS-LES-NANCY</a:t>
                      </a:r>
                    </a:p>
                  </a:txBody>
                  <a:tcPr marL="34290" marR="34290" marT="17145" marB="171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2137947"/>
                  </a:ext>
                </a:extLst>
              </a:tr>
            </a:tbl>
          </a:graphicData>
        </a:graphic>
      </p:graphicFrame>
    </p:spTree>
    <p:extLst>
      <p:ext uri="{BB962C8B-B14F-4D97-AF65-F5344CB8AC3E}">
        <p14:creationId xmlns:p14="http://schemas.microsoft.com/office/powerpoint/2010/main" val="1693252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endParaRPr lang="fr-FR" dirty="0"/>
          </a:p>
        </p:txBody>
      </p:sp>
      <p:sp>
        <p:nvSpPr>
          <p:cNvPr id="2" name="Rectangle 1"/>
          <p:cNvSpPr/>
          <p:nvPr/>
        </p:nvSpPr>
        <p:spPr>
          <a:xfrm>
            <a:off x="7093744" y="1764975"/>
            <a:ext cx="1935956" cy="1569660"/>
          </a:xfrm>
          <a:prstGeom prst="rect">
            <a:avLst/>
          </a:prstGeom>
        </p:spPr>
        <p:txBody>
          <a:bodyPr wrap="square">
            <a:spAutoFit/>
          </a:bodyPr>
          <a:lstStyle/>
          <a:p>
            <a:pPr defTabSz="171450"/>
            <a:r>
              <a:rPr lang="fr-FR" sz="105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Claire DELANGE</a:t>
            </a:r>
            <a:endParaRPr lang="fr-FR"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171450"/>
            <a:r>
              <a:rPr lang="fr-FR" sz="675" i="1" dirty="0">
                <a:solidFill>
                  <a:srgbClr val="2B2D74"/>
                </a:solidFill>
                <a:latin typeface="Arial" panose="020B0604020202020204" pitchFamily="34" charset="0"/>
                <a:ea typeface="Times New Roman" panose="02020603050405020304" pitchFamily="18" charset="0"/>
                <a:cs typeface="Times New Roman" panose="02020603050405020304" pitchFamily="18" charset="0"/>
              </a:rPr>
              <a:t>Cheffe de projet Développement Durable – Lycée en transition </a:t>
            </a:r>
            <a:endParaRPr lang="fr-FR"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171450"/>
            <a:r>
              <a:rPr lang="fr-FR" sz="675" i="1" dirty="0">
                <a:solidFill>
                  <a:srgbClr val="2B2D74"/>
                </a:solidFill>
                <a:latin typeface="Arial" panose="020B0604020202020204" pitchFamily="34" charset="0"/>
                <a:ea typeface="Times New Roman" panose="02020603050405020304" pitchFamily="18" charset="0"/>
                <a:cs typeface="Times New Roman" panose="02020603050405020304" pitchFamily="18" charset="0"/>
              </a:rPr>
              <a:t>Direction des Lycées Durables et de l'Éducation</a:t>
            </a:r>
            <a:endParaRPr lang="fr-FR"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171450"/>
            <a:r>
              <a:rPr lang="fr-FR" sz="675" i="1" dirty="0">
                <a:solidFill>
                  <a:srgbClr val="2B2D74"/>
                </a:solidFill>
                <a:latin typeface="Arial" panose="020B0604020202020204" pitchFamily="34" charset="0"/>
                <a:ea typeface="Times New Roman" panose="02020603050405020304" pitchFamily="18" charset="0"/>
                <a:cs typeface="Times New Roman" panose="02020603050405020304" pitchFamily="18" charset="0"/>
              </a:rPr>
              <a:t>Service Accompagnement des Lycées</a:t>
            </a:r>
            <a:endParaRPr lang="fr-FR"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171450"/>
            <a:r>
              <a:rPr lang="fr-FR" sz="1050" dirty="0">
                <a:solidFill>
                  <a:srgbClr val="2B2D74"/>
                </a:solidFill>
                <a:latin typeface="Calibri" panose="020F0502020204030204" pitchFamily="34" charset="0"/>
                <a:ea typeface="Times New Roman" panose="02020603050405020304" pitchFamily="18" charset="0"/>
                <a:cs typeface="Times New Roman" panose="02020603050405020304" pitchFamily="18" charset="0"/>
              </a:rPr>
              <a:t> </a:t>
            </a:r>
            <a:endParaRPr lang="fr-FR"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171450"/>
            <a:r>
              <a:rPr lang="fr-FR" sz="675" dirty="0">
                <a:solidFill>
                  <a:srgbClr val="2B2D74"/>
                </a:solidFill>
                <a:latin typeface="Arial" panose="020B0604020202020204" pitchFamily="34" charset="0"/>
                <a:ea typeface="Times New Roman" panose="02020603050405020304" pitchFamily="18" charset="0"/>
                <a:cs typeface="Times New Roman" panose="02020603050405020304" pitchFamily="18" charset="0"/>
              </a:rPr>
              <a:t>Région Grand Est - Site de Châlons-en-Champagne</a:t>
            </a:r>
            <a:endParaRPr lang="fr-FR"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171450"/>
            <a:r>
              <a:rPr lang="fr-FR" sz="675" dirty="0">
                <a:solidFill>
                  <a:srgbClr val="2B2D74"/>
                </a:solidFill>
                <a:latin typeface="Arial" panose="020B0604020202020204" pitchFamily="34" charset="0"/>
                <a:ea typeface="Times New Roman" panose="02020603050405020304" pitchFamily="18" charset="0"/>
                <a:cs typeface="Times New Roman" panose="02020603050405020304" pitchFamily="18" charset="0"/>
              </a:rPr>
              <a:t>5 rue de Jéricho I CS 70441</a:t>
            </a:r>
            <a:endParaRPr lang="fr-FR"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171450"/>
            <a:r>
              <a:rPr lang="fr-FR" sz="675" dirty="0">
                <a:solidFill>
                  <a:srgbClr val="2B2D74"/>
                </a:solidFill>
                <a:latin typeface="Arial" panose="020B0604020202020204" pitchFamily="34" charset="0"/>
                <a:ea typeface="Times New Roman" panose="02020603050405020304" pitchFamily="18" charset="0"/>
                <a:cs typeface="Times New Roman" panose="02020603050405020304" pitchFamily="18" charset="0"/>
              </a:rPr>
              <a:t>51037 CHÂLONS-EN-CHAMPAGNE Cedex</a:t>
            </a:r>
          </a:p>
          <a:p>
            <a:pPr defTabSz="171450"/>
            <a:r>
              <a:rPr lang="fr-FR" sz="750" dirty="0">
                <a:solidFill>
                  <a:srgbClr val="2B2D74"/>
                </a:solidFill>
                <a:latin typeface="Arial" panose="020B0604020202020204" pitchFamily="34" charset="0"/>
                <a:ea typeface="Calibri" panose="020F0502020204030204" pitchFamily="34" charset="0"/>
                <a:cs typeface="Times New Roman" panose="02020603050405020304" pitchFamily="18" charset="0"/>
                <a:hlinkClick r:id="rId2"/>
              </a:rPr>
              <a:t>Claire.delange@grandest.fr</a:t>
            </a:r>
            <a:r>
              <a:rPr lang="fr-FR" sz="750" dirty="0">
                <a:solidFill>
                  <a:srgbClr val="2B2D74"/>
                </a:solidFill>
                <a:latin typeface="Arial" panose="020B0604020202020204" pitchFamily="34" charset="0"/>
                <a:ea typeface="Calibri" panose="020F0502020204030204" pitchFamily="34" charset="0"/>
                <a:cs typeface="Times New Roman" panose="02020603050405020304" pitchFamily="18" charset="0"/>
              </a:rPr>
              <a:t> </a:t>
            </a:r>
            <a:endParaRPr lang="fr-FR" sz="7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defTabSz="171450"/>
            <a:r>
              <a:rPr lang="fr-FR" sz="675" dirty="0">
                <a:solidFill>
                  <a:srgbClr val="2B2D74"/>
                </a:solidFill>
                <a:latin typeface="Arial" panose="020B0604020202020204" pitchFamily="34" charset="0"/>
                <a:ea typeface="Times New Roman" panose="02020603050405020304" pitchFamily="18" charset="0"/>
                <a:cs typeface="Times New Roman" panose="02020603050405020304" pitchFamily="18" charset="0"/>
              </a:rPr>
              <a:t>+33 (0)3 26 70 74 39 </a:t>
            </a:r>
            <a:endParaRPr lang="fr-FR" sz="10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0979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FA26C-8FDC-DFCA-5030-959350E8C112}"/>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F87DA144-7DB3-4BB0-11B7-1FD3C8692D04}"/>
              </a:ext>
            </a:extLst>
          </p:cNvPr>
          <p:cNvSpPr>
            <a:spLocks noGrp="1"/>
          </p:cNvSpPr>
          <p:nvPr>
            <p:ph type="title"/>
          </p:nvPr>
        </p:nvSpPr>
        <p:spPr/>
        <p:txBody>
          <a:bodyPr/>
          <a:lstStyle/>
          <a:p>
            <a:pPr marL="0" indent="0">
              <a:buNone/>
            </a:pPr>
            <a:r>
              <a:rPr lang="fr-FR" dirty="0"/>
              <a:t>3. Le tri et l’enlèvement des déchets</a:t>
            </a:r>
          </a:p>
        </p:txBody>
      </p:sp>
      <p:sp>
        <p:nvSpPr>
          <p:cNvPr id="4" name="Espace réservé de la date 3">
            <a:extLst>
              <a:ext uri="{FF2B5EF4-FFF2-40B4-BE49-F238E27FC236}">
                <a16:creationId xmlns:a16="http://schemas.microsoft.com/office/drawing/2014/main" id="{6944425D-3C7A-D663-A199-5D893424BD99}"/>
              </a:ext>
            </a:extLst>
          </p:cNvPr>
          <p:cNvSpPr>
            <a:spLocks noGrp="1"/>
          </p:cNvSpPr>
          <p:nvPr>
            <p:ph type="dt" sz="half" idx="10"/>
          </p:nvPr>
        </p:nvSpPr>
        <p:spPr/>
        <p:txBody>
          <a:bodyPr/>
          <a:lstStyle/>
          <a:p>
            <a:pPr algn="r"/>
            <a:fld id="{C7D3C597-96CA-4B58-9F66-DD8CE0FA464F}" type="datetime1">
              <a:rPr lang="fr-FR" cap="all" smtClean="0"/>
              <a:t>12/01/2025</a:t>
            </a:fld>
            <a:endParaRPr lang="fr-FR" cap="all" dirty="0"/>
          </a:p>
        </p:txBody>
      </p:sp>
      <p:sp>
        <p:nvSpPr>
          <p:cNvPr id="5" name="Espace réservé du pied de page 4">
            <a:extLst>
              <a:ext uri="{FF2B5EF4-FFF2-40B4-BE49-F238E27FC236}">
                <a16:creationId xmlns:a16="http://schemas.microsoft.com/office/drawing/2014/main" id="{FC880A43-14D7-B7EB-9D21-0D1236F54A79}"/>
              </a:ext>
            </a:extLst>
          </p:cNvPr>
          <p:cNvSpPr>
            <a:spLocks noGrp="1"/>
          </p:cNvSpPr>
          <p:nvPr>
            <p:ph type="ftr" sz="quarter" idx="11"/>
          </p:nvPr>
        </p:nvSpPr>
        <p:spPr/>
        <p:txBody>
          <a:bodyPr/>
          <a:lstStyle/>
          <a:p>
            <a:r>
              <a:rPr lang="fr-FR"/>
              <a:t>Inspection  pédagogique régionale en physique-chimie</a:t>
            </a:r>
            <a:endParaRPr lang="fr-FR" dirty="0"/>
          </a:p>
        </p:txBody>
      </p:sp>
      <p:sp>
        <p:nvSpPr>
          <p:cNvPr id="11" name="Espace réservé du numéro de diapositive 10">
            <a:extLst>
              <a:ext uri="{FF2B5EF4-FFF2-40B4-BE49-F238E27FC236}">
                <a16:creationId xmlns:a16="http://schemas.microsoft.com/office/drawing/2014/main" id="{892E742A-FFA7-976C-2DD8-41C56ABFA2D1}"/>
              </a:ext>
            </a:extLst>
          </p:cNvPr>
          <p:cNvSpPr>
            <a:spLocks noGrp="1"/>
          </p:cNvSpPr>
          <p:nvPr>
            <p:ph type="sldNum" sz="quarter" idx="12"/>
          </p:nvPr>
        </p:nvSpPr>
        <p:spPr/>
        <p:txBody>
          <a:bodyPr/>
          <a:lstStyle/>
          <a:p>
            <a:fld id="{733122C9-A0B9-462F-8757-0847AD287B63}" type="slidenum">
              <a:rPr lang="fr-FR" smtClean="0"/>
              <a:pPr/>
              <a:t>16</a:t>
            </a:fld>
            <a:endParaRPr lang="fr-FR" dirty="0"/>
          </a:p>
        </p:txBody>
      </p:sp>
    </p:spTree>
    <p:extLst>
      <p:ext uri="{BB962C8B-B14F-4D97-AF65-F5344CB8AC3E}">
        <p14:creationId xmlns:p14="http://schemas.microsoft.com/office/powerpoint/2010/main" val="3587889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4">
            <a:extLst>
              <a:ext uri="{FF2B5EF4-FFF2-40B4-BE49-F238E27FC236}">
                <a16:creationId xmlns:a16="http://schemas.microsoft.com/office/drawing/2014/main" id="{28CDBA29-50E1-495E-B4DD-70237C3D5B82}"/>
              </a:ext>
            </a:extLst>
          </p:cNvPr>
          <p:cNvSpPr/>
          <p:nvPr/>
        </p:nvSpPr>
        <p:spPr>
          <a:xfrm>
            <a:off x="0" y="522"/>
            <a:ext cx="7047000" cy="574133"/>
          </a:xfrm>
          <a:custGeom>
            <a:avLst/>
            <a:gdLst>
              <a:gd name="connsiteX0" fmla="*/ 0 w 9144000"/>
              <a:gd name="connsiteY0" fmla="*/ 199463 h 1196752"/>
              <a:gd name="connsiteX1" fmla="*/ 199463 w 9144000"/>
              <a:gd name="connsiteY1" fmla="*/ 0 h 1196752"/>
              <a:gd name="connsiteX2" fmla="*/ 8944537 w 9144000"/>
              <a:gd name="connsiteY2" fmla="*/ 0 h 1196752"/>
              <a:gd name="connsiteX3" fmla="*/ 9144000 w 9144000"/>
              <a:gd name="connsiteY3" fmla="*/ 199463 h 1196752"/>
              <a:gd name="connsiteX4" fmla="*/ 9144000 w 9144000"/>
              <a:gd name="connsiteY4" fmla="*/ 997289 h 1196752"/>
              <a:gd name="connsiteX5" fmla="*/ 8944537 w 9144000"/>
              <a:gd name="connsiteY5" fmla="*/ 1196752 h 1196752"/>
              <a:gd name="connsiteX6" fmla="*/ 199463 w 9144000"/>
              <a:gd name="connsiteY6" fmla="*/ 1196752 h 1196752"/>
              <a:gd name="connsiteX7" fmla="*/ 0 w 9144000"/>
              <a:gd name="connsiteY7" fmla="*/ 997289 h 1196752"/>
              <a:gd name="connsiteX8" fmla="*/ 0 w 9144000"/>
              <a:gd name="connsiteY8" fmla="*/ 199463 h 1196752"/>
              <a:gd name="connsiteX0" fmla="*/ 52 w 9144052"/>
              <a:gd name="connsiteY0" fmla="*/ 199463 h 1196752"/>
              <a:gd name="connsiteX1" fmla="*/ 104417 w 9144052"/>
              <a:gd name="connsiteY1" fmla="*/ 7315 h 1196752"/>
              <a:gd name="connsiteX2" fmla="*/ 8944589 w 9144052"/>
              <a:gd name="connsiteY2" fmla="*/ 0 h 1196752"/>
              <a:gd name="connsiteX3" fmla="*/ 9144052 w 9144052"/>
              <a:gd name="connsiteY3" fmla="*/ 199463 h 1196752"/>
              <a:gd name="connsiteX4" fmla="*/ 9144052 w 9144052"/>
              <a:gd name="connsiteY4" fmla="*/ 997289 h 1196752"/>
              <a:gd name="connsiteX5" fmla="*/ 8944589 w 9144052"/>
              <a:gd name="connsiteY5" fmla="*/ 1196752 h 1196752"/>
              <a:gd name="connsiteX6" fmla="*/ 199515 w 9144052"/>
              <a:gd name="connsiteY6" fmla="*/ 1196752 h 1196752"/>
              <a:gd name="connsiteX7" fmla="*/ 52 w 9144052"/>
              <a:gd name="connsiteY7" fmla="*/ 997289 h 1196752"/>
              <a:gd name="connsiteX8" fmla="*/ 52 w 9144052"/>
              <a:gd name="connsiteY8" fmla="*/ 199463 h 1196752"/>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1012744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0" fmla="*/ 590172 w 9734172"/>
              <a:gd name="connsiteY0" fmla="*/ 997289 h 1196752"/>
              <a:gd name="connsiteX1" fmla="*/ 694537 w 9734172"/>
              <a:gd name="connsiteY1" fmla="*/ 7315 h 1196752"/>
              <a:gd name="connsiteX2" fmla="*/ 9534709 w 9734172"/>
              <a:gd name="connsiteY2" fmla="*/ 0 h 1196752"/>
              <a:gd name="connsiteX3" fmla="*/ 9734172 w 9734172"/>
              <a:gd name="connsiteY3" fmla="*/ 199463 h 1196752"/>
              <a:gd name="connsiteX4" fmla="*/ 9734172 w 9734172"/>
              <a:gd name="connsiteY4" fmla="*/ 997289 h 1196752"/>
              <a:gd name="connsiteX5" fmla="*/ 9534709 w 9734172"/>
              <a:gd name="connsiteY5" fmla="*/ 1196752 h 1196752"/>
              <a:gd name="connsiteX6" fmla="*/ 789635 w 9734172"/>
              <a:gd name="connsiteY6" fmla="*/ 1196752 h 1196752"/>
              <a:gd name="connsiteX7" fmla="*/ 590172 w 9734172"/>
              <a:gd name="connsiteY7" fmla="*/ 997289 h 1196752"/>
              <a:gd name="connsiteX0" fmla="*/ 659259 w 9803259"/>
              <a:gd name="connsiteY0" fmla="*/ 997289 h 1196752"/>
              <a:gd name="connsiteX1" fmla="*/ 668527 w 9803259"/>
              <a:gd name="connsiteY1" fmla="*/ 14630 h 1196752"/>
              <a:gd name="connsiteX2" fmla="*/ 9603796 w 9803259"/>
              <a:gd name="connsiteY2" fmla="*/ 0 h 1196752"/>
              <a:gd name="connsiteX3" fmla="*/ 9803259 w 9803259"/>
              <a:gd name="connsiteY3" fmla="*/ 199463 h 1196752"/>
              <a:gd name="connsiteX4" fmla="*/ 9803259 w 9803259"/>
              <a:gd name="connsiteY4" fmla="*/ 997289 h 1196752"/>
              <a:gd name="connsiteX5" fmla="*/ 9603796 w 9803259"/>
              <a:gd name="connsiteY5" fmla="*/ 1196752 h 1196752"/>
              <a:gd name="connsiteX6" fmla="*/ 858722 w 9803259"/>
              <a:gd name="connsiteY6" fmla="*/ 1196752 h 1196752"/>
              <a:gd name="connsiteX7" fmla="*/ 659259 w 9803259"/>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207015 w 9151552"/>
              <a:gd name="connsiteY6" fmla="*/ 1196752 h 1196752"/>
              <a:gd name="connsiteX7" fmla="*/ 7552 w 9151552"/>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237930 h 1196752"/>
              <a:gd name="connsiteX5" fmla="*/ 9151552 w 9151552"/>
              <a:gd name="connsiteY5" fmla="*/ 997289 h 1196752"/>
              <a:gd name="connsiteX6" fmla="*/ 8952089 w 9151552"/>
              <a:gd name="connsiteY6" fmla="*/ 1196752 h 1196752"/>
              <a:gd name="connsiteX7" fmla="*/ 7552 w 9151552"/>
              <a:gd name="connsiteY7" fmla="*/ 997289 h 1196752"/>
              <a:gd name="connsiteX0" fmla="*/ 7552 w 9676246"/>
              <a:gd name="connsiteY0" fmla="*/ 997289 h 1196752"/>
              <a:gd name="connsiteX1" fmla="*/ 16820 w 9676246"/>
              <a:gd name="connsiteY1" fmla="*/ 14630 h 1196752"/>
              <a:gd name="connsiteX2" fmla="*/ 8952089 w 9676246"/>
              <a:gd name="connsiteY2" fmla="*/ 0 h 1196752"/>
              <a:gd name="connsiteX3" fmla="*/ 9151552 w 9676246"/>
              <a:gd name="connsiteY3" fmla="*/ 237930 h 1196752"/>
              <a:gd name="connsiteX4" fmla="*/ 9151552 w 9676246"/>
              <a:gd name="connsiteY4" fmla="*/ 997289 h 1196752"/>
              <a:gd name="connsiteX5" fmla="*/ 8952089 w 9676246"/>
              <a:gd name="connsiteY5" fmla="*/ 1196752 h 1196752"/>
              <a:gd name="connsiteX6" fmla="*/ 7552 w 9676246"/>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237930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82659 h 1182122"/>
              <a:gd name="connsiteX1" fmla="*/ 16820 w 9151552"/>
              <a:gd name="connsiteY1" fmla="*/ 0 h 1182122"/>
              <a:gd name="connsiteX2" fmla="*/ 9151552 w 9151552"/>
              <a:gd name="connsiteY2" fmla="*/ 223300 h 1182122"/>
              <a:gd name="connsiteX3" fmla="*/ 9151552 w 9151552"/>
              <a:gd name="connsiteY3" fmla="*/ 982659 h 1182122"/>
              <a:gd name="connsiteX4" fmla="*/ 8952089 w 9151552"/>
              <a:gd name="connsiteY4" fmla="*/ 1182122 h 1182122"/>
              <a:gd name="connsiteX5" fmla="*/ 7552 w 9151552"/>
              <a:gd name="connsiteY5" fmla="*/ 982659 h 1182122"/>
              <a:gd name="connsiteX0" fmla="*/ 7552 w 9151552"/>
              <a:gd name="connsiteY0" fmla="*/ 982659 h 1182122"/>
              <a:gd name="connsiteX1" fmla="*/ 16820 w 9151552"/>
              <a:gd name="connsiteY1" fmla="*/ 0 h 1182122"/>
              <a:gd name="connsiteX2" fmla="*/ 9151552 w 9151552"/>
              <a:gd name="connsiteY2" fmla="*/ 982659 h 1182122"/>
              <a:gd name="connsiteX3" fmla="*/ 8952089 w 9151552"/>
              <a:gd name="connsiteY3" fmla="*/ 1182122 h 1182122"/>
              <a:gd name="connsiteX4" fmla="*/ 7552 w 9151552"/>
              <a:gd name="connsiteY4" fmla="*/ 982659 h 1182122"/>
              <a:gd name="connsiteX0" fmla="*/ 7552 w 9166182"/>
              <a:gd name="connsiteY0" fmla="*/ 982659 h 1182122"/>
              <a:gd name="connsiteX1" fmla="*/ 16820 w 9166182"/>
              <a:gd name="connsiteY1" fmla="*/ 0 h 1182122"/>
              <a:gd name="connsiteX2" fmla="*/ 9166182 w 9166182"/>
              <a:gd name="connsiteY2" fmla="*/ 104835 h 1182122"/>
              <a:gd name="connsiteX3" fmla="*/ 8952089 w 9166182"/>
              <a:gd name="connsiteY3" fmla="*/ 1182122 h 1182122"/>
              <a:gd name="connsiteX4" fmla="*/ 7552 w 9166182"/>
              <a:gd name="connsiteY4" fmla="*/ 982659 h 1182122"/>
              <a:gd name="connsiteX0" fmla="*/ 7552 w 9166182"/>
              <a:gd name="connsiteY0" fmla="*/ 1338681 h 1538144"/>
              <a:gd name="connsiteX1" fmla="*/ 16820 w 9166182"/>
              <a:gd name="connsiteY1" fmla="*/ 356022 h 1538144"/>
              <a:gd name="connsiteX2" fmla="*/ 9166182 w 9166182"/>
              <a:gd name="connsiteY2" fmla="*/ 0 h 1538144"/>
              <a:gd name="connsiteX3" fmla="*/ 8952089 w 9166182"/>
              <a:gd name="connsiteY3" fmla="*/ 1538144 h 1538144"/>
              <a:gd name="connsiteX4" fmla="*/ 7552 w 9166182"/>
              <a:gd name="connsiteY4" fmla="*/ 1338681 h 1538144"/>
              <a:gd name="connsiteX0" fmla="*/ 13737 w 9172367"/>
              <a:gd name="connsiteY0" fmla="*/ 1341103 h 1540566"/>
              <a:gd name="connsiteX1" fmla="*/ 8374 w 9172367"/>
              <a:gd name="connsiteY1" fmla="*/ 0 h 1540566"/>
              <a:gd name="connsiteX2" fmla="*/ 9172367 w 9172367"/>
              <a:gd name="connsiteY2" fmla="*/ 2422 h 1540566"/>
              <a:gd name="connsiteX3" fmla="*/ 8958274 w 9172367"/>
              <a:gd name="connsiteY3" fmla="*/ 1540566 h 1540566"/>
              <a:gd name="connsiteX4" fmla="*/ 13737 w 9172367"/>
              <a:gd name="connsiteY4" fmla="*/ 1341103 h 1540566"/>
              <a:gd name="connsiteX0" fmla="*/ 13737 w 10226145"/>
              <a:gd name="connsiteY0" fmla="*/ 1341103 h 1565409"/>
              <a:gd name="connsiteX1" fmla="*/ 8374 w 10226145"/>
              <a:gd name="connsiteY1" fmla="*/ 0 h 1565409"/>
              <a:gd name="connsiteX2" fmla="*/ 9172367 w 10226145"/>
              <a:gd name="connsiteY2" fmla="*/ 2422 h 1565409"/>
              <a:gd name="connsiteX3" fmla="*/ 10108714 w 10226145"/>
              <a:gd name="connsiteY3" fmla="*/ 1364470 h 1565409"/>
              <a:gd name="connsiteX4" fmla="*/ 8958274 w 10226145"/>
              <a:gd name="connsiteY4" fmla="*/ 1540566 h 1565409"/>
              <a:gd name="connsiteX5" fmla="*/ 13737 w 10226145"/>
              <a:gd name="connsiteY5" fmla="*/ 1341103 h 1565409"/>
              <a:gd name="connsiteX0" fmla="*/ 13737 w 10226145"/>
              <a:gd name="connsiteY0" fmla="*/ 1341103 h 1496818"/>
              <a:gd name="connsiteX1" fmla="*/ 8374 w 10226145"/>
              <a:gd name="connsiteY1" fmla="*/ 0 h 1496818"/>
              <a:gd name="connsiteX2" fmla="*/ 9172367 w 10226145"/>
              <a:gd name="connsiteY2" fmla="*/ 2422 h 1496818"/>
              <a:gd name="connsiteX3" fmla="*/ 10108714 w 10226145"/>
              <a:gd name="connsiteY3" fmla="*/ 1364470 h 1496818"/>
              <a:gd name="connsiteX4" fmla="*/ 3354831 w 10226145"/>
              <a:gd name="connsiteY4" fmla="*/ 1401578 h 1496818"/>
              <a:gd name="connsiteX5" fmla="*/ 13737 w 10226145"/>
              <a:gd name="connsiteY5" fmla="*/ 1341103 h 1496818"/>
              <a:gd name="connsiteX0" fmla="*/ 13737 w 9697705"/>
              <a:gd name="connsiteY0" fmla="*/ 1341103 h 1565698"/>
              <a:gd name="connsiteX1" fmla="*/ 8374 w 9697705"/>
              <a:gd name="connsiteY1" fmla="*/ 0 h 1565698"/>
              <a:gd name="connsiteX2" fmla="*/ 9172367 w 9697705"/>
              <a:gd name="connsiteY2" fmla="*/ 2422 h 1565698"/>
              <a:gd name="connsiteX3" fmla="*/ 8462794 w 9697705"/>
              <a:gd name="connsiteY3" fmla="*/ 1459568 h 1565698"/>
              <a:gd name="connsiteX4" fmla="*/ 3354831 w 9697705"/>
              <a:gd name="connsiteY4" fmla="*/ 1401578 h 1565698"/>
              <a:gd name="connsiteX5" fmla="*/ 13737 w 9697705"/>
              <a:gd name="connsiteY5" fmla="*/ 1341103 h 1565698"/>
              <a:gd name="connsiteX0" fmla="*/ 13737 w 9775525"/>
              <a:gd name="connsiteY0" fmla="*/ 1341103 h 1565698"/>
              <a:gd name="connsiteX1" fmla="*/ 8374 w 9775525"/>
              <a:gd name="connsiteY1" fmla="*/ 0 h 1565698"/>
              <a:gd name="connsiteX2" fmla="*/ 9172367 w 9775525"/>
              <a:gd name="connsiteY2" fmla="*/ 2422 h 1565698"/>
              <a:gd name="connsiteX3" fmla="*/ 8462794 w 9775525"/>
              <a:gd name="connsiteY3" fmla="*/ 1459568 h 1565698"/>
              <a:gd name="connsiteX4" fmla="*/ 3354831 w 9775525"/>
              <a:gd name="connsiteY4" fmla="*/ 1401578 h 1565698"/>
              <a:gd name="connsiteX5" fmla="*/ 13737 w 9775525"/>
              <a:gd name="connsiteY5" fmla="*/ 1341103 h 1565698"/>
              <a:gd name="connsiteX0" fmla="*/ 13737 w 9775525"/>
              <a:gd name="connsiteY0" fmla="*/ 1341103 h 1572167"/>
              <a:gd name="connsiteX1" fmla="*/ 8374 w 9775525"/>
              <a:gd name="connsiteY1" fmla="*/ 0 h 1572167"/>
              <a:gd name="connsiteX2" fmla="*/ 9172367 w 9775525"/>
              <a:gd name="connsiteY2" fmla="*/ 2422 h 1572167"/>
              <a:gd name="connsiteX3" fmla="*/ 8462794 w 9775525"/>
              <a:gd name="connsiteY3" fmla="*/ 1459568 h 1572167"/>
              <a:gd name="connsiteX4" fmla="*/ 3354831 w 9775525"/>
              <a:gd name="connsiteY4" fmla="*/ 1401578 h 1572167"/>
              <a:gd name="connsiteX5" fmla="*/ 13737 w 9775525"/>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84412"/>
              <a:gd name="connsiteX1" fmla="*/ 8374 w 9172367"/>
              <a:gd name="connsiteY1" fmla="*/ 0 h 1584412"/>
              <a:gd name="connsiteX2" fmla="*/ 9172367 w 9172367"/>
              <a:gd name="connsiteY2" fmla="*/ 2422 h 1584412"/>
              <a:gd name="connsiteX3" fmla="*/ 8462794 w 9172367"/>
              <a:gd name="connsiteY3" fmla="*/ 1459568 h 1584412"/>
              <a:gd name="connsiteX4" fmla="*/ 13737 w 9172367"/>
              <a:gd name="connsiteY4" fmla="*/ 1341103 h 1584412"/>
              <a:gd name="connsiteX0" fmla="*/ 8103 w 9166733"/>
              <a:gd name="connsiteY0" fmla="*/ 1341103 h 1584412"/>
              <a:gd name="connsiteX1" fmla="*/ 2740 w 9166733"/>
              <a:gd name="connsiteY1" fmla="*/ 0 h 1584412"/>
              <a:gd name="connsiteX2" fmla="*/ 9166733 w 9166733"/>
              <a:gd name="connsiteY2" fmla="*/ 2422 h 1584412"/>
              <a:gd name="connsiteX3" fmla="*/ 8457160 w 9166733"/>
              <a:gd name="connsiteY3" fmla="*/ 1459568 h 1584412"/>
              <a:gd name="connsiteX4" fmla="*/ 8103 w 9166733"/>
              <a:gd name="connsiteY4" fmla="*/ 1341103 h 1584412"/>
              <a:gd name="connsiteX0" fmla="*/ 8103 w 9166733"/>
              <a:gd name="connsiteY0" fmla="*/ 1341103 h 1536474"/>
              <a:gd name="connsiteX1" fmla="*/ 2740 w 9166733"/>
              <a:gd name="connsiteY1" fmla="*/ 0 h 1536474"/>
              <a:gd name="connsiteX2" fmla="*/ 9166733 w 9166733"/>
              <a:gd name="connsiteY2" fmla="*/ 2422 h 1536474"/>
              <a:gd name="connsiteX3" fmla="*/ 8457160 w 9166733"/>
              <a:gd name="connsiteY3" fmla="*/ 1459568 h 1536474"/>
              <a:gd name="connsiteX4" fmla="*/ 8103 w 9166733"/>
              <a:gd name="connsiteY4" fmla="*/ 1341103 h 1536474"/>
              <a:gd name="connsiteX0" fmla="*/ 8103 w 9166733"/>
              <a:gd name="connsiteY0" fmla="*/ 1341103 h 1685042"/>
              <a:gd name="connsiteX1" fmla="*/ 2740 w 9166733"/>
              <a:gd name="connsiteY1" fmla="*/ 0 h 1685042"/>
              <a:gd name="connsiteX2" fmla="*/ 9166733 w 9166733"/>
              <a:gd name="connsiteY2" fmla="*/ 2422 h 1685042"/>
              <a:gd name="connsiteX3" fmla="*/ 8435214 w 9166733"/>
              <a:gd name="connsiteY3" fmla="*/ 1627818 h 1685042"/>
              <a:gd name="connsiteX4" fmla="*/ 8103 w 9166733"/>
              <a:gd name="connsiteY4" fmla="*/ 1341103 h 1685042"/>
              <a:gd name="connsiteX0" fmla="*/ 8103 w 9166733"/>
              <a:gd name="connsiteY0" fmla="*/ 1341103 h 1630261"/>
              <a:gd name="connsiteX1" fmla="*/ 2740 w 9166733"/>
              <a:gd name="connsiteY1" fmla="*/ 0 h 1630261"/>
              <a:gd name="connsiteX2" fmla="*/ 9166733 w 9166733"/>
              <a:gd name="connsiteY2" fmla="*/ 2422 h 1630261"/>
              <a:gd name="connsiteX3" fmla="*/ 8435214 w 9166733"/>
              <a:gd name="connsiteY3" fmla="*/ 1627818 h 1630261"/>
              <a:gd name="connsiteX4" fmla="*/ 8103 w 9166733"/>
              <a:gd name="connsiteY4" fmla="*/ 1341103 h 1630261"/>
              <a:gd name="connsiteX0" fmla="*/ 8103 w 9166733"/>
              <a:gd name="connsiteY0" fmla="*/ 1341103 h 1342248"/>
              <a:gd name="connsiteX1" fmla="*/ 2740 w 9166733"/>
              <a:gd name="connsiteY1" fmla="*/ 0 h 1342248"/>
              <a:gd name="connsiteX2" fmla="*/ 9166733 w 9166733"/>
              <a:gd name="connsiteY2" fmla="*/ 2422 h 1342248"/>
              <a:gd name="connsiteX3" fmla="*/ 8237704 w 9166733"/>
              <a:gd name="connsiteY3" fmla="*/ 1269373 h 1342248"/>
              <a:gd name="connsiteX4" fmla="*/ 8103 w 9166733"/>
              <a:gd name="connsiteY4" fmla="*/ 1341103 h 1342248"/>
              <a:gd name="connsiteX0" fmla="*/ 8103 w 9166733"/>
              <a:gd name="connsiteY0" fmla="*/ 1341103 h 1379152"/>
              <a:gd name="connsiteX1" fmla="*/ 2740 w 9166733"/>
              <a:gd name="connsiteY1" fmla="*/ 0 h 1379152"/>
              <a:gd name="connsiteX2" fmla="*/ 9166733 w 9166733"/>
              <a:gd name="connsiteY2" fmla="*/ 2422 h 1379152"/>
              <a:gd name="connsiteX3" fmla="*/ 8237704 w 9166733"/>
              <a:gd name="connsiteY3" fmla="*/ 1269373 h 1379152"/>
              <a:gd name="connsiteX4" fmla="*/ 8103 w 9166733"/>
              <a:gd name="connsiteY4" fmla="*/ 1341103 h 1379152"/>
              <a:gd name="connsiteX0" fmla="*/ 8103 w 9166733"/>
              <a:gd name="connsiteY0" fmla="*/ 1341103 h 1490325"/>
              <a:gd name="connsiteX1" fmla="*/ 2740 w 9166733"/>
              <a:gd name="connsiteY1" fmla="*/ 0 h 1490325"/>
              <a:gd name="connsiteX2" fmla="*/ 9166733 w 9166733"/>
              <a:gd name="connsiteY2" fmla="*/ 2422 h 1490325"/>
              <a:gd name="connsiteX3" fmla="*/ 8076769 w 9166733"/>
              <a:gd name="connsiteY3" fmla="*/ 1422993 h 1490325"/>
              <a:gd name="connsiteX4" fmla="*/ 8103 w 9166733"/>
              <a:gd name="connsiteY4" fmla="*/ 1341103 h 1490325"/>
              <a:gd name="connsiteX0" fmla="*/ 8103 w 8691245"/>
              <a:gd name="connsiteY0" fmla="*/ 1345996 h 1495218"/>
              <a:gd name="connsiteX1" fmla="*/ 2740 w 8691245"/>
              <a:gd name="connsiteY1" fmla="*/ 4893 h 1495218"/>
              <a:gd name="connsiteX2" fmla="*/ 8691245 w 8691245"/>
              <a:gd name="connsiteY2" fmla="*/ 0 h 1495218"/>
              <a:gd name="connsiteX3" fmla="*/ 8076769 w 8691245"/>
              <a:gd name="connsiteY3" fmla="*/ 1427886 h 1495218"/>
              <a:gd name="connsiteX4" fmla="*/ 8103 w 8691245"/>
              <a:gd name="connsiteY4" fmla="*/ 1345996 h 1495218"/>
              <a:gd name="connsiteX0" fmla="*/ 8103 w 8691245"/>
              <a:gd name="connsiteY0" fmla="*/ 1345996 h 1454085"/>
              <a:gd name="connsiteX1" fmla="*/ 2740 w 8691245"/>
              <a:gd name="connsiteY1" fmla="*/ 4893 h 1454085"/>
              <a:gd name="connsiteX2" fmla="*/ 8691245 w 8691245"/>
              <a:gd name="connsiteY2" fmla="*/ 0 h 1454085"/>
              <a:gd name="connsiteX3" fmla="*/ 7403771 w 8691245"/>
              <a:gd name="connsiteY3" fmla="*/ 1376680 h 1454085"/>
              <a:gd name="connsiteX4" fmla="*/ 8103 w 8691245"/>
              <a:gd name="connsiteY4" fmla="*/ 1345996 h 1454085"/>
              <a:gd name="connsiteX0" fmla="*/ 8103 w 8691245"/>
              <a:gd name="connsiteY0" fmla="*/ 1345996 h 1376680"/>
              <a:gd name="connsiteX1" fmla="*/ 2740 w 8691245"/>
              <a:gd name="connsiteY1" fmla="*/ 4893 h 1376680"/>
              <a:gd name="connsiteX2" fmla="*/ 8691245 w 8691245"/>
              <a:gd name="connsiteY2" fmla="*/ 0 h 1376680"/>
              <a:gd name="connsiteX3" fmla="*/ 7403771 w 8691245"/>
              <a:gd name="connsiteY3" fmla="*/ 1376680 h 1376680"/>
              <a:gd name="connsiteX4" fmla="*/ 8103 w 8691245"/>
              <a:gd name="connsiteY4" fmla="*/ 1345996 h 1376680"/>
              <a:gd name="connsiteX0" fmla="*/ 8103 w 8691245"/>
              <a:gd name="connsiteY0" fmla="*/ 1345996 h 1387146"/>
              <a:gd name="connsiteX1" fmla="*/ 2740 w 8691245"/>
              <a:gd name="connsiteY1" fmla="*/ 4893 h 1387146"/>
              <a:gd name="connsiteX2" fmla="*/ 8691245 w 8691245"/>
              <a:gd name="connsiteY2" fmla="*/ 0 h 1387146"/>
              <a:gd name="connsiteX3" fmla="*/ 7403771 w 8691245"/>
              <a:gd name="connsiteY3" fmla="*/ 1376680 h 1387146"/>
              <a:gd name="connsiteX4" fmla="*/ 8103 w 8691245"/>
              <a:gd name="connsiteY4" fmla="*/ 1345996 h 1387146"/>
              <a:gd name="connsiteX0" fmla="*/ 1314 w 8691771"/>
              <a:gd name="connsiteY0" fmla="*/ 1331365 h 1385510"/>
              <a:gd name="connsiteX1" fmla="*/ 3266 w 8691771"/>
              <a:gd name="connsiteY1" fmla="*/ 4893 h 1385510"/>
              <a:gd name="connsiteX2" fmla="*/ 8691771 w 8691771"/>
              <a:gd name="connsiteY2" fmla="*/ 0 h 1385510"/>
              <a:gd name="connsiteX3" fmla="*/ 7404297 w 8691771"/>
              <a:gd name="connsiteY3" fmla="*/ 1376680 h 1385510"/>
              <a:gd name="connsiteX4" fmla="*/ 1314 w 8691771"/>
              <a:gd name="connsiteY4" fmla="*/ 1331365 h 1385510"/>
              <a:gd name="connsiteX0" fmla="*/ 0 w 8705088"/>
              <a:gd name="connsiteY0" fmla="*/ 1053387 h 1378881"/>
              <a:gd name="connsiteX1" fmla="*/ 16583 w 8705088"/>
              <a:gd name="connsiteY1" fmla="*/ 4893 h 1378881"/>
              <a:gd name="connsiteX2" fmla="*/ 8705088 w 8705088"/>
              <a:gd name="connsiteY2" fmla="*/ 0 h 1378881"/>
              <a:gd name="connsiteX3" fmla="*/ 7417614 w 8705088"/>
              <a:gd name="connsiteY3" fmla="*/ 1376680 h 1378881"/>
              <a:gd name="connsiteX4" fmla="*/ 0 w 8705088"/>
              <a:gd name="connsiteY4" fmla="*/ 1053387 h 1378881"/>
              <a:gd name="connsiteX0" fmla="*/ 0 w 8705088"/>
              <a:gd name="connsiteY0" fmla="*/ 1053387 h 1306272"/>
              <a:gd name="connsiteX1" fmla="*/ 16583 w 8705088"/>
              <a:gd name="connsiteY1" fmla="*/ 4893 h 1306272"/>
              <a:gd name="connsiteX2" fmla="*/ 8705088 w 8705088"/>
              <a:gd name="connsiteY2" fmla="*/ 0 h 1306272"/>
              <a:gd name="connsiteX3" fmla="*/ 7534657 w 8705088"/>
              <a:gd name="connsiteY3" fmla="*/ 1303528 h 1306272"/>
              <a:gd name="connsiteX4" fmla="*/ 0 w 8705088"/>
              <a:gd name="connsiteY4" fmla="*/ 1053387 h 1306272"/>
              <a:gd name="connsiteX0" fmla="*/ 0 w 8705088"/>
              <a:gd name="connsiteY0" fmla="*/ 1053387 h 1315493"/>
              <a:gd name="connsiteX1" fmla="*/ 16583 w 8705088"/>
              <a:gd name="connsiteY1" fmla="*/ 4893 h 1315493"/>
              <a:gd name="connsiteX2" fmla="*/ 8705088 w 8705088"/>
              <a:gd name="connsiteY2" fmla="*/ 0 h 1315493"/>
              <a:gd name="connsiteX3" fmla="*/ 7534657 w 8705088"/>
              <a:gd name="connsiteY3" fmla="*/ 1303528 h 1315493"/>
              <a:gd name="connsiteX4" fmla="*/ 0 w 8705088"/>
              <a:gd name="connsiteY4" fmla="*/ 1053387 h 1315493"/>
              <a:gd name="connsiteX0" fmla="*/ 0 w 8705088"/>
              <a:gd name="connsiteY0" fmla="*/ 1053387 h 1399599"/>
              <a:gd name="connsiteX1" fmla="*/ 16583 w 8705088"/>
              <a:gd name="connsiteY1" fmla="*/ 4893 h 1399599"/>
              <a:gd name="connsiteX2" fmla="*/ 8705088 w 8705088"/>
              <a:gd name="connsiteY2" fmla="*/ 0 h 1399599"/>
              <a:gd name="connsiteX3" fmla="*/ 7534657 w 8705088"/>
              <a:gd name="connsiteY3" fmla="*/ 1303528 h 1399599"/>
              <a:gd name="connsiteX4" fmla="*/ 5449825 w 8705088"/>
              <a:gd name="connsiteY4" fmla="*/ 1274267 h 1399599"/>
              <a:gd name="connsiteX5" fmla="*/ 0 w 8705088"/>
              <a:gd name="connsiteY5" fmla="*/ 1053387 h 1399599"/>
              <a:gd name="connsiteX0" fmla="*/ 0 w 8705088"/>
              <a:gd name="connsiteY0" fmla="*/ 1053387 h 1369064"/>
              <a:gd name="connsiteX1" fmla="*/ 16583 w 8705088"/>
              <a:gd name="connsiteY1" fmla="*/ 4893 h 1369064"/>
              <a:gd name="connsiteX2" fmla="*/ 8705088 w 8705088"/>
              <a:gd name="connsiteY2" fmla="*/ 0 h 1369064"/>
              <a:gd name="connsiteX3" fmla="*/ 7534657 w 8705088"/>
              <a:gd name="connsiteY3" fmla="*/ 1303528 h 1369064"/>
              <a:gd name="connsiteX4" fmla="*/ 0 w 8705088"/>
              <a:gd name="connsiteY4" fmla="*/ 1053387 h 1369064"/>
              <a:gd name="connsiteX0" fmla="*/ 0 w 8705088"/>
              <a:gd name="connsiteY0" fmla="*/ 1053387 h 1438660"/>
              <a:gd name="connsiteX1" fmla="*/ 16583 w 8705088"/>
              <a:gd name="connsiteY1" fmla="*/ 4893 h 1438660"/>
              <a:gd name="connsiteX2" fmla="*/ 8705088 w 8705088"/>
              <a:gd name="connsiteY2" fmla="*/ 0 h 1438660"/>
              <a:gd name="connsiteX3" fmla="*/ 7534657 w 8705088"/>
              <a:gd name="connsiteY3" fmla="*/ 1303528 h 1438660"/>
              <a:gd name="connsiteX4" fmla="*/ 5259630 w 8705088"/>
              <a:gd name="connsiteY4" fmla="*/ 1369365 h 1438660"/>
              <a:gd name="connsiteX5" fmla="*/ 0 w 8705088"/>
              <a:gd name="connsiteY5" fmla="*/ 1053387 h 1438660"/>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399489"/>
              <a:gd name="connsiteX1" fmla="*/ 16583 w 8705088"/>
              <a:gd name="connsiteY1" fmla="*/ 4893 h 1399489"/>
              <a:gd name="connsiteX2" fmla="*/ 8705088 w 8705088"/>
              <a:gd name="connsiteY2" fmla="*/ 0 h 1399489"/>
              <a:gd name="connsiteX3" fmla="*/ 7534657 w 8705088"/>
              <a:gd name="connsiteY3" fmla="*/ 1303528 h 1399489"/>
              <a:gd name="connsiteX4" fmla="*/ 5266946 w 8705088"/>
              <a:gd name="connsiteY4" fmla="*/ 1245006 h 1399489"/>
              <a:gd name="connsiteX5" fmla="*/ 0 w 8705088"/>
              <a:gd name="connsiteY5" fmla="*/ 1053387 h 1399489"/>
              <a:gd name="connsiteX0" fmla="*/ 17 w 8705105"/>
              <a:gd name="connsiteY0" fmla="*/ 1053387 h 1399489"/>
              <a:gd name="connsiteX1" fmla="*/ 16600 w 8705105"/>
              <a:gd name="connsiteY1" fmla="*/ 4893 h 1399489"/>
              <a:gd name="connsiteX2" fmla="*/ 8705105 w 8705105"/>
              <a:gd name="connsiteY2" fmla="*/ 0 h 1399489"/>
              <a:gd name="connsiteX3" fmla="*/ 7534674 w 8705105"/>
              <a:gd name="connsiteY3" fmla="*/ 1303528 h 1399489"/>
              <a:gd name="connsiteX4" fmla="*/ 5266963 w 8705105"/>
              <a:gd name="connsiteY4" fmla="*/ 1245006 h 1399489"/>
              <a:gd name="connsiteX5" fmla="*/ 17 w 8705105"/>
              <a:gd name="connsiteY5" fmla="*/ 1053387 h 1399489"/>
              <a:gd name="connsiteX0" fmla="*/ 17 w 8705105"/>
              <a:gd name="connsiteY0" fmla="*/ 1053387 h 1421903"/>
              <a:gd name="connsiteX1" fmla="*/ 16600 w 8705105"/>
              <a:gd name="connsiteY1" fmla="*/ 4893 h 1421903"/>
              <a:gd name="connsiteX2" fmla="*/ 8705105 w 8705105"/>
              <a:gd name="connsiteY2" fmla="*/ 0 h 1421903"/>
              <a:gd name="connsiteX3" fmla="*/ 7534674 w 8705105"/>
              <a:gd name="connsiteY3" fmla="*/ 1303528 h 1421903"/>
              <a:gd name="connsiteX4" fmla="*/ 5186495 w 8705105"/>
              <a:gd name="connsiteY4" fmla="*/ 1325473 h 1421903"/>
              <a:gd name="connsiteX5" fmla="*/ 17 w 8705105"/>
              <a:gd name="connsiteY5" fmla="*/ 1053387 h 1421903"/>
              <a:gd name="connsiteX0" fmla="*/ 0 w 8705088"/>
              <a:gd name="connsiteY0" fmla="*/ 1053387 h 1421903"/>
              <a:gd name="connsiteX1" fmla="*/ 16583 w 8705088"/>
              <a:gd name="connsiteY1" fmla="*/ 4893 h 1421903"/>
              <a:gd name="connsiteX2" fmla="*/ 8705088 w 8705088"/>
              <a:gd name="connsiteY2" fmla="*/ 0 h 1421903"/>
              <a:gd name="connsiteX3" fmla="*/ 7534657 w 8705088"/>
              <a:gd name="connsiteY3" fmla="*/ 1303528 h 1421903"/>
              <a:gd name="connsiteX4" fmla="*/ 5186478 w 8705088"/>
              <a:gd name="connsiteY4" fmla="*/ 1325473 h 1421903"/>
              <a:gd name="connsiteX5" fmla="*/ 0 w 8705088"/>
              <a:gd name="connsiteY5" fmla="*/ 1053387 h 1421903"/>
              <a:gd name="connsiteX0" fmla="*/ 0 w 8705088"/>
              <a:gd name="connsiteY0" fmla="*/ 1053387 h 1363026"/>
              <a:gd name="connsiteX1" fmla="*/ 16583 w 8705088"/>
              <a:gd name="connsiteY1" fmla="*/ 4893 h 1363026"/>
              <a:gd name="connsiteX2" fmla="*/ 8705088 w 8705088"/>
              <a:gd name="connsiteY2" fmla="*/ 0 h 1363026"/>
              <a:gd name="connsiteX3" fmla="*/ 7863841 w 8705088"/>
              <a:gd name="connsiteY3" fmla="*/ 1193800 h 1363026"/>
              <a:gd name="connsiteX4" fmla="*/ 5186478 w 8705088"/>
              <a:gd name="connsiteY4" fmla="*/ 1325473 h 1363026"/>
              <a:gd name="connsiteX5" fmla="*/ 0 w 8705088"/>
              <a:gd name="connsiteY5" fmla="*/ 1053387 h 1363026"/>
              <a:gd name="connsiteX0" fmla="*/ 0 w 8705088"/>
              <a:gd name="connsiteY0" fmla="*/ 1053387 h 1378665"/>
              <a:gd name="connsiteX1" fmla="*/ 16583 w 8705088"/>
              <a:gd name="connsiteY1" fmla="*/ 4893 h 1378665"/>
              <a:gd name="connsiteX2" fmla="*/ 8705088 w 8705088"/>
              <a:gd name="connsiteY2" fmla="*/ 0 h 1378665"/>
              <a:gd name="connsiteX3" fmla="*/ 7863841 w 8705088"/>
              <a:gd name="connsiteY3" fmla="*/ 1193800 h 1378665"/>
              <a:gd name="connsiteX4" fmla="*/ 5186478 w 8705088"/>
              <a:gd name="connsiteY4" fmla="*/ 1325473 h 1378665"/>
              <a:gd name="connsiteX5" fmla="*/ 0 w 8705088"/>
              <a:gd name="connsiteY5" fmla="*/ 1053387 h 1378665"/>
              <a:gd name="connsiteX0" fmla="*/ 0 w 8705088"/>
              <a:gd name="connsiteY0" fmla="*/ 1053387 h 1344656"/>
              <a:gd name="connsiteX1" fmla="*/ 16583 w 8705088"/>
              <a:gd name="connsiteY1" fmla="*/ 4893 h 1344656"/>
              <a:gd name="connsiteX2" fmla="*/ 8705088 w 8705088"/>
              <a:gd name="connsiteY2" fmla="*/ 0 h 1344656"/>
              <a:gd name="connsiteX3" fmla="*/ 7980884 w 8705088"/>
              <a:gd name="connsiteY3" fmla="*/ 1003605 h 1344656"/>
              <a:gd name="connsiteX4" fmla="*/ 5186478 w 8705088"/>
              <a:gd name="connsiteY4" fmla="*/ 1325473 h 1344656"/>
              <a:gd name="connsiteX5" fmla="*/ 0 w 8705088"/>
              <a:gd name="connsiteY5" fmla="*/ 1053387 h 1344656"/>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9258677"/>
              <a:gd name="connsiteY0" fmla="*/ 1053387 h 1351155"/>
              <a:gd name="connsiteX1" fmla="*/ 16583 w 9258677"/>
              <a:gd name="connsiteY1" fmla="*/ 4893 h 1351155"/>
              <a:gd name="connsiteX2" fmla="*/ 8705088 w 9258677"/>
              <a:gd name="connsiteY2" fmla="*/ 0 h 1351155"/>
              <a:gd name="connsiteX3" fmla="*/ 8332014 w 9258677"/>
              <a:gd name="connsiteY3" fmla="*/ 667106 h 1351155"/>
              <a:gd name="connsiteX4" fmla="*/ 7980884 w 9258677"/>
              <a:gd name="connsiteY4" fmla="*/ 1003605 h 1351155"/>
              <a:gd name="connsiteX5" fmla="*/ 5186478 w 9258677"/>
              <a:gd name="connsiteY5" fmla="*/ 1325473 h 1351155"/>
              <a:gd name="connsiteX6" fmla="*/ 0 w 9258677"/>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46645 w 8705088"/>
              <a:gd name="connsiteY3" fmla="*/ 579324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70377"/>
              <a:gd name="connsiteX1" fmla="*/ 16583 w 8705088"/>
              <a:gd name="connsiteY1" fmla="*/ 4893 h 1370377"/>
              <a:gd name="connsiteX2" fmla="*/ 8705088 w 8705088"/>
              <a:gd name="connsiteY2" fmla="*/ 0 h 1370377"/>
              <a:gd name="connsiteX3" fmla="*/ 8346645 w 8705088"/>
              <a:gd name="connsiteY3" fmla="*/ 579324 h 1370377"/>
              <a:gd name="connsiteX4" fmla="*/ 7798004 w 8705088"/>
              <a:gd name="connsiteY4" fmla="*/ 1106018 h 1370377"/>
              <a:gd name="connsiteX5" fmla="*/ 5186478 w 8705088"/>
              <a:gd name="connsiteY5" fmla="*/ 1325473 h 1370377"/>
              <a:gd name="connsiteX6" fmla="*/ 0 w 8705088"/>
              <a:gd name="connsiteY6" fmla="*/ 1053387 h 1370377"/>
              <a:gd name="connsiteX0" fmla="*/ 0 w 8705088"/>
              <a:gd name="connsiteY0" fmla="*/ 1053387 h 1345731"/>
              <a:gd name="connsiteX1" fmla="*/ 16583 w 8705088"/>
              <a:gd name="connsiteY1" fmla="*/ 4893 h 1345731"/>
              <a:gd name="connsiteX2" fmla="*/ 8705088 w 8705088"/>
              <a:gd name="connsiteY2" fmla="*/ 0 h 1345731"/>
              <a:gd name="connsiteX3" fmla="*/ 8346645 w 8705088"/>
              <a:gd name="connsiteY3" fmla="*/ 579324 h 1345731"/>
              <a:gd name="connsiteX4" fmla="*/ 7798004 w 8705088"/>
              <a:gd name="connsiteY4" fmla="*/ 1106018 h 1345731"/>
              <a:gd name="connsiteX5" fmla="*/ 5186478 w 8705088"/>
              <a:gd name="connsiteY5" fmla="*/ 1325473 h 1345731"/>
              <a:gd name="connsiteX6" fmla="*/ 0 w 8705088"/>
              <a:gd name="connsiteY6" fmla="*/ 1053387 h 1345731"/>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8387"/>
              <a:gd name="connsiteX1" fmla="*/ 16583 w 8705088"/>
              <a:gd name="connsiteY1" fmla="*/ 4893 h 1348387"/>
              <a:gd name="connsiteX2" fmla="*/ 8705088 w 8705088"/>
              <a:gd name="connsiteY2" fmla="*/ 0 h 1348387"/>
              <a:gd name="connsiteX3" fmla="*/ 8346645 w 8705088"/>
              <a:gd name="connsiteY3" fmla="*/ 579324 h 1348387"/>
              <a:gd name="connsiteX4" fmla="*/ 7857381 w 8705088"/>
              <a:gd name="connsiteY4" fmla="*/ 1088205 h 1348387"/>
              <a:gd name="connsiteX5" fmla="*/ 5186478 w 8705088"/>
              <a:gd name="connsiteY5" fmla="*/ 1325473 h 1348387"/>
              <a:gd name="connsiteX6" fmla="*/ 0 w 8705088"/>
              <a:gd name="connsiteY6" fmla="*/ 1053387 h 1348387"/>
              <a:gd name="connsiteX0" fmla="*/ 0 w 8705088"/>
              <a:gd name="connsiteY0" fmla="*/ 1053387 h 1367097"/>
              <a:gd name="connsiteX1" fmla="*/ 16583 w 8705088"/>
              <a:gd name="connsiteY1" fmla="*/ 4893 h 1367097"/>
              <a:gd name="connsiteX2" fmla="*/ 8705088 w 8705088"/>
              <a:gd name="connsiteY2" fmla="*/ 0 h 1367097"/>
              <a:gd name="connsiteX3" fmla="*/ 8346645 w 8705088"/>
              <a:gd name="connsiteY3" fmla="*/ 579324 h 1367097"/>
              <a:gd name="connsiteX4" fmla="*/ 7518934 w 8705088"/>
              <a:gd name="connsiteY4" fmla="*/ 1195082 h 1367097"/>
              <a:gd name="connsiteX5" fmla="*/ 5186478 w 8705088"/>
              <a:gd name="connsiteY5" fmla="*/ 1325473 h 1367097"/>
              <a:gd name="connsiteX6" fmla="*/ 0 w 8705088"/>
              <a:gd name="connsiteY6" fmla="*/ 1053387 h 1367097"/>
              <a:gd name="connsiteX0" fmla="*/ 0 w 8705088"/>
              <a:gd name="connsiteY0" fmla="*/ 1053387 h 1354083"/>
              <a:gd name="connsiteX1" fmla="*/ 16583 w 8705088"/>
              <a:gd name="connsiteY1" fmla="*/ 4893 h 1354083"/>
              <a:gd name="connsiteX2" fmla="*/ 8705088 w 8705088"/>
              <a:gd name="connsiteY2" fmla="*/ 0 h 1354083"/>
              <a:gd name="connsiteX3" fmla="*/ 8055699 w 8705088"/>
              <a:gd name="connsiteY3" fmla="*/ 644638 h 1354083"/>
              <a:gd name="connsiteX4" fmla="*/ 7518934 w 8705088"/>
              <a:gd name="connsiteY4" fmla="*/ 1195082 h 1354083"/>
              <a:gd name="connsiteX5" fmla="*/ 5186478 w 8705088"/>
              <a:gd name="connsiteY5" fmla="*/ 1325473 h 1354083"/>
              <a:gd name="connsiteX6" fmla="*/ 0 w 8705088"/>
              <a:gd name="connsiteY6" fmla="*/ 1053387 h 1354083"/>
              <a:gd name="connsiteX0" fmla="*/ 0 w 8354766"/>
              <a:gd name="connsiteY0" fmla="*/ 1048494 h 1349190"/>
              <a:gd name="connsiteX1" fmla="*/ 16583 w 8354766"/>
              <a:gd name="connsiteY1" fmla="*/ 0 h 1349190"/>
              <a:gd name="connsiteX2" fmla="*/ 8354766 w 8354766"/>
              <a:gd name="connsiteY2" fmla="*/ 12920 h 1349190"/>
              <a:gd name="connsiteX3" fmla="*/ 8055699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49190"/>
              <a:gd name="connsiteX1" fmla="*/ 16583 w 8354766"/>
              <a:gd name="connsiteY1" fmla="*/ 0 h 1349190"/>
              <a:gd name="connsiteX2" fmla="*/ 8354766 w 8354766"/>
              <a:gd name="connsiteY2" fmla="*/ 12920 h 1349190"/>
              <a:gd name="connsiteX3" fmla="*/ 7984448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97288"/>
              <a:gd name="connsiteX1" fmla="*/ 16583 w 8354766"/>
              <a:gd name="connsiteY1" fmla="*/ 0 h 1397288"/>
              <a:gd name="connsiteX2" fmla="*/ 8354766 w 8354766"/>
              <a:gd name="connsiteY2" fmla="*/ 12920 h 1397288"/>
              <a:gd name="connsiteX3" fmla="*/ 7984448 w 8354766"/>
              <a:gd name="connsiteY3" fmla="*/ 639745 h 1397288"/>
              <a:gd name="connsiteX4" fmla="*/ 7518934 w 8354766"/>
              <a:gd name="connsiteY4" fmla="*/ 1190189 h 1397288"/>
              <a:gd name="connsiteX5" fmla="*/ 5186478 w 8354766"/>
              <a:gd name="connsiteY5" fmla="*/ 1320580 h 1397288"/>
              <a:gd name="connsiteX6" fmla="*/ 0 w 8354766"/>
              <a:gd name="connsiteY6" fmla="*/ 1048494 h 1397288"/>
              <a:gd name="connsiteX0" fmla="*/ 0 w 8354766"/>
              <a:gd name="connsiteY0" fmla="*/ 1048494 h 1350071"/>
              <a:gd name="connsiteX1" fmla="*/ 16583 w 8354766"/>
              <a:gd name="connsiteY1" fmla="*/ 0 h 1350071"/>
              <a:gd name="connsiteX2" fmla="*/ 8354766 w 8354766"/>
              <a:gd name="connsiteY2" fmla="*/ 12920 h 1350071"/>
              <a:gd name="connsiteX3" fmla="*/ 7954760 w 8354766"/>
              <a:gd name="connsiteY3" fmla="*/ 604119 h 1350071"/>
              <a:gd name="connsiteX4" fmla="*/ 7518934 w 8354766"/>
              <a:gd name="connsiteY4" fmla="*/ 1190189 h 1350071"/>
              <a:gd name="connsiteX5" fmla="*/ 5186478 w 8354766"/>
              <a:gd name="connsiteY5" fmla="*/ 1320580 h 1350071"/>
              <a:gd name="connsiteX6" fmla="*/ 0 w 8354766"/>
              <a:gd name="connsiteY6" fmla="*/ 1048494 h 1350071"/>
              <a:gd name="connsiteX0" fmla="*/ 0 w 8354766"/>
              <a:gd name="connsiteY0" fmla="*/ 1048494 h 1442611"/>
              <a:gd name="connsiteX1" fmla="*/ 16583 w 8354766"/>
              <a:gd name="connsiteY1" fmla="*/ 0 h 1442611"/>
              <a:gd name="connsiteX2" fmla="*/ 8354766 w 8354766"/>
              <a:gd name="connsiteY2" fmla="*/ 12920 h 1442611"/>
              <a:gd name="connsiteX3" fmla="*/ 7954760 w 8354766"/>
              <a:gd name="connsiteY3" fmla="*/ 604119 h 1442611"/>
              <a:gd name="connsiteX4" fmla="*/ 7518934 w 8354766"/>
              <a:gd name="connsiteY4" fmla="*/ 1190189 h 1442611"/>
              <a:gd name="connsiteX5" fmla="*/ 5186478 w 8354766"/>
              <a:gd name="connsiteY5" fmla="*/ 1320580 h 1442611"/>
              <a:gd name="connsiteX6" fmla="*/ 0 w 8354766"/>
              <a:gd name="connsiteY6" fmla="*/ 1048494 h 1442611"/>
              <a:gd name="connsiteX0" fmla="*/ 0 w 8354766"/>
              <a:gd name="connsiteY0" fmla="*/ 1048494 h 1393195"/>
              <a:gd name="connsiteX1" fmla="*/ 16583 w 8354766"/>
              <a:gd name="connsiteY1" fmla="*/ 0 h 1393195"/>
              <a:gd name="connsiteX2" fmla="*/ 8354766 w 8354766"/>
              <a:gd name="connsiteY2" fmla="*/ 12920 h 1393195"/>
              <a:gd name="connsiteX3" fmla="*/ 7954760 w 8354766"/>
              <a:gd name="connsiteY3" fmla="*/ 604119 h 1393195"/>
              <a:gd name="connsiteX4" fmla="*/ 7518934 w 8354766"/>
              <a:gd name="connsiteY4" fmla="*/ 1190189 h 1393195"/>
              <a:gd name="connsiteX5" fmla="*/ 5186478 w 8354766"/>
              <a:gd name="connsiteY5" fmla="*/ 1320580 h 1393195"/>
              <a:gd name="connsiteX6" fmla="*/ 0 w 8354766"/>
              <a:gd name="connsiteY6" fmla="*/ 1048494 h 1393195"/>
              <a:gd name="connsiteX0" fmla="*/ 0 w 8396330"/>
              <a:gd name="connsiteY0" fmla="*/ 1048494 h 1393195"/>
              <a:gd name="connsiteX1" fmla="*/ 16583 w 8396330"/>
              <a:gd name="connsiteY1" fmla="*/ 0 h 1393195"/>
              <a:gd name="connsiteX2" fmla="*/ 8396330 w 8396330"/>
              <a:gd name="connsiteY2" fmla="*/ 6982 h 1393195"/>
              <a:gd name="connsiteX3" fmla="*/ 7954760 w 8396330"/>
              <a:gd name="connsiteY3" fmla="*/ 604119 h 1393195"/>
              <a:gd name="connsiteX4" fmla="*/ 7518934 w 8396330"/>
              <a:gd name="connsiteY4" fmla="*/ 1190189 h 1393195"/>
              <a:gd name="connsiteX5" fmla="*/ 5186478 w 8396330"/>
              <a:gd name="connsiteY5" fmla="*/ 1320580 h 1393195"/>
              <a:gd name="connsiteX6" fmla="*/ 0 w 8396330"/>
              <a:gd name="connsiteY6" fmla="*/ 1048494 h 1393195"/>
              <a:gd name="connsiteX0" fmla="*/ 0 w 8396330"/>
              <a:gd name="connsiteY0" fmla="*/ 1048494 h 1349773"/>
              <a:gd name="connsiteX1" fmla="*/ 16583 w 8396330"/>
              <a:gd name="connsiteY1" fmla="*/ 0 h 1349773"/>
              <a:gd name="connsiteX2" fmla="*/ 8396330 w 8396330"/>
              <a:gd name="connsiteY2" fmla="*/ 6982 h 1349773"/>
              <a:gd name="connsiteX3" fmla="*/ 7936947 w 8396330"/>
              <a:gd name="connsiteY3" fmla="*/ 615994 h 1349773"/>
              <a:gd name="connsiteX4" fmla="*/ 7518934 w 8396330"/>
              <a:gd name="connsiteY4" fmla="*/ 1190189 h 1349773"/>
              <a:gd name="connsiteX5" fmla="*/ 5186478 w 8396330"/>
              <a:gd name="connsiteY5" fmla="*/ 1320580 h 1349773"/>
              <a:gd name="connsiteX6" fmla="*/ 0 w 8396330"/>
              <a:gd name="connsiteY6" fmla="*/ 1048494 h 1349773"/>
              <a:gd name="connsiteX0" fmla="*/ 0 w 8396330"/>
              <a:gd name="connsiteY0" fmla="*/ 1048494 h 1409564"/>
              <a:gd name="connsiteX1" fmla="*/ 16583 w 8396330"/>
              <a:gd name="connsiteY1" fmla="*/ 0 h 1409564"/>
              <a:gd name="connsiteX2" fmla="*/ 8396330 w 8396330"/>
              <a:gd name="connsiteY2" fmla="*/ 6982 h 1409564"/>
              <a:gd name="connsiteX3" fmla="*/ 7936947 w 8396330"/>
              <a:gd name="connsiteY3" fmla="*/ 615994 h 1409564"/>
              <a:gd name="connsiteX4" fmla="*/ 7518934 w 8396330"/>
              <a:gd name="connsiteY4" fmla="*/ 1190189 h 1409564"/>
              <a:gd name="connsiteX5" fmla="*/ 5186478 w 8396330"/>
              <a:gd name="connsiteY5" fmla="*/ 1320580 h 1409564"/>
              <a:gd name="connsiteX6" fmla="*/ 0 w 8396330"/>
              <a:gd name="connsiteY6" fmla="*/ 1048494 h 1409564"/>
              <a:gd name="connsiteX0" fmla="*/ 0 w 8396330"/>
              <a:gd name="connsiteY0" fmla="*/ 1048494 h 1405179"/>
              <a:gd name="connsiteX1" fmla="*/ 16583 w 8396330"/>
              <a:gd name="connsiteY1" fmla="*/ 0 h 1405179"/>
              <a:gd name="connsiteX2" fmla="*/ 8396330 w 8396330"/>
              <a:gd name="connsiteY2" fmla="*/ 6982 h 1405179"/>
              <a:gd name="connsiteX3" fmla="*/ 7936947 w 8396330"/>
              <a:gd name="connsiteY3" fmla="*/ 615994 h 1405179"/>
              <a:gd name="connsiteX4" fmla="*/ 7518934 w 8396330"/>
              <a:gd name="connsiteY4" fmla="*/ 1190189 h 1405179"/>
              <a:gd name="connsiteX5" fmla="*/ 5186478 w 8396330"/>
              <a:gd name="connsiteY5" fmla="*/ 1320580 h 1405179"/>
              <a:gd name="connsiteX6" fmla="*/ 0 w 8396330"/>
              <a:gd name="connsiteY6" fmla="*/ 1048494 h 1405179"/>
              <a:gd name="connsiteX0" fmla="*/ 0 w 8396330"/>
              <a:gd name="connsiteY0" fmla="*/ 1048494 h 1399560"/>
              <a:gd name="connsiteX1" fmla="*/ 16583 w 8396330"/>
              <a:gd name="connsiteY1" fmla="*/ 0 h 1399560"/>
              <a:gd name="connsiteX2" fmla="*/ 8396330 w 8396330"/>
              <a:gd name="connsiteY2" fmla="*/ 6982 h 1399560"/>
              <a:gd name="connsiteX3" fmla="*/ 7936947 w 8396330"/>
              <a:gd name="connsiteY3" fmla="*/ 615994 h 1399560"/>
              <a:gd name="connsiteX4" fmla="*/ 7479178 w 8396330"/>
              <a:gd name="connsiteY4" fmla="*/ 1178262 h 1399560"/>
              <a:gd name="connsiteX5" fmla="*/ 5186478 w 8396330"/>
              <a:gd name="connsiteY5" fmla="*/ 1320580 h 1399560"/>
              <a:gd name="connsiteX6" fmla="*/ 0 w 8396330"/>
              <a:gd name="connsiteY6" fmla="*/ 1048494 h 1399560"/>
              <a:gd name="connsiteX0" fmla="*/ 0 w 8396330"/>
              <a:gd name="connsiteY0" fmla="*/ 1048494 h 1421565"/>
              <a:gd name="connsiteX1" fmla="*/ 16583 w 8396330"/>
              <a:gd name="connsiteY1" fmla="*/ 0 h 1421565"/>
              <a:gd name="connsiteX2" fmla="*/ 8396330 w 8396330"/>
              <a:gd name="connsiteY2" fmla="*/ 6982 h 1421565"/>
              <a:gd name="connsiteX3" fmla="*/ 7936947 w 8396330"/>
              <a:gd name="connsiteY3" fmla="*/ 615994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421565"/>
              <a:gd name="connsiteX1" fmla="*/ 16583 w 8396330"/>
              <a:gd name="connsiteY1" fmla="*/ 0 h 1421565"/>
              <a:gd name="connsiteX2" fmla="*/ 8396330 w 8396330"/>
              <a:gd name="connsiteY2" fmla="*/ 6982 h 1421565"/>
              <a:gd name="connsiteX3" fmla="*/ 8135730 w 8396330"/>
              <a:gd name="connsiteY3" fmla="*/ 361552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333574"/>
              <a:gd name="connsiteX1" fmla="*/ 16583 w 8396330"/>
              <a:gd name="connsiteY1" fmla="*/ 0 h 1333574"/>
              <a:gd name="connsiteX2" fmla="*/ 8396330 w 8396330"/>
              <a:gd name="connsiteY2" fmla="*/ 6982 h 1333574"/>
              <a:gd name="connsiteX3" fmla="*/ 8135730 w 8396330"/>
              <a:gd name="connsiteY3" fmla="*/ 361552 h 1333574"/>
              <a:gd name="connsiteX4" fmla="*/ 7852889 w 8396330"/>
              <a:gd name="connsiteY4" fmla="*/ 732988 h 1333574"/>
              <a:gd name="connsiteX5" fmla="*/ 5186478 w 8396330"/>
              <a:gd name="connsiteY5" fmla="*/ 1320580 h 1333574"/>
              <a:gd name="connsiteX6" fmla="*/ 0 w 8396330"/>
              <a:gd name="connsiteY6" fmla="*/ 1048494 h 1333574"/>
              <a:gd name="connsiteX0" fmla="*/ 0 w 8396330"/>
              <a:gd name="connsiteY0" fmla="*/ 1048494 h 1127504"/>
              <a:gd name="connsiteX1" fmla="*/ 16583 w 8396330"/>
              <a:gd name="connsiteY1" fmla="*/ 0 h 1127504"/>
              <a:gd name="connsiteX2" fmla="*/ 8396330 w 8396330"/>
              <a:gd name="connsiteY2" fmla="*/ 6982 h 1127504"/>
              <a:gd name="connsiteX3" fmla="*/ 8135730 w 8396330"/>
              <a:gd name="connsiteY3" fmla="*/ 361552 h 1127504"/>
              <a:gd name="connsiteX4" fmla="*/ 7852889 w 8396330"/>
              <a:gd name="connsiteY4" fmla="*/ 732988 h 1127504"/>
              <a:gd name="connsiteX5" fmla="*/ 5099014 w 8396330"/>
              <a:gd name="connsiteY5" fmla="*/ 1097944 h 1127504"/>
              <a:gd name="connsiteX6" fmla="*/ 0 w 8396330"/>
              <a:gd name="connsiteY6" fmla="*/ 1048494 h 1127504"/>
              <a:gd name="connsiteX0" fmla="*/ 0 w 8388378"/>
              <a:gd name="connsiteY0" fmla="*/ 833809 h 1127504"/>
              <a:gd name="connsiteX1" fmla="*/ 8631 w 8388378"/>
              <a:gd name="connsiteY1" fmla="*/ 0 h 1127504"/>
              <a:gd name="connsiteX2" fmla="*/ 8388378 w 8388378"/>
              <a:gd name="connsiteY2" fmla="*/ 6982 h 1127504"/>
              <a:gd name="connsiteX3" fmla="*/ 8127778 w 8388378"/>
              <a:gd name="connsiteY3" fmla="*/ 361552 h 1127504"/>
              <a:gd name="connsiteX4" fmla="*/ 7844937 w 8388378"/>
              <a:gd name="connsiteY4" fmla="*/ 732988 h 1127504"/>
              <a:gd name="connsiteX5" fmla="*/ 5091062 w 8388378"/>
              <a:gd name="connsiteY5" fmla="*/ 1097944 h 1127504"/>
              <a:gd name="connsiteX6" fmla="*/ 0 w 8388378"/>
              <a:gd name="connsiteY6" fmla="*/ 833809 h 1127504"/>
              <a:gd name="connsiteX0" fmla="*/ 0 w 8388378"/>
              <a:gd name="connsiteY0" fmla="*/ 833809 h 965147"/>
              <a:gd name="connsiteX1" fmla="*/ 8631 w 8388378"/>
              <a:gd name="connsiteY1" fmla="*/ 0 h 965147"/>
              <a:gd name="connsiteX2" fmla="*/ 8388378 w 8388378"/>
              <a:gd name="connsiteY2" fmla="*/ 6982 h 965147"/>
              <a:gd name="connsiteX3" fmla="*/ 8127778 w 8388378"/>
              <a:gd name="connsiteY3" fmla="*/ 361552 h 965147"/>
              <a:gd name="connsiteX4" fmla="*/ 7844937 w 8388378"/>
              <a:gd name="connsiteY4" fmla="*/ 732988 h 965147"/>
              <a:gd name="connsiteX5" fmla="*/ 5560189 w 8388378"/>
              <a:gd name="connsiteY5" fmla="*/ 851454 h 965147"/>
              <a:gd name="connsiteX6" fmla="*/ 0 w 8388378"/>
              <a:gd name="connsiteY6" fmla="*/ 833809 h 965147"/>
              <a:gd name="connsiteX0" fmla="*/ 0 w 8388378"/>
              <a:gd name="connsiteY0" fmla="*/ 833809 h 939073"/>
              <a:gd name="connsiteX1" fmla="*/ 8631 w 8388378"/>
              <a:gd name="connsiteY1" fmla="*/ 0 h 939073"/>
              <a:gd name="connsiteX2" fmla="*/ 8388378 w 8388378"/>
              <a:gd name="connsiteY2" fmla="*/ 6982 h 939073"/>
              <a:gd name="connsiteX3" fmla="*/ 8127778 w 8388378"/>
              <a:gd name="connsiteY3" fmla="*/ 361552 h 939073"/>
              <a:gd name="connsiteX4" fmla="*/ 7844937 w 8388378"/>
              <a:gd name="connsiteY4" fmla="*/ 732988 h 939073"/>
              <a:gd name="connsiteX5" fmla="*/ 5560189 w 8388378"/>
              <a:gd name="connsiteY5" fmla="*/ 851454 h 939073"/>
              <a:gd name="connsiteX6" fmla="*/ 0 w 8388378"/>
              <a:gd name="connsiteY6" fmla="*/ 833809 h 939073"/>
              <a:gd name="connsiteX0" fmla="*/ 0 w 8388378"/>
              <a:gd name="connsiteY0" fmla="*/ 833809 h 851711"/>
              <a:gd name="connsiteX1" fmla="*/ 8631 w 8388378"/>
              <a:gd name="connsiteY1" fmla="*/ 0 h 851711"/>
              <a:gd name="connsiteX2" fmla="*/ 8388378 w 8388378"/>
              <a:gd name="connsiteY2" fmla="*/ 6982 h 851711"/>
              <a:gd name="connsiteX3" fmla="*/ 8127778 w 8388378"/>
              <a:gd name="connsiteY3" fmla="*/ 361552 h 851711"/>
              <a:gd name="connsiteX4" fmla="*/ 7996012 w 8388378"/>
              <a:gd name="connsiteY4" fmla="*/ 502401 h 851711"/>
              <a:gd name="connsiteX5" fmla="*/ 5560189 w 8388378"/>
              <a:gd name="connsiteY5" fmla="*/ 851454 h 851711"/>
              <a:gd name="connsiteX6" fmla="*/ 0 w 8388378"/>
              <a:gd name="connsiteY6" fmla="*/ 833809 h 851711"/>
              <a:gd name="connsiteX0" fmla="*/ 0 w 8388378"/>
              <a:gd name="connsiteY0" fmla="*/ 833809 h 859516"/>
              <a:gd name="connsiteX1" fmla="*/ 8631 w 8388378"/>
              <a:gd name="connsiteY1" fmla="*/ 0 h 859516"/>
              <a:gd name="connsiteX2" fmla="*/ 8388378 w 8388378"/>
              <a:gd name="connsiteY2" fmla="*/ 6982 h 859516"/>
              <a:gd name="connsiteX3" fmla="*/ 8127778 w 8388378"/>
              <a:gd name="connsiteY3" fmla="*/ 361552 h 859516"/>
              <a:gd name="connsiteX4" fmla="*/ 7972158 w 8388378"/>
              <a:gd name="connsiteY4" fmla="*/ 558060 h 859516"/>
              <a:gd name="connsiteX5" fmla="*/ 5560189 w 8388378"/>
              <a:gd name="connsiteY5" fmla="*/ 851454 h 859516"/>
              <a:gd name="connsiteX6" fmla="*/ 0 w 8388378"/>
              <a:gd name="connsiteY6" fmla="*/ 833809 h 859516"/>
              <a:gd name="connsiteX0" fmla="*/ 0 w 8392711"/>
              <a:gd name="connsiteY0" fmla="*/ 835494 h 861201"/>
              <a:gd name="connsiteX1" fmla="*/ 8631 w 8392711"/>
              <a:gd name="connsiteY1" fmla="*/ 1685 h 861201"/>
              <a:gd name="connsiteX2" fmla="*/ 8392711 w 8392711"/>
              <a:gd name="connsiteY2" fmla="*/ 0 h 861201"/>
              <a:gd name="connsiteX3" fmla="*/ 8127778 w 8392711"/>
              <a:gd name="connsiteY3" fmla="*/ 363237 h 861201"/>
              <a:gd name="connsiteX4" fmla="*/ 7972158 w 8392711"/>
              <a:gd name="connsiteY4" fmla="*/ 559745 h 861201"/>
              <a:gd name="connsiteX5" fmla="*/ 5560189 w 8392711"/>
              <a:gd name="connsiteY5" fmla="*/ 853139 h 861201"/>
              <a:gd name="connsiteX6" fmla="*/ 0 w 8392711"/>
              <a:gd name="connsiteY6" fmla="*/ 835494 h 861201"/>
              <a:gd name="connsiteX0" fmla="*/ 0 w 8397997"/>
              <a:gd name="connsiteY0" fmla="*/ 856636 h 867905"/>
              <a:gd name="connsiteX1" fmla="*/ 13917 w 8397997"/>
              <a:gd name="connsiteY1" fmla="*/ 1685 h 867905"/>
              <a:gd name="connsiteX2" fmla="*/ 8397997 w 8397997"/>
              <a:gd name="connsiteY2" fmla="*/ 0 h 867905"/>
              <a:gd name="connsiteX3" fmla="*/ 8133064 w 8397997"/>
              <a:gd name="connsiteY3" fmla="*/ 363237 h 867905"/>
              <a:gd name="connsiteX4" fmla="*/ 7977444 w 8397997"/>
              <a:gd name="connsiteY4" fmla="*/ 559745 h 867905"/>
              <a:gd name="connsiteX5" fmla="*/ 5565475 w 8397997"/>
              <a:gd name="connsiteY5" fmla="*/ 853139 h 867905"/>
              <a:gd name="connsiteX6" fmla="*/ 0 w 8397997"/>
              <a:gd name="connsiteY6" fmla="*/ 856636 h 867905"/>
              <a:gd name="connsiteX0" fmla="*/ 0 w 8397997"/>
              <a:gd name="connsiteY0" fmla="*/ 846064 h 861201"/>
              <a:gd name="connsiteX1" fmla="*/ 13917 w 8397997"/>
              <a:gd name="connsiteY1" fmla="*/ 1685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4945 w 8402942"/>
              <a:gd name="connsiteY0" fmla="*/ 846064 h 883366"/>
              <a:gd name="connsiteX1" fmla="*/ 2959 w 8402942"/>
              <a:gd name="connsiteY1" fmla="*/ 120955 h 883366"/>
              <a:gd name="connsiteX2" fmla="*/ 8402942 w 8402942"/>
              <a:gd name="connsiteY2" fmla="*/ 0 h 883366"/>
              <a:gd name="connsiteX3" fmla="*/ 8138009 w 8402942"/>
              <a:gd name="connsiteY3" fmla="*/ 363237 h 883366"/>
              <a:gd name="connsiteX4" fmla="*/ 7982389 w 8402942"/>
              <a:gd name="connsiteY4" fmla="*/ 559745 h 883366"/>
              <a:gd name="connsiteX5" fmla="*/ 5570420 w 8402942"/>
              <a:gd name="connsiteY5" fmla="*/ 853139 h 883366"/>
              <a:gd name="connsiteX6" fmla="*/ 4945 w 8402942"/>
              <a:gd name="connsiteY6" fmla="*/ 846064 h 883366"/>
              <a:gd name="connsiteX0" fmla="*/ 0 w 8397997"/>
              <a:gd name="connsiteY0" fmla="*/ 846064 h 861201"/>
              <a:gd name="connsiteX1" fmla="*/ 5965 w 8397997"/>
              <a:gd name="connsiteY1" fmla="*/ 1686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73427 w 8397997"/>
              <a:gd name="connsiteY5" fmla="*/ 841212 h 858731"/>
              <a:gd name="connsiteX6" fmla="*/ 0 w 8397997"/>
              <a:gd name="connsiteY6" fmla="*/ 846064 h 858731"/>
              <a:gd name="connsiteX0" fmla="*/ 0 w 8397997"/>
              <a:gd name="connsiteY0" fmla="*/ 846064 h 912869"/>
              <a:gd name="connsiteX1" fmla="*/ 5965 w 8397997"/>
              <a:gd name="connsiteY1" fmla="*/ 1686 h 912869"/>
              <a:gd name="connsiteX2" fmla="*/ 8397997 w 8397997"/>
              <a:gd name="connsiteY2" fmla="*/ 0 h 912869"/>
              <a:gd name="connsiteX3" fmla="*/ 8133064 w 8397997"/>
              <a:gd name="connsiteY3" fmla="*/ 363237 h 912869"/>
              <a:gd name="connsiteX4" fmla="*/ 7977444 w 8397997"/>
              <a:gd name="connsiteY4" fmla="*/ 559745 h 912869"/>
              <a:gd name="connsiteX5" fmla="*/ 5569452 w 8397997"/>
              <a:gd name="connsiteY5" fmla="*/ 912774 h 912869"/>
              <a:gd name="connsiteX6" fmla="*/ 0 w 8397997"/>
              <a:gd name="connsiteY6" fmla="*/ 846064 h 912869"/>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37646 w 8397997"/>
              <a:gd name="connsiteY5" fmla="*/ 841212 h 858731"/>
              <a:gd name="connsiteX6" fmla="*/ 0 w 8397997"/>
              <a:gd name="connsiteY6" fmla="*/ 846064 h 858731"/>
              <a:gd name="connsiteX0" fmla="*/ 0 w 8397997"/>
              <a:gd name="connsiteY0" fmla="*/ 846064 h 864273"/>
              <a:gd name="connsiteX1" fmla="*/ 5965 w 8397997"/>
              <a:gd name="connsiteY1" fmla="*/ 1686 h 864273"/>
              <a:gd name="connsiteX2" fmla="*/ 8397997 w 8397997"/>
              <a:gd name="connsiteY2" fmla="*/ 0 h 864273"/>
              <a:gd name="connsiteX3" fmla="*/ 8133064 w 8397997"/>
              <a:gd name="connsiteY3" fmla="*/ 363237 h 864273"/>
              <a:gd name="connsiteX4" fmla="*/ 7977444 w 8397997"/>
              <a:gd name="connsiteY4" fmla="*/ 559745 h 864273"/>
              <a:gd name="connsiteX5" fmla="*/ 5545597 w 8397997"/>
              <a:gd name="connsiteY5" fmla="*/ 857115 h 864273"/>
              <a:gd name="connsiteX6" fmla="*/ 0 w 8397997"/>
              <a:gd name="connsiteY6" fmla="*/ 846064 h 864273"/>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617159 w 8397997"/>
              <a:gd name="connsiteY5" fmla="*/ 841212 h 858731"/>
              <a:gd name="connsiteX6" fmla="*/ 0 w 8397997"/>
              <a:gd name="connsiteY6" fmla="*/ 846064 h 858731"/>
              <a:gd name="connsiteX0" fmla="*/ 0 w 8397997"/>
              <a:gd name="connsiteY0" fmla="*/ 846064 h 870572"/>
              <a:gd name="connsiteX1" fmla="*/ 5965 w 8397997"/>
              <a:gd name="connsiteY1" fmla="*/ 1686 h 870572"/>
              <a:gd name="connsiteX2" fmla="*/ 8397997 w 8397997"/>
              <a:gd name="connsiteY2" fmla="*/ 0 h 870572"/>
              <a:gd name="connsiteX3" fmla="*/ 8133064 w 8397997"/>
              <a:gd name="connsiteY3" fmla="*/ 363237 h 870572"/>
              <a:gd name="connsiteX4" fmla="*/ 7977444 w 8397997"/>
              <a:gd name="connsiteY4" fmla="*/ 559745 h 870572"/>
              <a:gd name="connsiteX5" fmla="*/ 5585354 w 8397997"/>
              <a:gd name="connsiteY5" fmla="*/ 865066 h 870572"/>
              <a:gd name="connsiteX6" fmla="*/ 0 w 8397997"/>
              <a:gd name="connsiteY6" fmla="*/ 846064 h 870572"/>
              <a:gd name="connsiteX0" fmla="*/ 7770 w 8394794"/>
              <a:gd name="connsiteY0" fmla="*/ 732679 h 870572"/>
              <a:gd name="connsiteX1" fmla="*/ 2762 w 8394794"/>
              <a:gd name="connsiteY1" fmla="*/ 1686 h 870572"/>
              <a:gd name="connsiteX2" fmla="*/ 8394794 w 8394794"/>
              <a:gd name="connsiteY2" fmla="*/ 0 h 870572"/>
              <a:gd name="connsiteX3" fmla="*/ 8129861 w 8394794"/>
              <a:gd name="connsiteY3" fmla="*/ 363237 h 870572"/>
              <a:gd name="connsiteX4" fmla="*/ 7974241 w 8394794"/>
              <a:gd name="connsiteY4" fmla="*/ 559745 h 870572"/>
              <a:gd name="connsiteX5" fmla="*/ 5582151 w 8394794"/>
              <a:gd name="connsiteY5" fmla="*/ 865066 h 870572"/>
              <a:gd name="connsiteX6" fmla="*/ 7770 w 8394794"/>
              <a:gd name="connsiteY6" fmla="*/ 732679 h 870572"/>
              <a:gd name="connsiteX0" fmla="*/ 9955 w 8396979"/>
              <a:gd name="connsiteY0" fmla="*/ 732679 h 870572"/>
              <a:gd name="connsiteX1" fmla="*/ 4947 w 8396979"/>
              <a:gd name="connsiteY1" fmla="*/ 1686 h 870572"/>
              <a:gd name="connsiteX2" fmla="*/ 8396979 w 8396979"/>
              <a:gd name="connsiteY2" fmla="*/ 0 h 870572"/>
              <a:gd name="connsiteX3" fmla="*/ 8132046 w 8396979"/>
              <a:gd name="connsiteY3" fmla="*/ 363237 h 870572"/>
              <a:gd name="connsiteX4" fmla="*/ 7976426 w 8396979"/>
              <a:gd name="connsiteY4" fmla="*/ 559745 h 870572"/>
              <a:gd name="connsiteX5" fmla="*/ 5584336 w 8396979"/>
              <a:gd name="connsiteY5" fmla="*/ 865066 h 870572"/>
              <a:gd name="connsiteX6" fmla="*/ 9955 w 8396979"/>
              <a:gd name="connsiteY6" fmla="*/ 732679 h 870572"/>
              <a:gd name="connsiteX0" fmla="*/ 104796 w 8393065"/>
              <a:gd name="connsiteY0" fmla="*/ 857038 h 870572"/>
              <a:gd name="connsiteX1" fmla="*/ 1033 w 8393065"/>
              <a:gd name="connsiteY1" fmla="*/ 1686 h 870572"/>
              <a:gd name="connsiteX2" fmla="*/ 8393065 w 8393065"/>
              <a:gd name="connsiteY2" fmla="*/ 0 h 870572"/>
              <a:gd name="connsiteX3" fmla="*/ 8128132 w 8393065"/>
              <a:gd name="connsiteY3" fmla="*/ 363237 h 870572"/>
              <a:gd name="connsiteX4" fmla="*/ 7972512 w 8393065"/>
              <a:gd name="connsiteY4" fmla="*/ 559745 h 870572"/>
              <a:gd name="connsiteX5" fmla="*/ 5580422 w 8393065"/>
              <a:gd name="connsiteY5" fmla="*/ 865066 h 870572"/>
              <a:gd name="connsiteX6" fmla="*/ 104796 w 8393065"/>
              <a:gd name="connsiteY6" fmla="*/ 857038 h 870572"/>
              <a:gd name="connsiteX0" fmla="*/ 13009 w 8396376"/>
              <a:gd name="connsiteY0" fmla="*/ 813146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09 w 8396376"/>
              <a:gd name="connsiteY6" fmla="*/ 813146 h 870572"/>
              <a:gd name="connsiteX0" fmla="*/ 350 w 8405662"/>
              <a:gd name="connsiteY0" fmla="*/ 871668 h 872888"/>
              <a:gd name="connsiteX1" fmla="*/ 13630 w 8405662"/>
              <a:gd name="connsiteY1" fmla="*/ 1686 h 872888"/>
              <a:gd name="connsiteX2" fmla="*/ 8405662 w 8405662"/>
              <a:gd name="connsiteY2" fmla="*/ 0 h 872888"/>
              <a:gd name="connsiteX3" fmla="*/ 8140729 w 8405662"/>
              <a:gd name="connsiteY3" fmla="*/ 363237 h 872888"/>
              <a:gd name="connsiteX4" fmla="*/ 7985109 w 8405662"/>
              <a:gd name="connsiteY4" fmla="*/ 559745 h 872888"/>
              <a:gd name="connsiteX5" fmla="*/ 5593019 w 8405662"/>
              <a:gd name="connsiteY5" fmla="*/ 865066 h 872888"/>
              <a:gd name="connsiteX6" fmla="*/ 350 w 8405662"/>
              <a:gd name="connsiteY6" fmla="*/ 871668 h 872888"/>
              <a:gd name="connsiteX0" fmla="*/ 4510 w 8398849"/>
              <a:gd name="connsiteY0" fmla="*/ 835092 h 870572"/>
              <a:gd name="connsiteX1" fmla="*/ 6817 w 8398849"/>
              <a:gd name="connsiteY1" fmla="*/ 1686 h 870572"/>
              <a:gd name="connsiteX2" fmla="*/ 8398849 w 8398849"/>
              <a:gd name="connsiteY2" fmla="*/ 0 h 870572"/>
              <a:gd name="connsiteX3" fmla="*/ 8133916 w 8398849"/>
              <a:gd name="connsiteY3" fmla="*/ 363237 h 870572"/>
              <a:gd name="connsiteX4" fmla="*/ 7978296 w 8398849"/>
              <a:gd name="connsiteY4" fmla="*/ 559745 h 870572"/>
              <a:gd name="connsiteX5" fmla="*/ 5586206 w 8398849"/>
              <a:gd name="connsiteY5" fmla="*/ 865066 h 870572"/>
              <a:gd name="connsiteX6" fmla="*/ 4510 w 8398849"/>
              <a:gd name="connsiteY6" fmla="*/ 835092 h 870572"/>
              <a:gd name="connsiteX0" fmla="*/ 22815 w 8395208"/>
              <a:gd name="connsiteY0" fmla="*/ 860695 h 870572"/>
              <a:gd name="connsiteX1" fmla="*/ 3176 w 8395208"/>
              <a:gd name="connsiteY1" fmla="*/ 1686 h 870572"/>
              <a:gd name="connsiteX2" fmla="*/ 8395208 w 8395208"/>
              <a:gd name="connsiteY2" fmla="*/ 0 h 870572"/>
              <a:gd name="connsiteX3" fmla="*/ 8130275 w 8395208"/>
              <a:gd name="connsiteY3" fmla="*/ 363237 h 870572"/>
              <a:gd name="connsiteX4" fmla="*/ 7974655 w 8395208"/>
              <a:gd name="connsiteY4" fmla="*/ 559745 h 870572"/>
              <a:gd name="connsiteX5" fmla="*/ 5582565 w 8395208"/>
              <a:gd name="connsiteY5" fmla="*/ 865066 h 870572"/>
              <a:gd name="connsiteX6" fmla="*/ 22815 w 8395208"/>
              <a:gd name="connsiteY6" fmla="*/ 860695 h 870572"/>
              <a:gd name="connsiteX0" fmla="*/ 75853 w 8393382"/>
              <a:gd name="connsiteY0" fmla="*/ 864352 h 870572"/>
              <a:gd name="connsiteX1" fmla="*/ 1350 w 8393382"/>
              <a:gd name="connsiteY1" fmla="*/ 1686 h 870572"/>
              <a:gd name="connsiteX2" fmla="*/ 8393382 w 8393382"/>
              <a:gd name="connsiteY2" fmla="*/ 0 h 870572"/>
              <a:gd name="connsiteX3" fmla="*/ 8128449 w 8393382"/>
              <a:gd name="connsiteY3" fmla="*/ 363237 h 870572"/>
              <a:gd name="connsiteX4" fmla="*/ 7972829 w 8393382"/>
              <a:gd name="connsiteY4" fmla="*/ 559745 h 870572"/>
              <a:gd name="connsiteX5" fmla="*/ 5580739 w 8393382"/>
              <a:gd name="connsiteY5" fmla="*/ 865066 h 870572"/>
              <a:gd name="connsiteX6" fmla="*/ 75853 w 8393382"/>
              <a:gd name="connsiteY6" fmla="*/ 864352 h 870572"/>
              <a:gd name="connsiteX0" fmla="*/ 13010 w 8396376"/>
              <a:gd name="connsiteY0" fmla="*/ 853379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10 w 8396376"/>
              <a:gd name="connsiteY6" fmla="*/ 853379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6285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58142 h 870572"/>
              <a:gd name="connsiteX0" fmla="*/ 3904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4 w 8392032"/>
              <a:gd name="connsiteY6" fmla="*/ 858142 h 870572"/>
              <a:gd name="connsiteX0" fmla="*/ 8666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8666 w 8392032"/>
              <a:gd name="connsiteY6" fmla="*/ 862905 h 870572"/>
              <a:gd name="connsiteX0" fmla="*/ 6285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62905 h 870572"/>
              <a:gd name="connsiteX0" fmla="*/ 3903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3 w 8392032"/>
              <a:gd name="connsiteY6" fmla="*/ 862905 h 870572"/>
              <a:gd name="connsiteX0" fmla="*/ 1521 w 8392032"/>
              <a:gd name="connsiteY0" fmla="*/ 874811 h 874811"/>
              <a:gd name="connsiteX1" fmla="*/ 0 w 8392032"/>
              <a:gd name="connsiteY1" fmla="*/ 1686 h 874811"/>
              <a:gd name="connsiteX2" fmla="*/ 8392032 w 8392032"/>
              <a:gd name="connsiteY2" fmla="*/ 0 h 874811"/>
              <a:gd name="connsiteX3" fmla="*/ 8127099 w 8392032"/>
              <a:gd name="connsiteY3" fmla="*/ 363237 h 874811"/>
              <a:gd name="connsiteX4" fmla="*/ 7971479 w 8392032"/>
              <a:gd name="connsiteY4" fmla="*/ 559745 h 874811"/>
              <a:gd name="connsiteX5" fmla="*/ 5579389 w 8392032"/>
              <a:gd name="connsiteY5" fmla="*/ 865066 h 874811"/>
              <a:gd name="connsiteX6" fmla="*/ 1521 w 8392032"/>
              <a:gd name="connsiteY6" fmla="*/ 874811 h 874811"/>
              <a:gd name="connsiteX0" fmla="*/ 173 w 8395447"/>
              <a:gd name="connsiteY0" fmla="*/ 865286 h 870572"/>
              <a:gd name="connsiteX1" fmla="*/ 3415 w 8395447"/>
              <a:gd name="connsiteY1" fmla="*/ 1686 h 870572"/>
              <a:gd name="connsiteX2" fmla="*/ 8395447 w 8395447"/>
              <a:gd name="connsiteY2" fmla="*/ 0 h 870572"/>
              <a:gd name="connsiteX3" fmla="*/ 8130514 w 8395447"/>
              <a:gd name="connsiteY3" fmla="*/ 363237 h 870572"/>
              <a:gd name="connsiteX4" fmla="*/ 7974894 w 8395447"/>
              <a:gd name="connsiteY4" fmla="*/ 559745 h 870572"/>
              <a:gd name="connsiteX5" fmla="*/ 5582804 w 8395447"/>
              <a:gd name="connsiteY5" fmla="*/ 865066 h 870572"/>
              <a:gd name="connsiteX6" fmla="*/ 173 w 8395447"/>
              <a:gd name="connsiteY6" fmla="*/ 865286 h 87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5447" h="870572">
                <a:moveTo>
                  <a:pt x="173" y="865286"/>
                </a:moveTo>
                <a:cubicBezTo>
                  <a:pt x="-1047" y="859623"/>
                  <a:pt x="4617" y="1367"/>
                  <a:pt x="3415" y="1686"/>
                </a:cubicBezTo>
                <a:lnTo>
                  <a:pt x="8395447" y="0"/>
                </a:lnTo>
                <a:cubicBezTo>
                  <a:pt x="8391464" y="7957"/>
                  <a:pt x="8200606" y="269946"/>
                  <a:pt x="8130514" y="363237"/>
                </a:cubicBezTo>
                <a:cubicBezTo>
                  <a:pt x="8060422" y="456528"/>
                  <a:pt x="7984956" y="548617"/>
                  <a:pt x="7974894" y="559745"/>
                </a:cubicBezTo>
                <a:cubicBezTo>
                  <a:pt x="7630745" y="940361"/>
                  <a:pt x="7649931" y="863819"/>
                  <a:pt x="5582804" y="865066"/>
                </a:cubicBezTo>
                <a:lnTo>
                  <a:pt x="173" y="865286"/>
                </a:lnTo>
                <a:close/>
              </a:path>
            </a:pathLst>
          </a:custGeom>
          <a:solidFill>
            <a:srgbClr val="2E8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spcBef>
                <a:spcPct val="50000"/>
              </a:spcBef>
              <a:defRPr/>
            </a:pPr>
            <a:r>
              <a:rPr lang="fr-FR" sz="2400" b="1" dirty="0">
                <a:solidFill>
                  <a:prstClr val="white"/>
                </a:solidFill>
                <a:latin typeface="Trebuchet MS" panose="020B0603020202020204" pitchFamily="34" charset="0"/>
                <a:cs typeface="Arial" charset="0"/>
              </a:rPr>
              <a:t>Logigramme de tri</a:t>
            </a:r>
          </a:p>
        </p:txBody>
      </p:sp>
      <p:pic>
        <p:nvPicPr>
          <p:cNvPr id="9" name="Image 8">
            <a:extLst>
              <a:ext uri="{FF2B5EF4-FFF2-40B4-BE49-F238E27FC236}">
                <a16:creationId xmlns:a16="http://schemas.microsoft.com/office/drawing/2014/main" id="{8D2E1E65-C36D-429B-9CAF-E1D1AEA7ACDD}"/>
              </a:ext>
            </a:extLst>
          </p:cNvPr>
          <p:cNvPicPr>
            <a:picLocks noChangeAspect="1"/>
          </p:cNvPicPr>
          <p:nvPr/>
        </p:nvPicPr>
        <p:blipFill>
          <a:blip r:embed="rId2"/>
          <a:stretch>
            <a:fillRect/>
          </a:stretch>
        </p:blipFill>
        <p:spPr>
          <a:xfrm>
            <a:off x="7589385" y="4685590"/>
            <a:ext cx="1554615" cy="434378"/>
          </a:xfrm>
          <a:prstGeom prst="rect">
            <a:avLst/>
          </a:prstGeom>
        </p:spPr>
      </p:pic>
      <p:sp>
        <p:nvSpPr>
          <p:cNvPr id="2" name="ZoneTexte 1">
            <a:extLst>
              <a:ext uri="{FF2B5EF4-FFF2-40B4-BE49-F238E27FC236}">
                <a16:creationId xmlns:a16="http://schemas.microsoft.com/office/drawing/2014/main" id="{D6CB8DC7-0ED2-41EA-A3B6-EAE303639902}"/>
              </a:ext>
            </a:extLst>
          </p:cNvPr>
          <p:cNvSpPr txBox="1"/>
          <p:nvPr/>
        </p:nvSpPr>
        <p:spPr>
          <a:xfrm>
            <a:off x="6879211" y="245189"/>
            <a:ext cx="2152922" cy="923330"/>
          </a:xfrm>
          <a:prstGeom prst="rect">
            <a:avLst/>
          </a:prstGeom>
          <a:noFill/>
          <a:ln w="28575">
            <a:solidFill>
              <a:srgbClr val="FF0000"/>
            </a:solidFill>
          </a:ln>
        </p:spPr>
        <p:txBody>
          <a:bodyPr wrap="square" rtlCol="0">
            <a:spAutoFit/>
          </a:bodyPr>
          <a:lstStyle/>
          <a:p>
            <a:pPr algn="ctr" defTabSz="342900"/>
            <a:r>
              <a:rPr lang="fr-FR" sz="900" b="1" dirty="0">
                <a:solidFill>
                  <a:prstClr val="black"/>
                </a:solidFill>
                <a:latin typeface="Calibri Light" panose="020F0302020204030204"/>
              </a:rPr>
              <a:t>Procédure pour le conditionnement des déchets dangereux issus des activités pédagogiques en lycée :</a:t>
            </a:r>
          </a:p>
          <a:p>
            <a:pPr algn="ctr" defTabSz="342900"/>
            <a:r>
              <a:rPr lang="fr-FR" sz="900" b="1" i="1" dirty="0">
                <a:solidFill>
                  <a:srgbClr val="FF0000"/>
                </a:solidFill>
                <a:latin typeface="Calibri Light" panose="020F0302020204030204"/>
              </a:rPr>
              <a:t>Les effluents de manipulation sont les déchets obtenus à la suite des travaux en classe.</a:t>
            </a:r>
          </a:p>
        </p:txBody>
      </p:sp>
      <p:sp>
        <p:nvSpPr>
          <p:cNvPr id="3" name="Rectangle : coins arrondis 2">
            <a:extLst>
              <a:ext uri="{FF2B5EF4-FFF2-40B4-BE49-F238E27FC236}">
                <a16:creationId xmlns:a16="http://schemas.microsoft.com/office/drawing/2014/main" id="{D282371A-F2E7-4108-8F07-1FFABA8E6AC3}"/>
              </a:ext>
            </a:extLst>
          </p:cNvPr>
          <p:cNvSpPr/>
          <p:nvPr/>
        </p:nvSpPr>
        <p:spPr>
          <a:xfrm>
            <a:off x="3261024" y="763484"/>
            <a:ext cx="1969851" cy="202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fr-FR" sz="1350" dirty="0">
                <a:solidFill>
                  <a:prstClr val="white"/>
                </a:solidFill>
                <a:latin typeface="Calibri Light" panose="020F0302020204030204"/>
              </a:rPr>
              <a:t>Production du déchet</a:t>
            </a:r>
          </a:p>
        </p:txBody>
      </p:sp>
      <p:cxnSp>
        <p:nvCxnSpPr>
          <p:cNvPr id="5" name="Connecteur droit avec flèche 4">
            <a:extLst>
              <a:ext uri="{FF2B5EF4-FFF2-40B4-BE49-F238E27FC236}">
                <a16:creationId xmlns:a16="http://schemas.microsoft.com/office/drawing/2014/main" id="{A6E26A3A-BE6F-4AC6-9BDF-675DAB9D4892}"/>
              </a:ext>
            </a:extLst>
          </p:cNvPr>
          <p:cNvCxnSpPr>
            <a:cxnSpLocks/>
            <a:stCxn id="3" idx="2"/>
          </p:cNvCxnSpPr>
          <p:nvPr/>
        </p:nvCxnSpPr>
        <p:spPr>
          <a:xfrm>
            <a:off x="4245950" y="966454"/>
            <a:ext cx="0" cy="178903"/>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0" name="Rectangle : coins arrondis 9">
            <a:extLst>
              <a:ext uri="{FF2B5EF4-FFF2-40B4-BE49-F238E27FC236}">
                <a16:creationId xmlns:a16="http://schemas.microsoft.com/office/drawing/2014/main" id="{646C22AF-F858-43E5-964C-79CBE3D14EB5}"/>
              </a:ext>
            </a:extLst>
          </p:cNvPr>
          <p:cNvSpPr/>
          <p:nvPr/>
        </p:nvSpPr>
        <p:spPr>
          <a:xfrm>
            <a:off x="3177304" y="1187956"/>
            <a:ext cx="2188722" cy="2508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fr-FR" sz="900" dirty="0">
                <a:solidFill>
                  <a:prstClr val="white"/>
                </a:solidFill>
                <a:latin typeface="Calibri Light" panose="020F0302020204030204"/>
              </a:rPr>
              <a:t>Le déchet contient-il des métaux lourds?</a:t>
            </a:r>
          </a:p>
        </p:txBody>
      </p:sp>
      <p:cxnSp>
        <p:nvCxnSpPr>
          <p:cNvPr id="11" name="Connecteur droit avec flèche 10">
            <a:extLst>
              <a:ext uri="{FF2B5EF4-FFF2-40B4-BE49-F238E27FC236}">
                <a16:creationId xmlns:a16="http://schemas.microsoft.com/office/drawing/2014/main" id="{E2C17789-BEC9-4509-9361-A6707F59DD51}"/>
              </a:ext>
            </a:extLst>
          </p:cNvPr>
          <p:cNvCxnSpPr>
            <a:cxnSpLocks/>
            <a:stCxn id="10" idx="1"/>
          </p:cNvCxnSpPr>
          <p:nvPr/>
        </p:nvCxnSpPr>
        <p:spPr>
          <a:xfrm flipH="1">
            <a:off x="2463765" y="1313393"/>
            <a:ext cx="713539" cy="89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A841C02D-78B3-4D04-BC85-D63141997D5C}"/>
              </a:ext>
            </a:extLst>
          </p:cNvPr>
          <p:cNvSpPr txBox="1"/>
          <p:nvPr/>
        </p:nvSpPr>
        <p:spPr>
          <a:xfrm>
            <a:off x="2685963" y="1068026"/>
            <a:ext cx="341760" cy="230832"/>
          </a:xfrm>
          <a:prstGeom prst="rect">
            <a:avLst/>
          </a:prstGeom>
          <a:noFill/>
        </p:spPr>
        <p:txBody>
          <a:bodyPr wrap="none" rtlCol="0">
            <a:spAutoFit/>
          </a:bodyPr>
          <a:lstStyle/>
          <a:p>
            <a:pPr defTabSz="342900"/>
            <a:r>
              <a:rPr lang="fr-FR" sz="900" b="1" i="1" dirty="0">
                <a:solidFill>
                  <a:prstClr val="black"/>
                </a:solidFill>
                <a:latin typeface="Calibri Light" panose="020F0302020204030204"/>
              </a:rPr>
              <a:t>Oui</a:t>
            </a:r>
          </a:p>
        </p:txBody>
      </p:sp>
      <p:sp>
        <p:nvSpPr>
          <p:cNvPr id="14" name="Rectangle : coins arrondis 13">
            <a:extLst>
              <a:ext uri="{FF2B5EF4-FFF2-40B4-BE49-F238E27FC236}">
                <a16:creationId xmlns:a16="http://schemas.microsoft.com/office/drawing/2014/main" id="{63B7AD9D-B10A-4B5D-8253-B2E84665F280}"/>
              </a:ext>
            </a:extLst>
          </p:cNvPr>
          <p:cNvSpPr/>
          <p:nvPr/>
        </p:nvSpPr>
        <p:spPr>
          <a:xfrm>
            <a:off x="671212" y="741859"/>
            <a:ext cx="1772867" cy="890081"/>
          </a:xfrm>
          <a:prstGeom prst="roundRect">
            <a:avLst/>
          </a:prstGeom>
          <a:solidFill>
            <a:srgbClr val="996633"/>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900" dirty="0">
              <a:solidFill>
                <a:prstClr val="white"/>
              </a:solidFill>
              <a:latin typeface="Calibri Light" panose="020F0302020204030204"/>
            </a:endParaRPr>
          </a:p>
          <a:p>
            <a:pPr marL="128588" indent="-128588" algn="ctr" defTabSz="342900">
              <a:buFontTx/>
              <a:buChar char="-"/>
            </a:pPr>
            <a:r>
              <a:rPr lang="fr-FR" sz="900" dirty="0">
                <a:solidFill>
                  <a:prstClr val="white"/>
                </a:solidFill>
                <a:latin typeface="Calibri Light" panose="020F0302020204030204"/>
              </a:rPr>
              <a:t>Liquide inorganique toxique corrosif </a:t>
            </a:r>
            <a:r>
              <a:rPr lang="fr-FR" sz="900" dirty="0" err="1">
                <a:solidFill>
                  <a:prstClr val="white"/>
                </a:solidFill>
                <a:latin typeface="Calibri Light" panose="020F0302020204030204"/>
              </a:rPr>
              <a:t>nsa</a:t>
            </a:r>
            <a:r>
              <a:rPr lang="fr-FR" sz="900" dirty="0">
                <a:solidFill>
                  <a:prstClr val="white"/>
                </a:solidFill>
                <a:latin typeface="Calibri Light" panose="020F0302020204030204"/>
              </a:rPr>
              <a:t> métaux lourd</a:t>
            </a:r>
          </a:p>
          <a:p>
            <a:pPr algn="ctr" defTabSz="342900"/>
            <a:r>
              <a:rPr lang="fr-FR" sz="900" b="1" dirty="0">
                <a:solidFill>
                  <a:prstClr val="white"/>
                </a:solidFill>
                <a:latin typeface="Calibri Light" panose="020F0302020204030204"/>
              </a:rPr>
              <a:t>UN 3289</a:t>
            </a:r>
            <a:endParaRPr lang="fr-FR" sz="900" dirty="0">
              <a:solidFill>
                <a:prstClr val="white"/>
              </a:solidFill>
              <a:latin typeface="Calibri Light" panose="020F0302020204030204"/>
            </a:endParaRPr>
          </a:p>
          <a:p>
            <a:pPr algn="ctr" defTabSz="342900"/>
            <a:r>
              <a:rPr lang="fr-FR" sz="900" dirty="0">
                <a:solidFill>
                  <a:prstClr val="white"/>
                </a:solidFill>
                <a:latin typeface="Calibri Light" panose="020F0302020204030204"/>
              </a:rPr>
              <a:t>- Solide inorganique toxique corrosif </a:t>
            </a:r>
            <a:r>
              <a:rPr lang="fr-FR" sz="900" dirty="0" err="1">
                <a:solidFill>
                  <a:prstClr val="white"/>
                </a:solidFill>
                <a:latin typeface="Calibri Light" panose="020F0302020204030204"/>
              </a:rPr>
              <a:t>nsa</a:t>
            </a:r>
            <a:r>
              <a:rPr lang="fr-FR" sz="900" dirty="0">
                <a:solidFill>
                  <a:prstClr val="white"/>
                </a:solidFill>
                <a:latin typeface="Calibri Light" panose="020F0302020204030204"/>
              </a:rPr>
              <a:t> métaux lourd</a:t>
            </a:r>
          </a:p>
          <a:p>
            <a:pPr algn="ctr" defTabSz="342900"/>
            <a:r>
              <a:rPr lang="fr-FR" sz="900" b="1" dirty="0">
                <a:solidFill>
                  <a:prstClr val="white"/>
                </a:solidFill>
                <a:latin typeface="Calibri Light" panose="020F0302020204030204"/>
              </a:rPr>
              <a:t>UN3290</a:t>
            </a:r>
          </a:p>
          <a:p>
            <a:pPr algn="ctr" defTabSz="342900"/>
            <a:endParaRPr lang="fr-FR" sz="900" dirty="0">
              <a:solidFill>
                <a:prstClr val="white"/>
              </a:solidFill>
              <a:latin typeface="Calibri Light" panose="020F0302020204030204"/>
            </a:endParaRPr>
          </a:p>
        </p:txBody>
      </p:sp>
      <p:cxnSp>
        <p:nvCxnSpPr>
          <p:cNvPr id="15" name="Connecteur droit avec flèche 14">
            <a:extLst>
              <a:ext uri="{FF2B5EF4-FFF2-40B4-BE49-F238E27FC236}">
                <a16:creationId xmlns:a16="http://schemas.microsoft.com/office/drawing/2014/main" id="{ADAAE5B5-B8AF-4094-8B4D-CA3506621585}"/>
              </a:ext>
            </a:extLst>
          </p:cNvPr>
          <p:cNvCxnSpPr>
            <a:cxnSpLocks/>
          </p:cNvCxnSpPr>
          <p:nvPr/>
        </p:nvCxnSpPr>
        <p:spPr>
          <a:xfrm>
            <a:off x="4263506" y="1438830"/>
            <a:ext cx="0" cy="25087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6" name="Rectangle : coins arrondis 15">
            <a:extLst>
              <a:ext uri="{FF2B5EF4-FFF2-40B4-BE49-F238E27FC236}">
                <a16:creationId xmlns:a16="http://schemas.microsoft.com/office/drawing/2014/main" id="{BBF137B1-94B6-433F-8319-4040504F6729}"/>
              </a:ext>
            </a:extLst>
          </p:cNvPr>
          <p:cNvSpPr/>
          <p:nvPr/>
        </p:nvSpPr>
        <p:spPr>
          <a:xfrm>
            <a:off x="3217429" y="1754788"/>
            <a:ext cx="2108471" cy="219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fr-FR" sz="900" dirty="0">
                <a:solidFill>
                  <a:prstClr val="white"/>
                </a:solidFill>
                <a:latin typeface="Calibri Light" panose="020F0302020204030204"/>
              </a:rPr>
              <a:t>Le déchet est il organique?</a:t>
            </a:r>
          </a:p>
        </p:txBody>
      </p:sp>
      <p:sp>
        <p:nvSpPr>
          <p:cNvPr id="17" name="ZoneTexte 16">
            <a:extLst>
              <a:ext uri="{FF2B5EF4-FFF2-40B4-BE49-F238E27FC236}">
                <a16:creationId xmlns:a16="http://schemas.microsoft.com/office/drawing/2014/main" id="{DEF8AB00-5518-4A2D-8231-9D13BC30070F}"/>
              </a:ext>
            </a:extLst>
          </p:cNvPr>
          <p:cNvSpPr txBox="1"/>
          <p:nvPr/>
        </p:nvSpPr>
        <p:spPr>
          <a:xfrm>
            <a:off x="4351262" y="1535655"/>
            <a:ext cx="372218" cy="230832"/>
          </a:xfrm>
          <a:prstGeom prst="rect">
            <a:avLst/>
          </a:prstGeom>
          <a:noFill/>
        </p:spPr>
        <p:txBody>
          <a:bodyPr wrap="none" rtlCol="0">
            <a:spAutoFit/>
          </a:bodyPr>
          <a:lstStyle/>
          <a:p>
            <a:pPr defTabSz="342900"/>
            <a:r>
              <a:rPr lang="fr-FR" sz="900" b="1" i="1" dirty="0">
                <a:solidFill>
                  <a:prstClr val="black"/>
                </a:solidFill>
                <a:latin typeface="Calibri Light" panose="020F0302020204030204"/>
              </a:rPr>
              <a:t>Non</a:t>
            </a:r>
          </a:p>
        </p:txBody>
      </p:sp>
      <p:cxnSp>
        <p:nvCxnSpPr>
          <p:cNvPr id="18" name="Connecteur droit avec flèche 17">
            <a:extLst>
              <a:ext uri="{FF2B5EF4-FFF2-40B4-BE49-F238E27FC236}">
                <a16:creationId xmlns:a16="http://schemas.microsoft.com/office/drawing/2014/main" id="{A297B291-38A7-4B36-AAD6-FFDA9D699359}"/>
              </a:ext>
            </a:extLst>
          </p:cNvPr>
          <p:cNvCxnSpPr>
            <a:cxnSpLocks/>
            <a:stCxn id="16" idx="1"/>
          </p:cNvCxnSpPr>
          <p:nvPr/>
        </p:nvCxnSpPr>
        <p:spPr>
          <a:xfrm flipH="1">
            <a:off x="994309" y="1864517"/>
            <a:ext cx="2223121" cy="271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781227BA-CAB6-4CEF-B1E6-623344DEBE10}"/>
              </a:ext>
            </a:extLst>
          </p:cNvPr>
          <p:cNvSpPr txBox="1"/>
          <p:nvPr/>
        </p:nvSpPr>
        <p:spPr>
          <a:xfrm>
            <a:off x="1724618" y="1814806"/>
            <a:ext cx="341760" cy="230832"/>
          </a:xfrm>
          <a:prstGeom prst="rect">
            <a:avLst/>
          </a:prstGeom>
          <a:noFill/>
        </p:spPr>
        <p:txBody>
          <a:bodyPr wrap="none" rtlCol="0">
            <a:spAutoFit/>
          </a:bodyPr>
          <a:lstStyle/>
          <a:p>
            <a:pPr defTabSz="342900"/>
            <a:r>
              <a:rPr lang="fr-FR" sz="900" b="1" i="1" dirty="0">
                <a:solidFill>
                  <a:prstClr val="black"/>
                </a:solidFill>
                <a:latin typeface="Calibri Light" panose="020F0302020204030204"/>
              </a:rPr>
              <a:t>Oui</a:t>
            </a:r>
          </a:p>
        </p:txBody>
      </p:sp>
      <p:cxnSp>
        <p:nvCxnSpPr>
          <p:cNvPr id="20" name="Connecteur droit avec flèche 19">
            <a:extLst>
              <a:ext uri="{FF2B5EF4-FFF2-40B4-BE49-F238E27FC236}">
                <a16:creationId xmlns:a16="http://schemas.microsoft.com/office/drawing/2014/main" id="{1A2F7CC6-7F96-4840-BBB9-80969FDC4899}"/>
              </a:ext>
            </a:extLst>
          </p:cNvPr>
          <p:cNvCxnSpPr>
            <a:cxnSpLocks/>
          </p:cNvCxnSpPr>
          <p:nvPr/>
        </p:nvCxnSpPr>
        <p:spPr>
          <a:xfrm>
            <a:off x="5340481" y="1918680"/>
            <a:ext cx="2031140" cy="36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5F2BBF11-A553-4FE4-AE13-46D85AABF0F5}"/>
              </a:ext>
            </a:extLst>
          </p:cNvPr>
          <p:cNvSpPr txBox="1"/>
          <p:nvPr/>
        </p:nvSpPr>
        <p:spPr>
          <a:xfrm>
            <a:off x="6157738" y="1710931"/>
            <a:ext cx="372218" cy="230832"/>
          </a:xfrm>
          <a:prstGeom prst="rect">
            <a:avLst/>
          </a:prstGeom>
          <a:noFill/>
        </p:spPr>
        <p:txBody>
          <a:bodyPr wrap="none" rtlCol="0">
            <a:spAutoFit/>
          </a:bodyPr>
          <a:lstStyle/>
          <a:p>
            <a:pPr defTabSz="342900"/>
            <a:r>
              <a:rPr lang="fr-FR" sz="900" b="1" i="1" dirty="0">
                <a:solidFill>
                  <a:prstClr val="black"/>
                </a:solidFill>
                <a:latin typeface="Calibri Light" panose="020F0302020204030204"/>
              </a:rPr>
              <a:t>Non</a:t>
            </a:r>
          </a:p>
        </p:txBody>
      </p:sp>
      <p:pic>
        <p:nvPicPr>
          <p:cNvPr id="25" name="Image 24">
            <a:extLst>
              <a:ext uri="{FF2B5EF4-FFF2-40B4-BE49-F238E27FC236}">
                <a16:creationId xmlns:a16="http://schemas.microsoft.com/office/drawing/2014/main" id="{86A258F0-09AD-4C4C-810A-FC20497A9780}"/>
              </a:ext>
            </a:extLst>
          </p:cNvPr>
          <p:cNvPicPr>
            <a:picLocks noChangeAspect="1"/>
          </p:cNvPicPr>
          <p:nvPr/>
        </p:nvPicPr>
        <p:blipFill>
          <a:blip r:embed="rId3"/>
          <a:stretch>
            <a:fillRect/>
          </a:stretch>
        </p:blipFill>
        <p:spPr>
          <a:xfrm>
            <a:off x="318495" y="1890044"/>
            <a:ext cx="598024" cy="704411"/>
          </a:xfrm>
          <a:prstGeom prst="rect">
            <a:avLst/>
          </a:prstGeom>
        </p:spPr>
      </p:pic>
      <p:pic>
        <p:nvPicPr>
          <p:cNvPr id="26" name="Image 25">
            <a:extLst>
              <a:ext uri="{FF2B5EF4-FFF2-40B4-BE49-F238E27FC236}">
                <a16:creationId xmlns:a16="http://schemas.microsoft.com/office/drawing/2014/main" id="{5B43578D-5BD1-4C0A-BE73-115A9F7D08DC}"/>
              </a:ext>
            </a:extLst>
          </p:cNvPr>
          <p:cNvPicPr>
            <a:picLocks noChangeAspect="1"/>
          </p:cNvPicPr>
          <p:nvPr/>
        </p:nvPicPr>
        <p:blipFill>
          <a:blip r:embed="rId3"/>
          <a:stretch>
            <a:fillRect/>
          </a:stretch>
        </p:blipFill>
        <p:spPr>
          <a:xfrm>
            <a:off x="7560947" y="1434493"/>
            <a:ext cx="598024" cy="704411"/>
          </a:xfrm>
          <a:prstGeom prst="rect">
            <a:avLst/>
          </a:prstGeom>
        </p:spPr>
      </p:pic>
      <p:sp>
        <p:nvSpPr>
          <p:cNvPr id="27" name="Rectangle : coins arrondis 26">
            <a:extLst>
              <a:ext uri="{FF2B5EF4-FFF2-40B4-BE49-F238E27FC236}">
                <a16:creationId xmlns:a16="http://schemas.microsoft.com/office/drawing/2014/main" id="{3A069E34-153F-4723-B411-E903C3636F29}"/>
              </a:ext>
            </a:extLst>
          </p:cNvPr>
          <p:cNvSpPr/>
          <p:nvPr/>
        </p:nvSpPr>
        <p:spPr>
          <a:xfrm rot="20281013">
            <a:off x="252377" y="2162224"/>
            <a:ext cx="693096" cy="196985"/>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fr-FR" sz="750" b="1" dirty="0">
                <a:solidFill>
                  <a:prstClr val="white"/>
                </a:solidFill>
                <a:latin typeface="Calibri Light" panose="020F0302020204030204"/>
              </a:rPr>
              <a:t>Organique</a:t>
            </a:r>
          </a:p>
        </p:txBody>
      </p:sp>
      <p:sp>
        <p:nvSpPr>
          <p:cNvPr id="28" name="Rectangle : coins arrondis 27">
            <a:extLst>
              <a:ext uri="{FF2B5EF4-FFF2-40B4-BE49-F238E27FC236}">
                <a16:creationId xmlns:a16="http://schemas.microsoft.com/office/drawing/2014/main" id="{12BBF043-83D3-4D94-9D7A-7E08A79614A8}"/>
              </a:ext>
            </a:extLst>
          </p:cNvPr>
          <p:cNvSpPr/>
          <p:nvPr/>
        </p:nvSpPr>
        <p:spPr>
          <a:xfrm rot="20281013">
            <a:off x="7572620" y="1656839"/>
            <a:ext cx="693096" cy="196985"/>
          </a:xfrm>
          <a:prstGeom prst="roundRect">
            <a:avLst/>
          </a:prstGeom>
          <a:solidFill>
            <a:srgbClr val="FFC000"/>
          </a:solidFill>
          <a:ln>
            <a:solidFill>
              <a:srgbClr val="F09F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fr-FR" sz="750" b="1" dirty="0">
                <a:solidFill>
                  <a:prstClr val="white"/>
                </a:solidFill>
                <a:latin typeface="Calibri Light" panose="020F0302020204030204"/>
              </a:rPr>
              <a:t>Inorganique</a:t>
            </a:r>
          </a:p>
        </p:txBody>
      </p:sp>
      <p:cxnSp>
        <p:nvCxnSpPr>
          <p:cNvPr id="29" name="Connecteur droit avec flèche 28">
            <a:extLst>
              <a:ext uri="{FF2B5EF4-FFF2-40B4-BE49-F238E27FC236}">
                <a16:creationId xmlns:a16="http://schemas.microsoft.com/office/drawing/2014/main" id="{3C0A5EF7-3704-41EE-A239-EF7748A4D3E2}"/>
              </a:ext>
            </a:extLst>
          </p:cNvPr>
          <p:cNvCxnSpPr>
            <a:cxnSpLocks/>
          </p:cNvCxnSpPr>
          <p:nvPr/>
        </p:nvCxnSpPr>
        <p:spPr>
          <a:xfrm>
            <a:off x="644258" y="2594455"/>
            <a:ext cx="0" cy="25087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30" name="Rectangle : coins arrondis 29">
            <a:extLst>
              <a:ext uri="{FF2B5EF4-FFF2-40B4-BE49-F238E27FC236}">
                <a16:creationId xmlns:a16="http://schemas.microsoft.com/office/drawing/2014/main" id="{BF88BE27-CD19-4A5C-AC76-5A5A33E9B708}"/>
              </a:ext>
            </a:extLst>
          </p:cNvPr>
          <p:cNvSpPr/>
          <p:nvPr/>
        </p:nvSpPr>
        <p:spPr>
          <a:xfrm>
            <a:off x="144045" y="2861378"/>
            <a:ext cx="1019961" cy="197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fr-FR" sz="900" dirty="0">
                <a:solidFill>
                  <a:prstClr val="white"/>
                </a:solidFill>
                <a:latin typeface="Calibri Light" panose="020F0302020204030204"/>
              </a:rPr>
              <a:t>CMR ?</a:t>
            </a:r>
          </a:p>
        </p:txBody>
      </p:sp>
      <p:cxnSp>
        <p:nvCxnSpPr>
          <p:cNvPr id="36" name="Connecteur droit avec flèche 35">
            <a:extLst>
              <a:ext uri="{FF2B5EF4-FFF2-40B4-BE49-F238E27FC236}">
                <a16:creationId xmlns:a16="http://schemas.microsoft.com/office/drawing/2014/main" id="{6CBB1A23-AA5E-417C-A0A1-8C9EEE4739B7}"/>
              </a:ext>
            </a:extLst>
          </p:cNvPr>
          <p:cNvCxnSpPr>
            <a:cxnSpLocks/>
          </p:cNvCxnSpPr>
          <p:nvPr/>
        </p:nvCxnSpPr>
        <p:spPr>
          <a:xfrm>
            <a:off x="1178592" y="2985723"/>
            <a:ext cx="4542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AB50EA14-A48B-47F6-887C-352FF027A07B}"/>
              </a:ext>
            </a:extLst>
          </p:cNvPr>
          <p:cNvSpPr txBox="1"/>
          <p:nvPr/>
        </p:nvSpPr>
        <p:spPr>
          <a:xfrm>
            <a:off x="1232324" y="2781125"/>
            <a:ext cx="391687" cy="230832"/>
          </a:xfrm>
          <a:prstGeom prst="rect">
            <a:avLst/>
          </a:prstGeom>
          <a:noFill/>
        </p:spPr>
        <p:txBody>
          <a:bodyPr wrap="square" rtlCol="0">
            <a:spAutoFit/>
          </a:bodyPr>
          <a:lstStyle/>
          <a:p>
            <a:pPr defTabSz="342900"/>
            <a:r>
              <a:rPr lang="fr-FR" sz="900" b="1" i="1" dirty="0">
                <a:solidFill>
                  <a:prstClr val="black"/>
                </a:solidFill>
                <a:latin typeface="Calibri Light" panose="020F0302020204030204"/>
              </a:rPr>
              <a:t>Oui</a:t>
            </a:r>
          </a:p>
        </p:txBody>
      </p:sp>
      <p:sp>
        <p:nvSpPr>
          <p:cNvPr id="49" name="Rectangle : coins arrondis 48">
            <a:extLst>
              <a:ext uri="{FF2B5EF4-FFF2-40B4-BE49-F238E27FC236}">
                <a16:creationId xmlns:a16="http://schemas.microsoft.com/office/drawing/2014/main" id="{DC57FF5B-7F0C-4079-B17B-B58750675E43}"/>
              </a:ext>
            </a:extLst>
          </p:cNvPr>
          <p:cNvSpPr/>
          <p:nvPr/>
        </p:nvSpPr>
        <p:spPr>
          <a:xfrm>
            <a:off x="1639749" y="2498456"/>
            <a:ext cx="1858487" cy="66314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900" dirty="0">
              <a:solidFill>
                <a:prstClr val="white"/>
              </a:solidFill>
              <a:latin typeface="Calibri Light" panose="020F0302020204030204"/>
            </a:endParaRPr>
          </a:p>
          <a:p>
            <a:pPr marL="128588" indent="-128588" algn="ctr" defTabSz="342900">
              <a:buFontTx/>
              <a:buChar char="-"/>
            </a:pPr>
            <a:r>
              <a:rPr lang="fr-FR" sz="900" dirty="0">
                <a:solidFill>
                  <a:prstClr val="white"/>
                </a:solidFill>
                <a:latin typeface="Calibri Light" panose="020F0302020204030204"/>
              </a:rPr>
              <a:t>Liquide organique toxique (CMR)</a:t>
            </a:r>
          </a:p>
          <a:p>
            <a:pPr algn="ctr" defTabSz="342900"/>
            <a:r>
              <a:rPr lang="fr-FR" sz="900" b="1" dirty="0">
                <a:solidFill>
                  <a:prstClr val="white"/>
                </a:solidFill>
                <a:latin typeface="Calibri Light" panose="020F0302020204030204"/>
              </a:rPr>
              <a:t>UN 2810</a:t>
            </a:r>
            <a:endParaRPr lang="fr-FR" sz="900" dirty="0">
              <a:solidFill>
                <a:prstClr val="white"/>
              </a:solidFill>
              <a:latin typeface="Calibri Light" panose="020F0302020204030204"/>
            </a:endParaRPr>
          </a:p>
          <a:p>
            <a:pPr algn="ctr" defTabSz="342900"/>
            <a:r>
              <a:rPr lang="fr-FR" sz="900" dirty="0">
                <a:solidFill>
                  <a:prstClr val="white"/>
                </a:solidFill>
                <a:latin typeface="Calibri Light" panose="020F0302020204030204"/>
              </a:rPr>
              <a:t>- Solide organique toxique (CMR)</a:t>
            </a:r>
          </a:p>
          <a:p>
            <a:pPr algn="ctr" defTabSz="342900"/>
            <a:r>
              <a:rPr lang="fr-FR" sz="900" b="1" dirty="0">
                <a:solidFill>
                  <a:prstClr val="white"/>
                </a:solidFill>
                <a:latin typeface="Calibri Light" panose="020F0302020204030204"/>
              </a:rPr>
              <a:t>UN32811</a:t>
            </a:r>
          </a:p>
          <a:p>
            <a:pPr algn="ctr" defTabSz="342900"/>
            <a:endParaRPr lang="fr-FR" sz="900" dirty="0">
              <a:solidFill>
                <a:prstClr val="white"/>
              </a:solidFill>
              <a:latin typeface="Calibri Light" panose="020F0302020204030204"/>
            </a:endParaRPr>
          </a:p>
        </p:txBody>
      </p:sp>
      <p:cxnSp>
        <p:nvCxnSpPr>
          <p:cNvPr id="50" name="Connecteur droit avec flèche 49">
            <a:extLst>
              <a:ext uri="{FF2B5EF4-FFF2-40B4-BE49-F238E27FC236}">
                <a16:creationId xmlns:a16="http://schemas.microsoft.com/office/drawing/2014/main" id="{FB274E8D-6BE6-49CF-A844-72C8B47DFB35}"/>
              </a:ext>
            </a:extLst>
          </p:cNvPr>
          <p:cNvCxnSpPr>
            <a:cxnSpLocks/>
          </p:cNvCxnSpPr>
          <p:nvPr/>
        </p:nvCxnSpPr>
        <p:spPr>
          <a:xfrm>
            <a:off x="659995" y="3057339"/>
            <a:ext cx="0" cy="250874"/>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51" name="ZoneTexte 50">
            <a:extLst>
              <a:ext uri="{FF2B5EF4-FFF2-40B4-BE49-F238E27FC236}">
                <a16:creationId xmlns:a16="http://schemas.microsoft.com/office/drawing/2014/main" id="{6D84C3B7-F823-47F0-89B3-3A8BBF532E2B}"/>
              </a:ext>
            </a:extLst>
          </p:cNvPr>
          <p:cNvSpPr txBox="1"/>
          <p:nvPr/>
        </p:nvSpPr>
        <p:spPr>
          <a:xfrm>
            <a:off x="713407" y="3074658"/>
            <a:ext cx="372218" cy="230832"/>
          </a:xfrm>
          <a:prstGeom prst="rect">
            <a:avLst/>
          </a:prstGeom>
          <a:noFill/>
        </p:spPr>
        <p:txBody>
          <a:bodyPr wrap="none" rtlCol="0">
            <a:spAutoFit/>
          </a:bodyPr>
          <a:lstStyle/>
          <a:p>
            <a:pPr defTabSz="342900"/>
            <a:r>
              <a:rPr lang="fr-FR" sz="900" b="1" i="1" dirty="0">
                <a:solidFill>
                  <a:prstClr val="black"/>
                </a:solidFill>
                <a:latin typeface="Calibri Light" panose="020F0302020204030204"/>
              </a:rPr>
              <a:t>Non</a:t>
            </a:r>
          </a:p>
        </p:txBody>
      </p:sp>
      <p:sp>
        <p:nvSpPr>
          <p:cNvPr id="52" name="Rectangle : coins arrondis 51">
            <a:extLst>
              <a:ext uri="{FF2B5EF4-FFF2-40B4-BE49-F238E27FC236}">
                <a16:creationId xmlns:a16="http://schemas.microsoft.com/office/drawing/2014/main" id="{BB9E103C-9752-45EE-BCC6-6C3974DC3C76}"/>
              </a:ext>
            </a:extLst>
          </p:cNvPr>
          <p:cNvSpPr/>
          <p:nvPr/>
        </p:nvSpPr>
        <p:spPr>
          <a:xfrm>
            <a:off x="163129" y="3297372"/>
            <a:ext cx="1019961" cy="197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fr-FR" sz="900" dirty="0">
                <a:solidFill>
                  <a:prstClr val="white"/>
                </a:solidFill>
                <a:latin typeface="Calibri Light" panose="020F0302020204030204"/>
              </a:rPr>
              <a:t>Inflammable ?</a:t>
            </a:r>
          </a:p>
        </p:txBody>
      </p:sp>
      <p:cxnSp>
        <p:nvCxnSpPr>
          <p:cNvPr id="53" name="Connecteur droit avec flèche 52">
            <a:extLst>
              <a:ext uri="{FF2B5EF4-FFF2-40B4-BE49-F238E27FC236}">
                <a16:creationId xmlns:a16="http://schemas.microsoft.com/office/drawing/2014/main" id="{7094D371-1574-44FE-87E1-6B67A5E34020}"/>
              </a:ext>
            </a:extLst>
          </p:cNvPr>
          <p:cNvCxnSpPr>
            <a:cxnSpLocks/>
          </p:cNvCxnSpPr>
          <p:nvPr/>
        </p:nvCxnSpPr>
        <p:spPr>
          <a:xfrm>
            <a:off x="1169952" y="3408936"/>
            <a:ext cx="4542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ZoneTexte 53">
            <a:extLst>
              <a:ext uri="{FF2B5EF4-FFF2-40B4-BE49-F238E27FC236}">
                <a16:creationId xmlns:a16="http://schemas.microsoft.com/office/drawing/2014/main" id="{B113DB27-6FF7-4148-8593-CFCB4A81263B}"/>
              </a:ext>
            </a:extLst>
          </p:cNvPr>
          <p:cNvSpPr txBox="1"/>
          <p:nvPr/>
        </p:nvSpPr>
        <p:spPr>
          <a:xfrm>
            <a:off x="1223684" y="3204338"/>
            <a:ext cx="380089" cy="230832"/>
          </a:xfrm>
          <a:prstGeom prst="rect">
            <a:avLst/>
          </a:prstGeom>
          <a:noFill/>
        </p:spPr>
        <p:txBody>
          <a:bodyPr wrap="square" rtlCol="0">
            <a:spAutoFit/>
          </a:bodyPr>
          <a:lstStyle/>
          <a:p>
            <a:pPr defTabSz="342900"/>
            <a:r>
              <a:rPr lang="fr-FR" sz="900" b="1" i="1" dirty="0">
                <a:solidFill>
                  <a:prstClr val="black"/>
                </a:solidFill>
                <a:latin typeface="Calibri Light" panose="020F0302020204030204"/>
              </a:rPr>
              <a:t>Oui</a:t>
            </a:r>
          </a:p>
        </p:txBody>
      </p:sp>
      <p:sp>
        <p:nvSpPr>
          <p:cNvPr id="57" name="Rectangle : coins arrondis 56">
            <a:extLst>
              <a:ext uri="{FF2B5EF4-FFF2-40B4-BE49-F238E27FC236}">
                <a16:creationId xmlns:a16="http://schemas.microsoft.com/office/drawing/2014/main" id="{F1A1AD1E-7E8D-4DB7-9F3F-E7CB1481156F}"/>
              </a:ext>
            </a:extLst>
          </p:cNvPr>
          <p:cNvSpPr/>
          <p:nvPr/>
        </p:nvSpPr>
        <p:spPr>
          <a:xfrm>
            <a:off x="2216627" y="3586298"/>
            <a:ext cx="2355373" cy="542938"/>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lgn="ctr" defTabSz="342900">
              <a:buFontTx/>
              <a:buChar char="-"/>
            </a:pPr>
            <a:r>
              <a:rPr lang="fr-FR" sz="900" dirty="0">
                <a:solidFill>
                  <a:prstClr val="white"/>
                </a:solidFill>
                <a:latin typeface="Calibri Light" panose="020F0302020204030204"/>
              </a:rPr>
              <a:t>Liquide inflammable toxique </a:t>
            </a:r>
            <a:r>
              <a:rPr lang="fr-FR" sz="900" dirty="0" err="1">
                <a:solidFill>
                  <a:prstClr val="white"/>
                </a:solidFill>
                <a:latin typeface="Calibri Light" panose="020F0302020204030204"/>
              </a:rPr>
              <a:t>nsa</a:t>
            </a:r>
            <a:r>
              <a:rPr lang="fr-FR" sz="900" dirty="0">
                <a:solidFill>
                  <a:prstClr val="white"/>
                </a:solidFill>
                <a:latin typeface="Calibri Light" panose="020F0302020204030204"/>
              </a:rPr>
              <a:t> (solvants)</a:t>
            </a:r>
          </a:p>
          <a:p>
            <a:pPr algn="ctr" defTabSz="342900"/>
            <a:r>
              <a:rPr lang="fr-FR" sz="900" b="1" dirty="0">
                <a:solidFill>
                  <a:prstClr val="white"/>
                </a:solidFill>
                <a:latin typeface="Calibri Light" panose="020F0302020204030204"/>
              </a:rPr>
              <a:t>UN 1992</a:t>
            </a:r>
            <a:endParaRPr lang="fr-FR" sz="900" dirty="0">
              <a:solidFill>
                <a:prstClr val="white"/>
              </a:solidFill>
              <a:latin typeface="Calibri Light" panose="020F0302020204030204"/>
            </a:endParaRPr>
          </a:p>
          <a:p>
            <a:pPr marL="128588" indent="-128588" algn="ctr" defTabSz="342900">
              <a:buFontTx/>
              <a:buChar char="-"/>
            </a:pPr>
            <a:r>
              <a:rPr lang="fr-FR" sz="900" dirty="0">
                <a:solidFill>
                  <a:prstClr val="white"/>
                </a:solidFill>
                <a:latin typeface="Calibri Light" panose="020F0302020204030204"/>
              </a:rPr>
              <a:t>Solide organique inflammable</a:t>
            </a:r>
          </a:p>
          <a:p>
            <a:pPr algn="ctr" defTabSz="342900"/>
            <a:r>
              <a:rPr lang="fr-FR" sz="900" b="1" dirty="0">
                <a:solidFill>
                  <a:prstClr val="white"/>
                </a:solidFill>
                <a:latin typeface="Calibri Light" panose="020F0302020204030204"/>
              </a:rPr>
              <a:t>UN1325</a:t>
            </a:r>
          </a:p>
        </p:txBody>
      </p:sp>
      <p:cxnSp>
        <p:nvCxnSpPr>
          <p:cNvPr id="60" name="Connecteur droit avec flèche 59">
            <a:extLst>
              <a:ext uri="{FF2B5EF4-FFF2-40B4-BE49-F238E27FC236}">
                <a16:creationId xmlns:a16="http://schemas.microsoft.com/office/drawing/2014/main" id="{B67E0B4A-1D09-4431-8C8B-ECB3F42B1A5D}"/>
              </a:ext>
            </a:extLst>
          </p:cNvPr>
          <p:cNvCxnSpPr>
            <a:cxnSpLocks/>
            <a:endCxn id="62" idx="0"/>
          </p:cNvCxnSpPr>
          <p:nvPr/>
        </p:nvCxnSpPr>
        <p:spPr>
          <a:xfrm>
            <a:off x="664855" y="3499945"/>
            <a:ext cx="13115" cy="83098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61" name="ZoneTexte 60">
            <a:extLst>
              <a:ext uri="{FF2B5EF4-FFF2-40B4-BE49-F238E27FC236}">
                <a16:creationId xmlns:a16="http://schemas.microsoft.com/office/drawing/2014/main" id="{0626BB03-4340-450A-B874-9705929EB809}"/>
              </a:ext>
            </a:extLst>
          </p:cNvPr>
          <p:cNvSpPr txBox="1"/>
          <p:nvPr/>
        </p:nvSpPr>
        <p:spPr>
          <a:xfrm>
            <a:off x="713407" y="3812526"/>
            <a:ext cx="372218" cy="230832"/>
          </a:xfrm>
          <a:prstGeom prst="rect">
            <a:avLst/>
          </a:prstGeom>
          <a:noFill/>
        </p:spPr>
        <p:txBody>
          <a:bodyPr wrap="none" rtlCol="0">
            <a:spAutoFit/>
          </a:bodyPr>
          <a:lstStyle/>
          <a:p>
            <a:pPr defTabSz="342900"/>
            <a:r>
              <a:rPr lang="fr-FR" sz="900" b="1" i="1" dirty="0">
                <a:solidFill>
                  <a:prstClr val="black"/>
                </a:solidFill>
                <a:latin typeface="Calibri Light" panose="020F0302020204030204"/>
              </a:rPr>
              <a:t>Non</a:t>
            </a:r>
          </a:p>
        </p:txBody>
      </p:sp>
      <p:sp>
        <p:nvSpPr>
          <p:cNvPr id="62" name="Rectangle : coins arrondis 61">
            <a:extLst>
              <a:ext uri="{FF2B5EF4-FFF2-40B4-BE49-F238E27FC236}">
                <a16:creationId xmlns:a16="http://schemas.microsoft.com/office/drawing/2014/main" id="{6558F334-69EE-478C-9FE9-607EEC314171}"/>
              </a:ext>
            </a:extLst>
          </p:cNvPr>
          <p:cNvSpPr/>
          <p:nvPr/>
        </p:nvSpPr>
        <p:spPr>
          <a:xfrm>
            <a:off x="167989" y="4330934"/>
            <a:ext cx="1019961" cy="197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fr-FR" sz="900" dirty="0">
                <a:solidFill>
                  <a:prstClr val="white"/>
                </a:solidFill>
                <a:latin typeface="Calibri Light" panose="020F0302020204030204"/>
              </a:rPr>
              <a:t>PH ?</a:t>
            </a:r>
          </a:p>
        </p:txBody>
      </p:sp>
      <p:cxnSp>
        <p:nvCxnSpPr>
          <p:cNvPr id="64" name="Connecteur droit avec flèche 63">
            <a:extLst>
              <a:ext uri="{FF2B5EF4-FFF2-40B4-BE49-F238E27FC236}">
                <a16:creationId xmlns:a16="http://schemas.microsoft.com/office/drawing/2014/main" id="{F683B0B4-EFFB-4BB8-8368-AEC92642F35D}"/>
              </a:ext>
            </a:extLst>
          </p:cNvPr>
          <p:cNvCxnSpPr>
            <a:cxnSpLocks/>
            <a:stCxn id="62" idx="3"/>
            <a:endCxn id="69" idx="1"/>
          </p:cNvCxnSpPr>
          <p:nvPr/>
        </p:nvCxnSpPr>
        <p:spPr>
          <a:xfrm flipV="1">
            <a:off x="1187950" y="4352923"/>
            <a:ext cx="459016" cy="766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ZoneTexte 65">
            <a:extLst>
              <a:ext uri="{FF2B5EF4-FFF2-40B4-BE49-F238E27FC236}">
                <a16:creationId xmlns:a16="http://schemas.microsoft.com/office/drawing/2014/main" id="{326D0DC3-199D-4B92-B2A2-5C57B6A020F5}"/>
              </a:ext>
            </a:extLst>
          </p:cNvPr>
          <p:cNvSpPr txBox="1"/>
          <p:nvPr/>
        </p:nvSpPr>
        <p:spPr>
          <a:xfrm>
            <a:off x="1136985" y="4136845"/>
            <a:ext cx="413896" cy="230832"/>
          </a:xfrm>
          <a:prstGeom prst="rect">
            <a:avLst/>
          </a:prstGeom>
          <a:noFill/>
        </p:spPr>
        <p:txBody>
          <a:bodyPr wrap="none" rtlCol="0">
            <a:spAutoFit/>
          </a:bodyPr>
          <a:lstStyle/>
          <a:p>
            <a:pPr defTabSz="342900"/>
            <a:r>
              <a:rPr lang="fr-FR" sz="900" b="1" i="1" dirty="0">
                <a:solidFill>
                  <a:prstClr val="black"/>
                </a:solidFill>
                <a:latin typeface="Calibri Light" panose="020F0302020204030204"/>
              </a:rPr>
              <a:t>Ph&gt;7</a:t>
            </a:r>
          </a:p>
        </p:txBody>
      </p:sp>
      <p:sp>
        <p:nvSpPr>
          <p:cNvPr id="69" name="Rectangle : coins arrondis 68">
            <a:extLst>
              <a:ext uri="{FF2B5EF4-FFF2-40B4-BE49-F238E27FC236}">
                <a16:creationId xmlns:a16="http://schemas.microsoft.com/office/drawing/2014/main" id="{DFA656E8-B724-4B0C-83B7-4D1BC4086CCF}"/>
              </a:ext>
            </a:extLst>
          </p:cNvPr>
          <p:cNvSpPr/>
          <p:nvPr/>
        </p:nvSpPr>
        <p:spPr>
          <a:xfrm>
            <a:off x="1646966" y="4196727"/>
            <a:ext cx="2631916" cy="31239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lgn="ctr" defTabSz="342900">
              <a:buFontTx/>
              <a:buChar char="-"/>
            </a:pPr>
            <a:r>
              <a:rPr lang="fr-FR" sz="900" dirty="0">
                <a:solidFill>
                  <a:prstClr val="black"/>
                </a:solidFill>
                <a:latin typeface="Calibri Light" panose="020F0302020204030204"/>
              </a:rPr>
              <a:t>Liquide organique corrosif basique </a:t>
            </a:r>
            <a:r>
              <a:rPr lang="fr-FR" sz="900" dirty="0" err="1">
                <a:solidFill>
                  <a:prstClr val="black"/>
                </a:solidFill>
                <a:latin typeface="Calibri Light" panose="020F0302020204030204"/>
              </a:rPr>
              <a:t>nsa</a:t>
            </a:r>
            <a:endParaRPr lang="fr-FR" sz="900" dirty="0">
              <a:solidFill>
                <a:prstClr val="black"/>
              </a:solidFill>
              <a:latin typeface="Calibri Light" panose="020F0302020204030204"/>
            </a:endParaRPr>
          </a:p>
          <a:p>
            <a:pPr algn="ctr" defTabSz="342900"/>
            <a:r>
              <a:rPr lang="fr-FR" sz="900" b="1" dirty="0">
                <a:solidFill>
                  <a:prstClr val="black"/>
                </a:solidFill>
                <a:latin typeface="Calibri Light" panose="020F0302020204030204"/>
              </a:rPr>
              <a:t>UN 3265</a:t>
            </a:r>
          </a:p>
        </p:txBody>
      </p:sp>
      <p:cxnSp>
        <p:nvCxnSpPr>
          <p:cNvPr id="70" name="Connecteur droit avec flèche 69">
            <a:extLst>
              <a:ext uri="{FF2B5EF4-FFF2-40B4-BE49-F238E27FC236}">
                <a16:creationId xmlns:a16="http://schemas.microsoft.com/office/drawing/2014/main" id="{0C97CCA1-5652-4090-B6EA-474BF3322D48}"/>
              </a:ext>
            </a:extLst>
          </p:cNvPr>
          <p:cNvCxnSpPr>
            <a:cxnSpLocks/>
          </p:cNvCxnSpPr>
          <p:nvPr/>
        </p:nvCxnSpPr>
        <p:spPr>
          <a:xfrm>
            <a:off x="1232325" y="4508030"/>
            <a:ext cx="399938" cy="168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3" name="ZoneTexte 72">
            <a:extLst>
              <a:ext uri="{FF2B5EF4-FFF2-40B4-BE49-F238E27FC236}">
                <a16:creationId xmlns:a16="http://schemas.microsoft.com/office/drawing/2014/main" id="{F92A7750-565E-4AB7-9EB4-6DD2DCC07A68}"/>
              </a:ext>
            </a:extLst>
          </p:cNvPr>
          <p:cNvSpPr txBox="1"/>
          <p:nvPr/>
        </p:nvSpPr>
        <p:spPr>
          <a:xfrm>
            <a:off x="1128863" y="4602448"/>
            <a:ext cx="413896" cy="230832"/>
          </a:xfrm>
          <a:prstGeom prst="rect">
            <a:avLst/>
          </a:prstGeom>
          <a:noFill/>
        </p:spPr>
        <p:txBody>
          <a:bodyPr wrap="none" rtlCol="0">
            <a:spAutoFit/>
          </a:bodyPr>
          <a:lstStyle/>
          <a:p>
            <a:pPr defTabSz="342900"/>
            <a:r>
              <a:rPr lang="fr-FR" sz="900" b="1" i="1" dirty="0">
                <a:solidFill>
                  <a:prstClr val="black"/>
                </a:solidFill>
                <a:latin typeface="Calibri Light" panose="020F0302020204030204"/>
              </a:rPr>
              <a:t>Ph&lt;7</a:t>
            </a:r>
          </a:p>
        </p:txBody>
      </p:sp>
      <p:sp>
        <p:nvSpPr>
          <p:cNvPr id="74" name="Rectangle : coins arrondis 73">
            <a:extLst>
              <a:ext uri="{FF2B5EF4-FFF2-40B4-BE49-F238E27FC236}">
                <a16:creationId xmlns:a16="http://schemas.microsoft.com/office/drawing/2014/main" id="{52798A8B-9A87-43AB-96E0-8C01F3C43D40}"/>
              </a:ext>
            </a:extLst>
          </p:cNvPr>
          <p:cNvSpPr/>
          <p:nvPr/>
        </p:nvSpPr>
        <p:spPr>
          <a:xfrm>
            <a:off x="1639749" y="4622290"/>
            <a:ext cx="2631916" cy="31239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lgn="ctr" defTabSz="342900">
              <a:buFontTx/>
              <a:buChar char="-"/>
            </a:pPr>
            <a:r>
              <a:rPr lang="fr-FR" sz="900" dirty="0">
                <a:solidFill>
                  <a:prstClr val="black"/>
                </a:solidFill>
                <a:latin typeface="Calibri Light" panose="020F0302020204030204"/>
              </a:rPr>
              <a:t>Liquide organique corrosif acide </a:t>
            </a:r>
            <a:r>
              <a:rPr lang="fr-FR" sz="900" dirty="0" err="1">
                <a:solidFill>
                  <a:prstClr val="black"/>
                </a:solidFill>
                <a:latin typeface="Calibri Light" panose="020F0302020204030204"/>
              </a:rPr>
              <a:t>nsa</a:t>
            </a:r>
            <a:endParaRPr lang="fr-FR" sz="900" dirty="0">
              <a:solidFill>
                <a:prstClr val="black"/>
              </a:solidFill>
              <a:latin typeface="Calibri Light" panose="020F0302020204030204"/>
            </a:endParaRPr>
          </a:p>
          <a:p>
            <a:pPr algn="ctr" defTabSz="342900"/>
            <a:r>
              <a:rPr lang="fr-FR" sz="900" b="1" dirty="0">
                <a:solidFill>
                  <a:prstClr val="black"/>
                </a:solidFill>
                <a:latin typeface="Calibri Light" panose="020F0302020204030204"/>
              </a:rPr>
              <a:t>UN 3265</a:t>
            </a:r>
          </a:p>
        </p:txBody>
      </p:sp>
      <p:sp>
        <p:nvSpPr>
          <p:cNvPr id="67" name="Rectangle : coins arrondis 66">
            <a:extLst>
              <a:ext uri="{FF2B5EF4-FFF2-40B4-BE49-F238E27FC236}">
                <a16:creationId xmlns:a16="http://schemas.microsoft.com/office/drawing/2014/main" id="{66E6840A-AA5F-493D-9297-BA97B8B62027}"/>
              </a:ext>
            </a:extLst>
          </p:cNvPr>
          <p:cNvSpPr/>
          <p:nvPr/>
        </p:nvSpPr>
        <p:spPr>
          <a:xfrm>
            <a:off x="1618685" y="3307479"/>
            <a:ext cx="1019961" cy="197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fr-FR" sz="900" dirty="0">
                <a:solidFill>
                  <a:prstClr val="white"/>
                </a:solidFill>
                <a:latin typeface="Calibri Light" panose="020F0302020204030204"/>
              </a:rPr>
              <a:t>Corrosif ?</a:t>
            </a:r>
          </a:p>
        </p:txBody>
      </p:sp>
      <p:cxnSp>
        <p:nvCxnSpPr>
          <p:cNvPr id="68" name="Connecteur droit avec flèche 67">
            <a:extLst>
              <a:ext uri="{FF2B5EF4-FFF2-40B4-BE49-F238E27FC236}">
                <a16:creationId xmlns:a16="http://schemas.microsoft.com/office/drawing/2014/main" id="{2270205C-A78C-4211-BD85-866EFA794F0F}"/>
              </a:ext>
            </a:extLst>
          </p:cNvPr>
          <p:cNvCxnSpPr>
            <a:cxnSpLocks/>
          </p:cNvCxnSpPr>
          <p:nvPr/>
        </p:nvCxnSpPr>
        <p:spPr>
          <a:xfrm>
            <a:off x="2608627" y="3408936"/>
            <a:ext cx="4542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 name="ZoneTexte 70">
            <a:extLst>
              <a:ext uri="{FF2B5EF4-FFF2-40B4-BE49-F238E27FC236}">
                <a16:creationId xmlns:a16="http://schemas.microsoft.com/office/drawing/2014/main" id="{2338788F-93E0-4623-B9F7-5741DD3AC55F}"/>
              </a:ext>
            </a:extLst>
          </p:cNvPr>
          <p:cNvSpPr txBox="1"/>
          <p:nvPr/>
        </p:nvSpPr>
        <p:spPr>
          <a:xfrm>
            <a:off x="2662360" y="3204338"/>
            <a:ext cx="380090" cy="230832"/>
          </a:xfrm>
          <a:prstGeom prst="rect">
            <a:avLst/>
          </a:prstGeom>
          <a:noFill/>
        </p:spPr>
        <p:txBody>
          <a:bodyPr wrap="square" rtlCol="0">
            <a:spAutoFit/>
          </a:bodyPr>
          <a:lstStyle/>
          <a:p>
            <a:pPr defTabSz="342900"/>
            <a:r>
              <a:rPr lang="fr-FR" sz="900" b="1" i="1" dirty="0">
                <a:solidFill>
                  <a:prstClr val="black"/>
                </a:solidFill>
                <a:latin typeface="Calibri Light" panose="020F0302020204030204"/>
              </a:rPr>
              <a:t>Oui</a:t>
            </a:r>
          </a:p>
        </p:txBody>
      </p:sp>
      <p:cxnSp>
        <p:nvCxnSpPr>
          <p:cNvPr id="38" name="Connecteur : en angle 37">
            <a:extLst>
              <a:ext uri="{FF2B5EF4-FFF2-40B4-BE49-F238E27FC236}">
                <a16:creationId xmlns:a16="http://schemas.microsoft.com/office/drawing/2014/main" id="{1CF676DD-D342-47DB-8252-B97420CB0820}"/>
              </a:ext>
            </a:extLst>
          </p:cNvPr>
          <p:cNvCxnSpPr>
            <a:cxnSpLocks/>
          </p:cNvCxnSpPr>
          <p:nvPr/>
        </p:nvCxnSpPr>
        <p:spPr>
          <a:xfrm>
            <a:off x="1863702" y="3503325"/>
            <a:ext cx="352925" cy="31909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ZoneTexte 71">
            <a:extLst>
              <a:ext uri="{FF2B5EF4-FFF2-40B4-BE49-F238E27FC236}">
                <a16:creationId xmlns:a16="http://schemas.microsoft.com/office/drawing/2014/main" id="{F2C96036-7DF6-4E7B-A932-FD9F1DF506A1}"/>
              </a:ext>
            </a:extLst>
          </p:cNvPr>
          <p:cNvSpPr txBox="1"/>
          <p:nvPr/>
        </p:nvSpPr>
        <p:spPr>
          <a:xfrm>
            <a:off x="1663774" y="3610402"/>
            <a:ext cx="372218" cy="230832"/>
          </a:xfrm>
          <a:prstGeom prst="rect">
            <a:avLst/>
          </a:prstGeom>
          <a:noFill/>
        </p:spPr>
        <p:txBody>
          <a:bodyPr wrap="none" rtlCol="0">
            <a:spAutoFit/>
          </a:bodyPr>
          <a:lstStyle/>
          <a:p>
            <a:pPr defTabSz="342900"/>
            <a:r>
              <a:rPr lang="fr-FR" sz="900" b="1" i="1" dirty="0">
                <a:solidFill>
                  <a:prstClr val="black"/>
                </a:solidFill>
                <a:latin typeface="Calibri Light" panose="020F0302020204030204"/>
              </a:rPr>
              <a:t>Non</a:t>
            </a:r>
          </a:p>
        </p:txBody>
      </p:sp>
      <p:sp>
        <p:nvSpPr>
          <p:cNvPr id="75" name="Rectangle : coins arrondis 74">
            <a:extLst>
              <a:ext uri="{FF2B5EF4-FFF2-40B4-BE49-F238E27FC236}">
                <a16:creationId xmlns:a16="http://schemas.microsoft.com/office/drawing/2014/main" id="{78FF44E4-79D5-4ADC-B9D1-9CFDDC8FF68C}"/>
              </a:ext>
            </a:extLst>
          </p:cNvPr>
          <p:cNvSpPr/>
          <p:nvPr/>
        </p:nvSpPr>
        <p:spPr>
          <a:xfrm>
            <a:off x="3074241" y="3209493"/>
            <a:ext cx="2108471" cy="31239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8588" indent="-128588" algn="ctr" defTabSz="342900">
              <a:buFontTx/>
              <a:buChar char="-"/>
            </a:pPr>
            <a:r>
              <a:rPr lang="fr-FR" sz="900" dirty="0">
                <a:solidFill>
                  <a:prstClr val="black"/>
                </a:solidFill>
                <a:latin typeface="Calibri Light" panose="020F0302020204030204"/>
              </a:rPr>
              <a:t>Liquide inflammable toxique corrosif</a:t>
            </a:r>
          </a:p>
          <a:p>
            <a:pPr algn="ctr" defTabSz="342900"/>
            <a:r>
              <a:rPr lang="fr-FR" sz="900" b="1" dirty="0">
                <a:solidFill>
                  <a:prstClr val="black"/>
                </a:solidFill>
                <a:latin typeface="Calibri Light" panose="020F0302020204030204"/>
              </a:rPr>
              <a:t>UN 3286</a:t>
            </a:r>
          </a:p>
        </p:txBody>
      </p:sp>
      <p:cxnSp>
        <p:nvCxnSpPr>
          <p:cNvPr id="78" name="Connecteur droit avec flèche 77">
            <a:extLst>
              <a:ext uri="{FF2B5EF4-FFF2-40B4-BE49-F238E27FC236}">
                <a16:creationId xmlns:a16="http://schemas.microsoft.com/office/drawing/2014/main" id="{A24A598F-464E-489E-81A2-294C917D9BE0}"/>
              </a:ext>
            </a:extLst>
          </p:cNvPr>
          <p:cNvCxnSpPr>
            <a:cxnSpLocks/>
          </p:cNvCxnSpPr>
          <p:nvPr/>
        </p:nvCxnSpPr>
        <p:spPr>
          <a:xfrm>
            <a:off x="7898561" y="2200023"/>
            <a:ext cx="0" cy="20774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79" name="Rectangle : coins arrondis 78">
            <a:extLst>
              <a:ext uri="{FF2B5EF4-FFF2-40B4-BE49-F238E27FC236}">
                <a16:creationId xmlns:a16="http://schemas.microsoft.com/office/drawing/2014/main" id="{C79C5B14-9D7E-4499-9070-5CF2A6F5E86C}"/>
              </a:ext>
            </a:extLst>
          </p:cNvPr>
          <p:cNvSpPr/>
          <p:nvPr/>
        </p:nvSpPr>
        <p:spPr>
          <a:xfrm>
            <a:off x="7371620" y="2423137"/>
            <a:ext cx="1019961" cy="1972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r>
              <a:rPr lang="fr-FR" sz="900" dirty="0">
                <a:solidFill>
                  <a:prstClr val="white"/>
                </a:solidFill>
                <a:latin typeface="Calibri Light" panose="020F0302020204030204"/>
              </a:rPr>
              <a:t>PH ?</a:t>
            </a:r>
          </a:p>
        </p:txBody>
      </p:sp>
      <p:cxnSp>
        <p:nvCxnSpPr>
          <p:cNvPr id="45" name="Connecteur droit avec flèche 44">
            <a:extLst>
              <a:ext uri="{FF2B5EF4-FFF2-40B4-BE49-F238E27FC236}">
                <a16:creationId xmlns:a16="http://schemas.microsoft.com/office/drawing/2014/main" id="{43337831-0AEE-426F-8C1D-A0A7D3A77656}"/>
              </a:ext>
            </a:extLst>
          </p:cNvPr>
          <p:cNvCxnSpPr>
            <a:stCxn id="79" idx="2"/>
          </p:cNvCxnSpPr>
          <p:nvPr/>
        </p:nvCxnSpPr>
        <p:spPr>
          <a:xfrm flipH="1">
            <a:off x="7047000" y="2620368"/>
            <a:ext cx="834601" cy="282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Connecteur droit avec flèche 79">
            <a:extLst>
              <a:ext uri="{FF2B5EF4-FFF2-40B4-BE49-F238E27FC236}">
                <a16:creationId xmlns:a16="http://schemas.microsoft.com/office/drawing/2014/main" id="{02B7772C-62EE-4F02-918E-5BD8E59CC43F}"/>
              </a:ext>
            </a:extLst>
          </p:cNvPr>
          <p:cNvCxnSpPr>
            <a:stCxn id="79" idx="2"/>
          </p:cNvCxnSpPr>
          <p:nvPr/>
        </p:nvCxnSpPr>
        <p:spPr>
          <a:xfrm>
            <a:off x="7881601" y="2620368"/>
            <a:ext cx="37567" cy="400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ZoneTexte 80">
            <a:extLst>
              <a:ext uri="{FF2B5EF4-FFF2-40B4-BE49-F238E27FC236}">
                <a16:creationId xmlns:a16="http://schemas.microsoft.com/office/drawing/2014/main" id="{7D191D9C-2774-4AA7-A8C9-557BD9D304CD}"/>
              </a:ext>
            </a:extLst>
          </p:cNvPr>
          <p:cNvSpPr txBox="1"/>
          <p:nvPr/>
        </p:nvSpPr>
        <p:spPr>
          <a:xfrm>
            <a:off x="7068194" y="2606917"/>
            <a:ext cx="413896" cy="230832"/>
          </a:xfrm>
          <a:prstGeom prst="rect">
            <a:avLst/>
          </a:prstGeom>
          <a:noFill/>
        </p:spPr>
        <p:txBody>
          <a:bodyPr wrap="none" rtlCol="0">
            <a:spAutoFit/>
          </a:bodyPr>
          <a:lstStyle/>
          <a:p>
            <a:pPr defTabSz="342900"/>
            <a:r>
              <a:rPr lang="fr-FR" sz="900" b="1" i="1" dirty="0">
                <a:solidFill>
                  <a:prstClr val="black"/>
                </a:solidFill>
                <a:latin typeface="Calibri Light" panose="020F0302020204030204"/>
              </a:rPr>
              <a:t>Ph&gt;7</a:t>
            </a:r>
          </a:p>
        </p:txBody>
      </p:sp>
      <p:sp>
        <p:nvSpPr>
          <p:cNvPr id="82" name="ZoneTexte 81">
            <a:extLst>
              <a:ext uri="{FF2B5EF4-FFF2-40B4-BE49-F238E27FC236}">
                <a16:creationId xmlns:a16="http://schemas.microsoft.com/office/drawing/2014/main" id="{9C2EE8C3-91ED-4E87-A180-A14126E45812}"/>
              </a:ext>
            </a:extLst>
          </p:cNvPr>
          <p:cNvSpPr txBox="1"/>
          <p:nvPr/>
        </p:nvSpPr>
        <p:spPr>
          <a:xfrm>
            <a:off x="7955672" y="2765943"/>
            <a:ext cx="413896" cy="230832"/>
          </a:xfrm>
          <a:prstGeom prst="rect">
            <a:avLst/>
          </a:prstGeom>
          <a:noFill/>
        </p:spPr>
        <p:txBody>
          <a:bodyPr wrap="none" rtlCol="0">
            <a:spAutoFit/>
          </a:bodyPr>
          <a:lstStyle/>
          <a:p>
            <a:pPr defTabSz="342900"/>
            <a:r>
              <a:rPr lang="fr-FR" sz="900" b="1" i="1" dirty="0">
                <a:solidFill>
                  <a:prstClr val="black"/>
                </a:solidFill>
                <a:latin typeface="Calibri Light" panose="020F0302020204030204"/>
              </a:rPr>
              <a:t>Ph&lt;7</a:t>
            </a:r>
          </a:p>
        </p:txBody>
      </p:sp>
      <p:sp>
        <p:nvSpPr>
          <p:cNvPr id="83" name="Rectangle : coins arrondis 82">
            <a:extLst>
              <a:ext uri="{FF2B5EF4-FFF2-40B4-BE49-F238E27FC236}">
                <a16:creationId xmlns:a16="http://schemas.microsoft.com/office/drawing/2014/main" id="{0AD74316-D47E-4D8C-A383-4C51A5EC8143}"/>
              </a:ext>
            </a:extLst>
          </p:cNvPr>
          <p:cNvSpPr/>
          <p:nvPr/>
        </p:nvSpPr>
        <p:spPr>
          <a:xfrm>
            <a:off x="5535000" y="2571791"/>
            <a:ext cx="1501403" cy="66314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900" dirty="0">
              <a:solidFill>
                <a:prstClr val="white"/>
              </a:solidFill>
              <a:latin typeface="Calibri Light" panose="020F0302020204030204"/>
            </a:endParaRPr>
          </a:p>
          <a:p>
            <a:pPr algn="ctr" defTabSz="342900"/>
            <a:r>
              <a:rPr lang="fr-FR" sz="900" dirty="0">
                <a:solidFill>
                  <a:prstClr val="black"/>
                </a:solidFill>
                <a:latin typeface="Calibri Light" panose="020F0302020204030204"/>
              </a:rPr>
              <a:t>- Liquide inorganique corrosif basique </a:t>
            </a:r>
            <a:r>
              <a:rPr lang="fr-FR" sz="900" dirty="0" err="1">
                <a:solidFill>
                  <a:prstClr val="black"/>
                </a:solidFill>
                <a:latin typeface="Calibri Light" panose="020F0302020204030204"/>
              </a:rPr>
              <a:t>nsa</a:t>
            </a:r>
            <a:endParaRPr lang="fr-FR" sz="900" dirty="0">
              <a:solidFill>
                <a:prstClr val="black"/>
              </a:solidFill>
              <a:latin typeface="Calibri Light" panose="020F0302020204030204"/>
            </a:endParaRPr>
          </a:p>
          <a:p>
            <a:pPr algn="ctr" defTabSz="342900"/>
            <a:r>
              <a:rPr lang="fr-FR" sz="900" b="1" dirty="0">
                <a:solidFill>
                  <a:prstClr val="black"/>
                </a:solidFill>
                <a:latin typeface="Calibri Light" panose="020F0302020204030204"/>
              </a:rPr>
              <a:t>UN 3265</a:t>
            </a:r>
          </a:p>
          <a:p>
            <a:pPr algn="ctr" defTabSz="342900"/>
            <a:endParaRPr lang="fr-FR" sz="900" dirty="0">
              <a:solidFill>
                <a:prstClr val="white"/>
              </a:solidFill>
              <a:latin typeface="Calibri Light" panose="020F0302020204030204"/>
            </a:endParaRPr>
          </a:p>
        </p:txBody>
      </p:sp>
      <p:sp>
        <p:nvSpPr>
          <p:cNvPr id="84" name="Rectangle : coins arrondis 83">
            <a:extLst>
              <a:ext uri="{FF2B5EF4-FFF2-40B4-BE49-F238E27FC236}">
                <a16:creationId xmlns:a16="http://schemas.microsoft.com/office/drawing/2014/main" id="{C148F016-84BD-43DC-8F18-A8FD9D40EE1C}"/>
              </a:ext>
            </a:extLst>
          </p:cNvPr>
          <p:cNvSpPr/>
          <p:nvPr/>
        </p:nvSpPr>
        <p:spPr>
          <a:xfrm>
            <a:off x="7280299" y="3046757"/>
            <a:ext cx="1501403" cy="66314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900" dirty="0">
              <a:solidFill>
                <a:prstClr val="white"/>
              </a:solidFill>
              <a:latin typeface="Calibri Light" panose="020F0302020204030204"/>
            </a:endParaRPr>
          </a:p>
          <a:p>
            <a:pPr algn="ctr" defTabSz="342900"/>
            <a:r>
              <a:rPr lang="fr-FR" sz="900" dirty="0">
                <a:solidFill>
                  <a:prstClr val="white"/>
                </a:solidFill>
                <a:latin typeface="Calibri Light" panose="020F0302020204030204"/>
              </a:rPr>
              <a:t>- Liquide inorganique corrosif acide </a:t>
            </a:r>
            <a:r>
              <a:rPr lang="fr-FR" sz="900" dirty="0" err="1">
                <a:solidFill>
                  <a:prstClr val="white"/>
                </a:solidFill>
                <a:latin typeface="Calibri Light" panose="020F0302020204030204"/>
              </a:rPr>
              <a:t>nsa</a:t>
            </a:r>
            <a:endParaRPr lang="fr-FR" sz="900" dirty="0">
              <a:solidFill>
                <a:prstClr val="white"/>
              </a:solidFill>
              <a:latin typeface="Calibri Light" panose="020F0302020204030204"/>
            </a:endParaRPr>
          </a:p>
          <a:p>
            <a:pPr algn="ctr" defTabSz="342900"/>
            <a:r>
              <a:rPr lang="fr-FR" sz="900" b="1" dirty="0">
                <a:solidFill>
                  <a:prstClr val="white"/>
                </a:solidFill>
                <a:latin typeface="Calibri Light" panose="020F0302020204030204"/>
              </a:rPr>
              <a:t>UN 3264</a:t>
            </a:r>
          </a:p>
          <a:p>
            <a:pPr algn="ctr" defTabSz="342900"/>
            <a:endParaRPr lang="fr-FR" sz="900" dirty="0">
              <a:solidFill>
                <a:prstClr val="white"/>
              </a:solidFill>
              <a:latin typeface="Calibri Light" panose="020F0302020204030204"/>
            </a:endParaRPr>
          </a:p>
        </p:txBody>
      </p:sp>
    </p:spTree>
    <p:extLst>
      <p:ext uri="{BB962C8B-B14F-4D97-AF65-F5344CB8AC3E}">
        <p14:creationId xmlns:p14="http://schemas.microsoft.com/office/powerpoint/2010/main" val="3670013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4">
            <a:extLst>
              <a:ext uri="{FF2B5EF4-FFF2-40B4-BE49-F238E27FC236}">
                <a16:creationId xmlns:a16="http://schemas.microsoft.com/office/drawing/2014/main" id="{28CDBA29-50E1-495E-B4DD-70237C3D5B82}"/>
              </a:ext>
            </a:extLst>
          </p:cNvPr>
          <p:cNvSpPr/>
          <p:nvPr/>
        </p:nvSpPr>
        <p:spPr>
          <a:xfrm>
            <a:off x="0" y="522"/>
            <a:ext cx="7047000" cy="729000"/>
          </a:xfrm>
          <a:custGeom>
            <a:avLst/>
            <a:gdLst>
              <a:gd name="connsiteX0" fmla="*/ 0 w 9144000"/>
              <a:gd name="connsiteY0" fmla="*/ 199463 h 1196752"/>
              <a:gd name="connsiteX1" fmla="*/ 199463 w 9144000"/>
              <a:gd name="connsiteY1" fmla="*/ 0 h 1196752"/>
              <a:gd name="connsiteX2" fmla="*/ 8944537 w 9144000"/>
              <a:gd name="connsiteY2" fmla="*/ 0 h 1196752"/>
              <a:gd name="connsiteX3" fmla="*/ 9144000 w 9144000"/>
              <a:gd name="connsiteY3" fmla="*/ 199463 h 1196752"/>
              <a:gd name="connsiteX4" fmla="*/ 9144000 w 9144000"/>
              <a:gd name="connsiteY4" fmla="*/ 997289 h 1196752"/>
              <a:gd name="connsiteX5" fmla="*/ 8944537 w 9144000"/>
              <a:gd name="connsiteY5" fmla="*/ 1196752 h 1196752"/>
              <a:gd name="connsiteX6" fmla="*/ 199463 w 9144000"/>
              <a:gd name="connsiteY6" fmla="*/ 1196752 h 1196752"/>
              <a:gd name="connsiteX7" fmla="*/ 0 w 9144000"/>
              <a:gd name="connsiteY7" fmla="*/ 997289 h 1196752"/>
              <a:gd name="connsiteX8" fmla="*/ 0 w 9144000"/>
              <a:gd name="connsiteY8" fmla="*/ 199463 h 1196752"/>
              <a:gd name="connsiteX0" fmla="*/ 52 w 9144052"/>
              <a:gd name="connsiteY0" fmla="*/ 199463 h 1196752"/>
              <a:gd name="connsiteX1" fmla="*/ 104417 w 9144052"/>
              <a:gd name="connsiteY1" fmla="*/ 7315 h 1196752"/>
              <a:gd name="connsiteX2" fmla="*/ 8944589 w 9144052"/>
              <a:gd name="connsiteY2" fmla="*/ 0 h 1196752"/>
              <a:gd name="connsiteX3" fmla="*/ 9144052 w 9144052"/>
              <a:gd name="connsiteY3" fmla="*/ 199463 h 1196752"/>
              <a:gd name="connsiteX4" fmla="*/ 9144052 w 9144052"/>
              <a:gd name="connsiteY4" fmla="*/ 997289 h 1196752"/>
              <a:gd name="connsiteX5" fmla="*/ 8944589 w 9144052"/>
              <a:gd name="connsiteY5" fmla="*/ 1196752 h 1196752"/>
              <a:gd name="connsiteX6" fmla="*/ 199515 w 9144052"/>
              <a:gd name="connsiteY6" fmla="*/ 1196752 h 1196752"/>
              <a:gd name="connsiteX7" fmla="*/ 52 w 9144052"/>
              <a:gd name="connsiteY7" fmla="*/ 997289 h 1196752"/>
              <a:gd name="connsiteX8" fmla="*/ 52 w 9144052"/>
              <a:gd name="connsiteY8" fmla="*/ 199463 h 1196752"/>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1012744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0" fmla="*/ 590172 w 9734172"/>
              <a:gd name="connsiteY0" fmla="*/ 997289 h 1196752"/>
              <a:gd name="connsiteX1" fmla="*/ 694537 w 9734172"/>
              <a:gd name="connsiteY1" fmla="*/ 7315 h 1196752"/>
              <a:gd name="connsiteX2" fmla="*/ 9534709 w 9734172"/>
              <a:gd name="connsiteY2" fmla="*/ 0 h 1196752"/>
              <a:gd name="connsiteX3" fmla="*/ 9734172 w 9734172"/>
              <a:gd name="connsiteY3" fmla="*/ 199463 h 1196752"/>
              <a:gd name="connsiteX4" fmla="*/ 9734172 w 9734172"/>
              <a:gd name="connsiteY4" fmla="*/ 997289 h 1196752"/>
              <a:gd name="connsiteX5" fmla="*/ 9534709 w 9734172"/>
              <a:gd name="connsiteY5" fmla="*/ 1196752 h 1196752"/>
              <a:gd name="connsiteX6" fmla="*/ 789635 w 9734172"/>
              <a:gd name="connsiteY6" fmla="*/ 1196752 h 1196752"/>
              <a:gd name="connsiteX7" fmla="*/ 590172 w 9734172"/>
              <a:gd name="connsiteY7" fmla="*/ 997289 h 1196752"/>
              <a:gd name="connsiteX0" fmla="*/ 659259 w 9803259"/>
              <a:gd name="connsiteY0" fmla="*/ 997289 h 1196752"/>
              <a:gd name="connsiteX1" fmla="*/ 668527 w 9803259"/>
              <a:gd name="connsiteY1" fmla="*/ 14630 h 1196752"/>
              <a:gd name="connsiteX2" fmla="*/ 9603796 w 9803259"/>
              <a:gd name="connsiteY2" fmla="*/ 0 h 1196752"/>
              <a:gd name="connsiteX3" fmla="*/ 9803259 w 9803259"/>
              <a:gd name="connsiteY3" fmla="*/ 199463 h 1196752"/>
              <a:gd name="connsiteX4" fmla="*/ 9803259 w 9803259"/>
              <a:gd name="connsiteY4" fmla="*/ 997289 h 1196752"/>
              <a:gd name="connsiteX5" fmla="*/ 9603796 w 9803259"/>
              <a:gd name="connsiteY5" fmla="*/ 1196752 h 1196752"/>
              <a:gd name="connsiteX6" fmla="*/ 858722 w 9803259"/>
              <a:gd name="connsiteY6" fmla="*/ 1196752 h 1196752"/>
              <a:gd name="connsiteX7" fmla="*/ 659259 w 9803259"/>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207015 w 9151552"/>
              <a:gd name="connsiteY6" fmla="*/ 1196752 h 1196752"/>
              <a:gd name="connsiteX7" fmla="*/ 7552 w 9151552"/>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237930 h 1196752"/>
              <a:gd name="connsiteX5" fmla="*/ 9151552 w 9151552"/>
              <a:gd name="connsiteY5" fmla="*/ 997289 h 1196752"/>
              <a:gd name="connsiteX6" fmla="*/ 8952089 w 9151552"/>
              <a:gd name="connsiteY6" fmla="*/ 1196752 h 1196752"/>
              <a:gd name="connsiteX7" fmla="*/ 7552 w 9151552"/>
              <a:gd name="connsiteY7" fmla="*/ 997289 h 1196752"/>
              <a:gd name="connsiteX0" fmla="*/ 7552 w 9676246"/>
              <a:gd name="connsiteY0" fmla="*/ 997289 h 1196752"/>
              <a:gd name="connsiteX1" fmla="*/ 16820 w 9676246"/>
              <a:gd name="connsiteY1" fmla="*/ 14630 h 1196752"/>
              <a:gd name="connsiteX2" fmla="*/ 8952089 w 9676246"/>
              <a:gd name="connsiteY2" fmla="*/ 0 h 1196752"/>
              <a:gd name="connsiteX3" fmla="*/ 9151552 w 9676246"/>
              <a:gd name="connsiteY3" fmla="*/ 237930 h 1196752"/>
              <a:gd name="connsiteX4" fmla="*/ 9151552 w 9676246"/>
              <a:gd name="connsiteY4" fmla="*/ 997289 h 1196752"/>
              <a:gd name="connsiteX5" fmla="*/ 8952089 w 9676246"/>
              <a:gd name="connsiteY5" fmla="*/ 1196752 h 1196752"/>
              <a:gd name="connsiteX6" fmla="*/ 7552 w 9676246"/>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237930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82659 h 1182122"/>
              <a:gd name="connsiteX1" fmla="*/ 16820 w 9151552"/>
              <a:gd name="connsiteY1" fmla="*/ 0 h 1182122"/>
              <a:gd name="connsiteX2" fmla="*/ 9151552 w 9151552"/>
              <a:gd name="connsiteY2" fmla="*/ 223300 h 1182122"/>
              <a:gd name="connsiteX3" fmla="*/ 9151552 w 9151552"/>
              <a:gd name="connsiteY3" fmla="*/ 982659 h 1182122"/>
              <a:gd name="connsiteX4" fmla="*/ 8952089 w 9151552"/>
              <a:gd name="connsiteY4" fmla="*/ 1182122 h 1182122"/>
              <a:gd name="connsiteX5" fmla="*/ 7552 w 9151552"/>
              <a:gd name="connsiteY5" fmla="*/ 982659 h 1182122"/>
              <a:gd name="connsiteX0" fmla="*/ 7552 w 9151552"/>
              <a:gd name="connsiteY0" fmla="*/ 982659 h 1182122"/>
              <a:gd name="connsiteX1" fmla="*/ 16820 w 9151552"/>
              <a:gd name="connsiteY1" fmla="*/ 0 h 1182122"/>
              <a:gd name="connsiteX2" fmla="*/ 9151552 w 9151552"/>
              <a:gd name="connsiteY2" fmla="*/ 982659 h 1182122"/>
              <a:gd name="connsiteX3" fmla="*/ 8952089 w 9151552"/>
              <a:gd name="connsiteY3" fmla="*/ 1182122 h 1182122"/>
              <a:gd name="connsiteX4" fmla="*/ 7552 w 9151552"/>
              <a:gd name="connsiteY4" fmla="*/ 982659 h 1182122"/>
              <a:gd name="connsiteX0" fmla="*/ 7552 w 9166182"/>
              <a:gd name="connsiteY0" fmla="*/ 982659 h 1182122"/>
              <a:gd name="connsiteX1" fmla="*/ 16820 w 9166182"/>
              <a:gd name="connsiteY1" fmla="*/ 0 h 1182122"/>
              <a:gd name="connsiteX2" fmla="*/ 9166182 w 9166182"/>
              <a:gd name="connsiteY2" fmla="*/ 104835 h 1182122"/>
              <a:gd name="connsiteX3" fmla="*/ 8952089 w 9166182"/>
              <a:gd name="connsiteY3" fmla="*/ 1182122 h 1182122"/>
              <a:gd name="connsiteX4" fmla="*/ 7552 w 9166182"/>
              <a:gd name="connsiteY4" fmla="*/ 982659 h 1182122"/>
              <a:gd name="connsiteX0" fmla="*/ 7552 w 9166182"/>
              <a:gd name="connsiteY0" fmla="*/ 1338681 h 1538144"/>
              <a:gd name="connsiteX1" fmla="*/ 16820 w 9166182"/>
              <a:gd name="connsiteY1" fmla="*/ 356022 h 1538144"/>
              <a:gd name="connsiteX2" fmla="*/ 9166182 w 9166182"/>
              <a:gd name="connsiteY2" fmla="*/ 0 h 1538144"/>
              <a:gd name="connsiteX3" fmla="*/ 8952089 w 9166182"/>
              <a:gd name="connsiteY3" fmla="*/ 1538144 h 1538144"/>
              <a:gd name="connsiteX4" fmla="*/ 7552 w 9166182"/>
              <a:gd name="connsiteY4" fmla="*/ 1338681 h 1538144"/>
              <a:gd name="connsiteX0" fmla="*/ 13737 w 9172367"/>
              <a:gd name="connsiteY0" fmla="*/ 1341103 h 1540566"/>
              <a:gd name="connsiteX1" fmla="*/ 8374 w 9172367"/>
              <a:gd name="connsiteY1" fmla="*/ 0 h 1540566"/>
              <a:gd name="connsiteX2" fmla="*/ 9172367 w 9172367"/>
              <a:gd name="connsiteY2" fmla="*/ 2422 h 1540566"/>
              <a:gd name="connsiteX3" fmla="*/ 8958274 w 9172367"/>
              <a:gd name="connsiteY3" fmla="*/ 1540566 h 1540566"/>
              <a:gd name="connsiteX4" fmla="*/ 13737 w 9172367"/>
              <a:gd name="connsiteY4" fmla="*/ 1341103 h 1540566"/>
              <a:gd name="connsiteX0" fmla="*/ 13737 w 10226145"/>
              <a:gd name="connsiteY0" fmla="*/ 1341103 h 1565409"/>
              <a:gd name="connsiteX1" fmla="*/ 8374 w 10226145"/>
              <a:gd name="connsiteY1" fmla="*/ 0 h 1565409"/>
              <a:gd name="connsiteX2" fmla="*/ 9172367 w 10226145"/>
              <a:gd name="connsiteY2" fmla="*/ 2422 h 1565409"/>
              <a:gd name="connsiteX3" fmla="*/ 10108714 w 10226145"/>
              <a:gd name="connsiteY3" fmla="*/ 1364470 h 1565409"/>
              <a:gd name="connsiteX4" fmla="*/ 8958274 w 10226145"/>
              <a:gd name="connsiteY4" fmla="*/ 1540566 h 1565409"/>
              <a:gd name="connsiteX5" fmla="*/ 13737 w 10226145"/>
              <a:gd name="connsiteY5" fmla="*/ 1341103 h 1565409"/>
              <a:gd name="connsiteX0" fmla="*/ 13737 w 10226145"/>
              <a:gd name="connsiteY0" fmla="*/ 1341103 h 1496818"/>
              <a:gd name="connsiteX1" fmla="*/ 8374 w 10226145"/>
              <a:gd name="connsiteY1" fmla="*/ 0 h 1496818"/>
              <a:gd name="connsiteX2" fmla="*/ 9172367 w 10226145"/>
              <a:gd name="connsiteY2" fmla="*/ 2422 h 1496818"/>
              <a:gd name="connsiteX3" fmla="*/ 10108714 w 10226145"/>
              <a:gd name="connsiteY3" fmla="*/ 1364470 h 1496818"/>
              <a:gd name="connsiteX4" fmla="*/ 3354831 w 10226145"/>
              <a:gd name="connsiteY4" fmla="*/ 1401578 h 1496818"/>
              <a:gd name="connsiteX5" fmla="*/ 13737 w 10226145"/>
              <a:gd name="connsiteY5" fmla="*/ 1341103 h 1496818"/>
              <a:gd name="connsiteX0" fmla="*/ 13737 w 9697705"/>
              <a:gd name="connsiteY0" fmla="*/ 1341103 h 1565698"/>
              <a:gd name="connsiteX1" fmla="*/ 8374 w 9697705"/>
              <a:gd name="connsiteY1" fmla="*/ 0 h 1565698"/>
              <a:gd name="connsiteX2" fmla="*/ 9172367 w 9697705"/>
              <a:gd name="connsiteY2" fmla="*/ 2422 h 1565698"/>
              <a:gd name="connsiteX3" fmla="*/ 8462794 w 9697705"/>
              <a:gd name="connsiteY3" fmla="*/ 1459568 h 1565698"/>
              <a:gd name="connsiteX4" fmla="*/ 3354831 w 9697705"/>
              <a:gd name="connsiteY4" fmla="*/ 1401578 h 1565698"/>
              <a:gd name="connsiteX5" fmla="*/ 13737 w 9697705"/>
              <a:gd name="connsiteY5" fmla="*/ 1341103 h 1565698"/>
              <a:gd name="connsiteX0" fmla="*/ 13737 w 9775525"/>
              <a:gd name="connsiteY0" fmla="*/ 1341103 h 1565698"/>
              <a:gd name="connsiteX1" fmla="*/ 8374 w 9775525"/>
              <a:gd name="connsiteY1" fmla="*/ 0 h 1565698"/>
              <a:gd name="connsiteX2" fmla="*/ 9172367 w 9775525"/>
              <a:gd name="connsiteY2" fmla="*/ 2422 h 1565698"/>
              <a:gd name="connsiteX3" fmla="*/ 8462794 w 9775525"/>
              <a:gd name="connsiteY3" fmla="*/ 1459568 h 1565698"/>
              <a:gd name="connsiteX4" fmla="*/ 3354831 w 9775525"/>
              <a:gd name="connsiteY4" fmla="*/ 1401578 h 1565698"/>
              <a:gd name="connsiteX5" fmla="*/ 13737 w 9775525"/>
              <a:gd name="connsiteY5" fmla="*/ 1341103 h 1565698"/>
              <a:gd name="connsiteX0" fmla="*/ 13737 w 9775525"/>
              <a:gd name="connsiteY0" fmla="*/ 1341103 h 1572167"/>
              <a:gd name="connsiteX1" fmla="*/ 8374 w 9775525"/>
              <a:gd name="connsiteY1" fmla="*/ 0 h 1572167"/>
              <a:gd name="connsiteX2" fmla="*/ 9172367 w 9775525"/>
              <a:gd name="connsiteY2" fmla="*/ 2422 h 1572167"/>
              <a:gd name="connsiteX3" fmla="*/ 8462794 w 9775525"/>
              <a:gd name="connsiteY3" fmla="*/ 1459568 h 1572167"/>
              <a:gd name="connsiteX4" fmla="*/ 3354831 w 9775525"/>
              <a:gd name="connsiteY4" fmla="*/ 1401578 h 1572167"/>
              <a:gd name="connsiteX5" fmla="*/ 13737 w 9775525"/>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84412"/>
              <a:gd name="connsiteX1" fmla="*/ 8374 w 9172367"/>
              <a:gd name="connsiteY1" fmla="*/ 0 h 1584412"/>
              <a:gd name="connsiteX2" fmla="*/ 9172367 w 9172367"/>
              <a:gd name="connsiteY2" fmla="*/ 2422 h 1584412"/>
              <a:gd name="connsiteX3" fmla="*/ 8462794 w 9172367"/>
              <a:gd name="connsiteY3" fmla="*/ 1459568 h 1584412"/>
              <a:gd name="connsiteX4" fmla="*/ 13737 w 9172367"/>
              <a:gd name="connsiteY4" fmla="*/ 1341103 h 1584412"/>
              <a:gd name="connsiteX0" fmla="*/ 8103 w 9166733"/>
              <a:gd name="connsiteY0" fmla="*/ 1341103 h 1584412"/>
              <a:gd name="connsiteX1" fmla="*/ 2740 w 9166733"/>
              <a:gd name="connsiteY1" fmla="*/ 0 h 1584412"/>
              <a:gd name="connsiteX2" fmla="*/ 9166733 w 9166733"/>
              <a:gd name="connsiteY2" fmla="*/ 2422 h 1584412"/>
              <a:gd name="connsiteX3" fmla="*/ 8457160 w 9166733"/>
              <a:gd name="connsiteY3" fmla="*/ 1459568 h 1584412"/>
              <a:gd name="connsiteX4" fmla="*/ 8103 w 9166733"/>
              <a:gd name="connsiteY4" fmla="*/ 1341103 h 1584412"/>
              <a:gd name="connsiteX0" fmla="*/ 8103 w 9166733"/>
              <a:gd name="connsiteY0" fmla="*/ 1341103 h 1536474"/>
              <a:gd name="connsiteX1" fmla="*/ 2740 w 9166733"/>
              <a:gd name="connsiteY1" fmla="*/ 0 h 1536474"/>
              <a:gd name="connsiteX2" fmla="*/ 9166733 w 9166733"/>
              <a:gd name="connsiteY2" fmla="*/ 2422 h 1536474"/>
              <a:gd name="connsiteX3" fmla="*/ 8457160 w 9166733"/>
              <a:gd name="connsiteY3" fmla="*/ 1459568 h 1536474"/>
              <a:gd name="connsiteX4" fmla="*/ 8103 w 9166733"/>
              <a:gd name="connsiteY4" fmla="*/ 1341103 h 1536474"/>
              <a:gd name="connsiteX0" fmla="*/ 8103 w 9166733"/>
              <a:gd name="connsiteY0" fmla="*/ 1341103 h 1685042"/>
              <a:gd name="connsiteX1" fmla="*/ 2740 w 9166733"/>
              <a:gd name="connsiteY1" fmla="*/ 0 h 1685042"/>
              <a:gd name="connsiteX2" fmla="*/ 9166733 w 9166733"/>
              <a:gd name="connsiteY2" fmla="*/ 2422 h 1685042"/>
              <a:gd name="connsiteX3" fmla="*/ 8435214 w 9166733"/>
              <a:gd name="connsiteY3" fmla="*/ 1627818 h 1685042"/>
              <a:gd name="connsiteX4" fmla="*/ 8103 w 9166733"/>
              <a:gd name="connsiteY4" fmla="*/ 1341103 h 1685042"/>
              <a:gd name="connsiteX0" fmla="*/ 8103 w 9166733"/>
              <a:gd name="connsiteY0" fmla="*/ 1341103 h 1630261"/>
              <a:gd name="connsiteX1" fmla="*/ 2740 w 9166733"/>
              <a:gd name="connsiteY1" fmla="*/ 0 h 1630261"/>
              <a:gd name="connsiteX2" fmla="*/ 9166733 w 9166733"/>
              <a:gd name="connsiteY2" fmla="*/ 2422 h 1630261"/>
              <a:gd name="connsiteX3" fmla="*/ 8435214 w 9166733"/>
              <a:gd name="connsiteY3" fmla="*/ 1627818 h 1630261"/>
              <a:gd name="connsiteX4" fmla="*/ 8103 w 9166733"/>
              <a:gd name="connsiteY4" fmla="*/ 1341103 h 1630261"/>
              <a:gd name="connsiteX0" fmla="*/ 8103 w 9166733"/>
              <a:gd name="connsiteY0" fmla="*/ 1341103 h 1342248"/>
              <a:gd name="connsiteX1" fmla="*/ 2740 w 9166733"/>
              <a:gd name="connsiteY1" fmla="*/ 0 h 1342248"/>
              <a:gd name="connsiteX2" fmla="*/ 9166733 w 9166733"/>
              <a:gd name="connsiteY2" fmla="*/ 2422 h 1342248"/>
              <a:gd name="connsiteX3" fmla="*/ 8237704 w 9166733"/>
              <a:gd name="connsiteY3" fmla="*/ 1269373 h 1342248"/>
              <a:gd name="connsiteX4" fmla="*/ 8103 w 9166733"/>
              <a:gd name="connsiteY4" fmla="*/ 1341103 h 1342248"/>
              <a:gd name="connsiteX0" fmla="*/ 8103 w 9166733"/>
              <a:gd name="connsiteY0" fmla="*/ 1341103 h 1379152"/>
              <a:gd name="connsiteX1" fmla="*/ 2740 w 9166733"/>
              <a:gd name="connsiteY1" fmla="*/ 0 h 1379152"/>
              <a:gd name="connsiteX2" fmla="*/ 9166733 w 9166733"/>
              <a:gd name="connsiteY2" fmla="*/ 2422 h 1379152"/>
              <a:gd name="connsiteX3" fmla="*/ 8237704 w 9166733"/>
              <a:gd name="connsiteY3" fmla="*/ 1269373 h 1379152"/>
              <a:gd name="connsiteX4" fmla="*/ 8103 w 9166733"/>
              <a:gd name="connsiteY4" fmla="*/ 1341103 h 1379152"/>
              <a:gd name="connsiteX0" fmla="*/ 8103 w 9166733"/>
              <a:gd name="connsiteY0" fmla="*/ 1341103 h 1490325"/>
              <a:gd name="connsiteX1" fmla="*/ 2740 w 9166733"/>
              <a:gd name="connsiteY1" fmla="*/ 0 h 1490325"/>
              <a:gd name="connsiteX2" fmla="*/ 9166733 w 9166733"/>
              <a:gd name="connsiteY2" fmla="*/ 2422 h 1490325"/>
              <a:gd name="connsiteX3" fmla="*/ 8076769 w 9166733"/>
              <a:gd name="connsiteY3" fmla="*/ 1422993 h 1490325"/>
              <a:gd name="connsiteX4" fmla="*/ 8103 w 9166733"/>
              <a:gd name="connsiteY4" fmla="*/ 1341103 h 1490325"/>
              <a:gd name="connsiteX0" fmla="*/ 8103 w 8691245"/>
              <a:gd name="connsiteY0" fmla="*/ 1345996 h 1495218"/>
              <a:gd name="connsiteX1" fmla="*/ 2740 w 8691245"/>
              <a:gd name="connsiteY1" fmla="*/ 4893 h 1495218"/>
              <a:gd name="connsiteX2" fmla="*/ 8691245 w 8691245"/>
              <a:gd name="connsiteY2" fmla="*/ 0 h 1495218"/>
              <a:gd name="connsiteX3" fmla="*/ 8076769 w 8691245"/>
              <a:gd name="connsiteY3" fmla="*/ 1427886 h 1495218"/>
              <a:gd name="connsiteX4" fmla="*/ 8103 w 8691245"/>
              <a:gd name="connsiteY4" fmla="*/ 1345996 h 1495218"/>
              <a:gd name="connsiteX0" fmla="*/ 8103 w 8691245"/>
              <a:gd name="connsiteY0" fmla="*/ 1345996 h 1454085"/>
              <a:gd name="connsiteX1" fmla="*/ 2740 w 8691245"/>
              <a:gd name="connsiteY1" fmla="*/ 4893 h 1454085"/>
              <a:gd name="connsiteX2" fmla="*/ 8691245 w 8691245"/>
              <a:gd name="connsiteY2" fmla="*/ 0 h 1454085"/>
              <a:gd name="connsiteX3" fmla="*/ 7403771 w 8691245"/>
              <a:gd name="connsiteY3" fmla="*/ 1376680 h 1454085"/>
              <a:gd name="connsiteX4" fmla="*/ 8103 w 8691245"/>
              <a:gd name="connsiteY4" fmla="*/ 1345996 h 1454085"/>
              <a:gd name="connsiteX0" fmla="*/ 8103 w 8691245"/>
              <a:gd name="connsiteY0" fmla="*/ 1345996 h 1376680"/>
              <a:gd name="connsiteX1" fmla="*/ 2740 w 8691245"/>
              <a:gd name="connsiteY1" fmla="*/ 4893 h 1376680"/>
              <a:gd name="connsiteX2" fmla="*/ 8691245 w 8691245"/>
              <a:gd name="connsiteY2" fmla="*/ 0 h 1376680"/>
              <a:gd name="connsiteX3" fmla="*/ 7403771 w 8691245"/>
              <a:gd name="connsiteY3" fmla="*/ 1376680 h 1376680"/>
              <a:gd name="connsiteX4" fmla="*/ 8103 w 8691245"/>
              <a:gd name="connsiteY4" fmla="*/ 1345996 h 1376680"/>
              <a:gd name="connsiteX0" fmla="*/ 8103 w 8691245"/>
              <a:gd name="connsiteY0" fmla="*/ 1345996 h 1387146"/>
              <a:gd name="connsiteX1" fmla="*/ 2740 w 8691245"/>
              <a:gd name="connsiteY1" fmla="*/ 4893 h 1387146"/>
              <a:gd name="connsiteX2" fmla="*/ 8691245 w 8691245"/>
              <a:gd name="connsiteY2" fmla="*/ 0 h 1387146"/>
              <a:gd name="connsiteX3" fmla="*/ 7403771 w 8691245"/>
              <a:gd name="connsiteY3" fmla="*/ 1376680 h 1387146"/>
              <a:gd name="connsiteX4" fmla="*/ 8103 w 8691245"/>
              <a:gd name="connsiteY4" fmla="*/ 1345996 h 1387146"/>
              <a:gd name="connsiteX0" fmla="*/ 1314 w 8691771"/>
              <a:gd name="connsiteY0" fmla="*/ 1331365 h 1385510"/>
              <a:gd name="connsiteX1" fmla="*/ 3266 w 8691771"/>
              <a:gd name="connsiteY1" fmla="*/ 4893 h 1385510"/>
              <a:gd name="connsiteX2" fmla="*/ 8691771 w 8691771"/>
              <a:gd name="connsiteY2" fmla="*/ 0 h 1385510"/>
              <a:gd name="connsiteX3" fmla="*/ 7404297 w 8691771"/>
              <a:gd name="connsiteY3" fmla="*/ 1376680 h 1385510"/>
              <a:gd name="connsiteX4" fmla="*/ 1314 w 8691771"/>
              <a:gd name="connsiteY4" fmla="*/ 1331365 h 1385510"/>
              <a:gd name="connsiteX0" fmla="*/ 0 w 8705088"/>
              <a:gd name="connsiteY0" fmla="*/ 1053387 h 1378881"/>
              <a:gd name="connsiteX1" fmla="*/ 16583 w 8705088"/>
              <a:gd name="connsiteY1" fmla="*/ 4893 h 1378881"/>
              <a:gd name="connsiteX2" fmla="*/ 8705088 w 8705088"/>
              <a:gd name="connsiteY2" fmla="*/ 0 h 1378881"/>
              <a:gd name="connsiteX3" fmla="*/ 7417614 w 8705088"/>
              <a:gd name="connsiteY3" fmla="*/ 1376680 h 1378881"/>
              <a:gd name="connsiteX4" fmla="*/ 0 w 8705088"/>
              <a:gd name="connsiteY4" fmla="*/ 1053387 h 1378881"/>
              <a:gd name="connsiteX0" fmla="*/ 0 w 8705088"/>
              <a:gd name="connsiteY0" fmla="*/ 1053387 h 1306272"/>
              <a:gd name="connsiteX1" fmla="*/ 16583 w 8705088"/>
              <a:gd name="connsiteY1" fmla="*/ 4893 h 1306272"/>
              <a:gd name="connsiteX2" fmla="*/ 8705088 w 8705088"/>
              <a:gd name="connsiteY2" fmla="*/ 0 h 1306272"/>
              <a:gd name="connsiteX3" fmla="*/ 7534657 w 8705088"/>
              <a:gd name="connsiteY3" fmla="*/ 1303528 h 1306272"/>
              <a:gd name="connsiteX4" fmla="*/ 0 w 8705088"/>
              <a:gd name="connsiteY4" fmla="*/ 1053387 h 1306272"/>
              <a:gd name="connsiteX0" fmla="*/ 0 w 8705088"/>
              <a:gd name="connsiteY0" fmla="*/ 1053387 h 1315493"/>
              <a:gd name="connsiteX1" fmla="*/ 16583 w 8705088"/>
              <a:gd name="connsiteY1" fmla="*/ 4893 h 1315493"/>
              <a:gd name="connsiteX2" fmla="*/ 8705088 w 8705088"/>
              <a:gd name="connsiteY2" fmla="*/ 0 h 1315493"/>
              <a:gd name="connsiteX3" fmla="*/ 7534657 w 8705088"/>
              <a:gd name="connsiteY3" fmla="*/ 1303528 h 1315493"/>
              <a:gd name="connsiteX4" fmla="*/ 0 w 8705088"/>
              <a:gd name="connsiteY4" fmla="*/ 1053387 h 1315493"/>
              <a:gd name="connsiteX0" fmla="*/ 0 w 8705088"/>
              <a:gd name="connsiteY0" fmla="*/ 1053387 h 1399599"/>
              <a:gd name="connsiteX1" fmla="*/ 16583 w 8705088"/>
              <a:gd name="connsiteY1" fmla="*/ 4893 h 1399599"/>
              <a:gd name="connsiteX2" fmla="*/ 8705088 w 8705088"/>
              <a:gd name="connsiteY2" fmla="*/ 0 h 1399599"/>
              <a:gd name="connsiteX3" fmla="*/ 7534657 w 8705088"/>
              <a:gd name="connsiteY3" fmla="*/ 1303528 h 1399599"/>
              <a:gd name="connsiteX4" fmla="*/ 5449825 w 8705088"/>
              <a:gd name="connsiteY4" fmla="*/ 1274267 h 1399599"/>
              <a:gd name="connsiteX5" fmla="*/ 0 w 8705088"/>
              <a:gd name="connsiteY5" fmla="*/ 1053387 h 1399599"/>
              <a:gd name="connsiteX0" fmla="*/ 0 w 8705088"/>
              <a:gd name="connsiteY0" fmla="*/ 1053387 h 1369064"/>
              <a:gd name="connsiteX1" fmla="*/ 16583 w 8705088"/>
              <a:gd name="connsiteY1" fmla="*/ 4893 h 1369064"/>
              <a:gd name="connsiteX2" fmla="*/ 8705088 w 8705088"/>
              <a:gd name="connsiteY2" fmla="*/ 0 h 1369064"/>
              <a:gd name="connsiteX3" fmla="*/ 7534657 w 8705088"/>
              <a:gd name="connsiteY3" fmla="*/ 1303528 h 1369064"/>
              <a:gd name="connsiteX4" fmla="*/ 0 w 8705088"/>
              <a:gd name="connsiteY4" fmla="*/ 1053387 h 1369064"/>
              <a:gd name="connsiteX0" fmla="*/ 0 w 8705088"/>
              <a:gd name="connsiteY0" fmla="*/ 1053387 h 1438660"/>
              <a:gd name="connsiteX1" fmla="*/ 16583 w 8705088"/>
              <a:gd name="connsiteY1" fmla="*/ 4893 h 1438660"/>
              <a:gd name="connsiteX2" fmla="*/ 8705088 w 8705088"/>
              <a:gd name="connsiteY2" fmla="*/ 0 h 1438660"/>
              <a:gd name="connsiteX3" fmla="*/ 7534657 w 8705088"/>
              <a:gd name="connsiteY3" fmla="*/ 1303528 h 1438660"/>
              <a:gd name="connsiteX4" fmla="*/ 5259630 w 8705088"/>
              <a:gd name="connsiteY4" fmla="*/ 1369365 h 1438660"/>
              <a:gd name="connsiteX5" fmla="*/ 0 w 8705088"/>
              <a:gd name="connsiteY5" fmla="*/ 1053387 h 1438660"/>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399489"/>
              <a:gd name="connsiteX1" fmla="*/ 16583 w 8705088"/>
              <a:gd name="connsiteY1" fmla="*/ 4893 h 1399489"/>
              <a:gd name="connsiteX2" fmla="*/ 8705088 w 8705088"/>
              <a:gd name="connsiteY2" fmla="*/ 0 h 1399489"/>
              <a:gd name="connsiteX3" fmla="*/ 7534657 w 8705088"/>
              <a:gd name="connsiteY3" fmla="*/ 1303528 h 1399489"/>
              <a:gd name="connsiteX4" fmla="*/ 5266946 w 8705088"/>
              <a:gd name="connsiteY4" fmla="*/ 1245006 h 1399489"/>
              <a:gd name="connsiteX5" fmla="*/ 0 w 8705088"/>
              <a:gd name="connsiteY5" fmla="*/ 1053387 h 1399489"/>
              <a:gd name="connsiteX0" fmla="*/ 17 w 8705105"/>
              <a:gd name="connsiteY0" fmla="*/ 1053387 h 1399489"/>
              <a:gd name="connsiteX1" fmla="*/ 16600 w 8705105"/>
              <a:gd name="connsiteY1" fmla="*/ 4893 h 1399489"/>
              <a:gd name="connsiteX2" fmla="*/ 8705105 w 8705105"/>
              <a:gd name="connsiteY2" fmla="*/ 0 h 1399489"/>
              <a:gd name="connsiteX3" fmla="*/ 7534674 w 8705105"/>
              <a:gd name="connsiteY3" fmla="*/ 1303528 h 1399489"/>
              <a:gd name="connsiteX4" fmla="*/ 5266963 w 8705105"/>
              <a:gd name="connsiteY4" fmla="*/ 1245006 h 1399489"/>
              <a:gd name="connsiteX5" fmla="*/ 17 w 8705105"/>
              <a:gd name="connsiteY5" fmla="*/ 1053387 h 1399489"/>
              <a:gd name="connsiteX0" fmla="*/ 17 w 8705105"/>
              <a:gd name="connsiteY0" fmla="*/ 1053387 h 1421903"/>
              <a:gd name="connsiteX1" fmla="*/ 16600 w 8705105"/>
              <a:gd name="connsiteY1" fmla="*/ 4893 h 1421903"/>
              <a:gd name="connsiteX2" fmla="*/ 8705105 w 8705105"/>
              <a:gd name="connsiteY2" fmla="*/ 0 h 1421903"/>
              <a:gd name="connsiteX3" fmla="*/ 7534674 w 8705105"/>
              <a:gd name="connsiteY3" fmla="*/ 1303528 h 1421903"/>
              <a:gd name="connsiteX4" fmla="*/ 5186495 w 8705105"/>
              <a:gd name="connsiteY4" fmla="*/ 1325473 h 1421903"/>
              <a:gd name="connsiteX5" fmla="*/ 17 w 8705105"/>
              <a:gd name="connsiteY5" fmla="*/ 1053387 h 1421903"/>
              <a:gd name="connsiteX0" fmla="*/ 0 w 8705088"/>
              <a:gd name="connsiteY0" fmla="*/ 1053387 h 1421903"/>
              <a:gd name="connsiteX1" fmla="*/ 16583 w 8705088"/>
              <a:gd name="connsiteY1" fmla="*/ 4893 h 1421903"/>
              <a:gd name="connsiteX2" fmla="*/ 8705088 w 8705088"/>
              <a:gd name="connsiteY2" fmla="*/ 0 h 1421903"/>
              <a:gd name="connsiteX3" fmla="*/ 7534657 w 8705088"/>
              <a:gd name="connsiteY3" fmla="*/ 1303528 h 1421903"/>
              <a:gd name="connsiteX4" fmla="*/ 5186478 w 8705088"/>
              <a:gd name="connsiteY4" fmla="*/ 1325473 h 1421903"/>
              <a:gd name="connsiteX5" fmla="*/ 0 w 8705088"/>
              <a:gd name="connsiteY5" fmla="*/ 1053387 h 1421903"/>
              <a:gd name="connsiteX0" fmla="*/ 0 w 8705088"/>
              <a:gd name="connsiteY0" fmla="*/ 1053387 h 1363026"/>
              <a:gd name="connsiteX1" fmla="*/ 16583 w 8705088"/>
              <a:gd name="connsiteY1" fmla="*/ 4893 h 1363026"/>
              <a:gd name="connsiteX2" fmla="*/ 8705088 w 8705088"/>
              <a:gd name="connsiteY2" fmla="*/ 0 h 1363026"/>
              <a:gd name="connsiteX3" fmla="*/ 7863841 w 8705088"/>
              <a:gd name="connsiteY3" fmla="*/ 1193800 h 1363026"/>
              <a:gd name="connsiteX4" fmla="*/ 5186478 w 8705088"/>
              <a:gd name="connsiteY4" fmla="*/ 1325473 h 1363026"/>
              <a:gd name="connsiteX5" fmla="*/ 0 w 8705088"/>
              <a:gd name="connsiteY5" fmla="*/ 1053387 h 1363026"/>
              <a:gd name="connsiteX0" fmla="*/ 0 w 8705088"/>
              <a:gd name="connsiteY0" fmla="*/ 1053387 h 1378665"/>
              <a:gd name="connsiteX1" fmla="*/ 16583 w 8705088"/>
              <a:gd name="connsiteY1" fmla="*/ 4893 h 1378665"/>
              <a:gd name="connsiteX2" fmla="*/ 8705088 w 8705088"/>
              <a:gd name="connsiteY2" fmla="*/ 0 h 1378665"/>
              <a:gd name="connsiteX3" fmla="*/ 7863841 w 8705088"/>
              <a:gd name="connsiteY3" fmla="*/ 1193800 h 1378665"/>
              <a:gd name="connsiteX4" fmla="*/ 5186478 w 8705088"/>
              <a:gd name="connsiteY4" fmla="*/ 1325473 h 1378665"/>
              <a:gd name="connsiteX5" fmla="*/ 0 w 8705088"/>
              <a:gd name="connsiteY5" fmla="*/ 1053387 h 1378665"/>
              <a:gd name="connsiteX0" fmla="*/ 0 w 8705088"/>
              <a:gd name="connsiteY0" fmla="*/ 1053387 h 1344656"/>
              <a:gd name="connsiteX1" fmla="*/ 16583 w 8705088"/>
              <a:gd name="connsiteY1" fmla="*/ 4893 h 1344656"/>
              <a:gd name="connsiteX2" fmla="*/ 8705088 w 8705088"/>
              <a:gd name="connsiteY2" fmla="*/ 0 h 1344656"/>
              <a:gd name="connsiteX3" fmla="*/ 7980884 w 8705088"/>
              <a:gd name="connsiteY3" fmla="*/ 1003605 h 1344656"/>
              <a:gd name="connsiteX4" fmla="*/ 5186478 w 8705088"/>
              <a:gd name="connsiteY4" fmla="*/ 1325473 h 1344656"/>
              <a:gd name="connsiteX5" fmla="*/ 0 w 8705088"/>
              <a:gd name="connsiteY5" fmla="*/ 1053387 h 1344656"/>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9258677"/>
              <a:gd name="connsiteY0" fmla="*/ 1053387 h 1351155"/>
              <a:gd name="connsiteX1" fmla="*/ 16583 w 9258677"/>
              <a:gd name="connsiteY1" fmla="*/ 4893 h 1351155"/>
              <a:gd name="connsiteX2" fmla="*/ 8705088 w 9258677"/>
              <a:gd name="connsiteY2" fmla="*/ 0 h 1351155"/>
              <a:gd name="connsiteX3" fmla="*/ 8332014 w 9258677"/>
              <a:gd name="connsiteY3" fmla="*/ 667106 h 1351155"/>
              <a:gd name="connsiteX4" fmla="*/ 7980884 w 9258677"/>
              <a:gd name="connsiteY4" fmla="*/ 1003605 h 1351155"/>
              <a:gd name="connsiteX5" fmla="*/ 5186478 w 9258677"/>
              <a:gd name="connsiteY5" fmla="*/ 1325473 h 1351155"/>
              <a:gd name="connsiteX6" fmla="*/ 0 w 9258677"/>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46645 w 8705088"/>
              <a:gd name="connsiteY3" fmla="*/ 579324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70377"/>
              <a:gd name="connsiteX1" fmla="*/ 16583 w 8705088"/>
              <a:gd name="connsiteY1" fmla="*/ 4893 h 1370377"/>
              <a:gd name="connsiteX2" fmla="*/ 8705088 w 8705088"/>
              <a:gd name="connsiteY2" fmla="*/ 0 h 1370377"/>
              <a:gd name="connsiteX3" fmla="*/ 8346645 w 8705088"/>
              <a:gd name="connsiteY3" fmla="*/ 579324 h 1370377"/>
              <a:gd name="connsiteX4" fmla="*/ 7798004 w 8705088"/>
              <a:gd name="connsiteY4" fmla="*/ 1106018 h 1370377"/>
              <a:gd name="connsiteX5" fmla="*/ 5186478 w 8705088"/>
              <a:gd name="connsiteY5" fmla="*/ 1325473 h 1370377"/>
              <a:gd name="connsiteX6" fmla="*/ 0 w 8705088"/>
              <a:gd name="connsiteY6" fmla="*/ 1053387 h 1370377"/>
              <a:gd name="connsiteX0" fmla="*/ 0 w 8705088"/>
              <a:gd name="connsiteY0" fmla="*/ 1053387 h 1345731"/>
              <a:gd name="connsiteX1" fmla="*/ 16583 w 8705088"/>
              <a:gd name="connsiteY1" fmla="*/ 4893 h 1345731"/>
              <a:gd name="connsiteX2" fmla="*/ 8705088 w 8705088"/>
              <a:gd name="connsiteY2" fmla="*/ 0 h 1345731"/>
              <a:gd name="connsiteX3" fmla="*/ 8346645 w 8705088"/>
              <a:gd name="connsiteY3" fmla="*/ 579324 h 1345731"/>
              <a:gd name="connsiteX4" fmla="*/ 7798004 w 8705088"/>
              <a:gd name="connsiteY4" fmla="*/ 1106018 h 1345731"/>
              <a:gd name="connsiteX5" fmla="*/ 5186478 w 8705088"/>
              <a:gd name="connsiteY5" fmla="*/ 1325473 h 1345731"/>
              <a:gd name="connsiteX6" fmla="*/ 0 w 8705088"/>
              <a:gd name="connsiteY6" fmla="*/ 1053387 h 1345731"/>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8387"/>
              <a:gd name="connsiteX1" fmla="*/ 16583 w 8705088"/>
              <a:gd name="connsiteY1" fmla="*/ 4893 h 1348387"/>
              <a:gd name="connsiteX2" fmla="*/ 8705088 w 8705088"/>
              <a:gd name="connsiteY2" fmla="*/ 0 h 1348387"/>
              <a:gd name="connsiteX3" fmla="*/ 8346645 w 8705088"/>
              <a:gd name="connsiteY3" fmla="*/ 579324 h 1348387"/>
              <a:gd name="connsiteX4" fmla="*/ 7857381 w 8705088"/>
              <a:gd name="connsiteY4" fmla="*/ 1088205 h 1348387"/>
              <a:gd name="connsiteX5" fmla="*/ 5186478 w 8705088"/>
              <a:gd name="connsiteY5" fmla="*/ 1325473 h 1348387"/>
              <a:gd name="connsiteX6" fmla="*/ 0 w 8705088"/>
              <a:gd name="connsiteY6" fmla="*/ 1053387 h 1348387"/>
              <a:gd name="connsiteX0" fmla="*/ 0 w 8705088"/>
              <a:gd name="connsiteY0" fmla="*/ 1053387 h 1367097"/>
              <a:gd name="connsiteX1" fmla="*/ 16583 w 8705088"/>
              <a:gd name="connsiteY1" fmla="*/ 4893 h 1367097"/>
              <a:gd name="connsiteX2" fmla="*/ 8705088 w 8705088"/>
              <a:gd name="connsiteY2" fmla="*/ 0 h 1367097"/>
              <a:gd name="connsiteX3" fmla="*/ 8346645 w 8705088"/>
              <a:gd name="connsiteY3" fmla="*/ 579324 h 1367097"/>
              <a:gd name="connsiteX4" fmla="*/ 7518934 w 8705088"/>
              <a:gd name="connsiteY4" fmla="*/ 1195082 h 1367097"/>
              <a:gd name="connsiteX5" fmla="*/ 5186478 w 8705088"/>
              <a:gd name="connsiteY5" fmla="*/ 1325473 h 1367097"/>
              <a:gd name="connsiteX6" fmla="*/ 0 w 8705088"/>
              <a:gd name="connsiteY6" fmla="*/ 1053387 h 1367097"/>
              <a:gd name="connsiteX0" fmla="*/ 0 w 8705088"/>
              <a:gd name="connsiteY0" fmla="*/ 1053387 h 1354083"/>
              <a:gd name="connsiteX1" fmla="*/ 16583 w 8705088"/>
              <a:gd name="connsiteY1" fmla="*/ 4893 h 1354083"/>
              <a:gd name="connsiteX2" fmla="*/ 8705088 w 8705088"/>
              <a:gd name="connsiteY2" fmla="*/ 0 h 1354083"/>
              <a:gd name="connsiteX3" fmla="*/ 8055699 w 8705088"/>
              <a:gd name="connsiteY3" fmla="*/ 644638 h 1354083"/>
              <a:gd name="connsiteX4" fmla="*/ 7518934 w 8705088"/>
              <a:gd name="connsiteY4" fmla="*/ 1195082 h 1354083"/>
              <a:gd name="connsiteX5" fmla="*/ 5186478 w 8705088"/>
              <a:gd name="connsiteY5" fmla="*/ 1325473 h 1354083"/>
              <a:gd name="connsiteX6" fmla="*/ 0 w 8705088"/>
              <a:gd name="connsiteY6" fmla="*/ 1053387 h 1354083"/>
              <a:gd name="connsiteX0" fmla="*/ 0 w 8354766"/>
              <a:gd name="connsiteY0" fmla="*/ 1048494 h 1349190"/>
              <a:gd name="connsiteX1" fmla="*/ 16583 w 8354766"/>
              <a:gd name="connsiteY1" fmla="*/ 0 h 1349190"/>
              <a:gd name="connsiteX2" fmla="*/ 8354766 w 8354766"/>
              <a:gd name="connsiteY2" fmla="*/ 12920 h 1349190"/>
              <a:gd name="connsiteX3" fmla="*/ 8055699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49190"/>
              <a:gd name="connsiteX1" fmla="*/ 16583 w 8354766"/>
              <a:gd name="connsiteY1" fmla="*/ 0 h 1349190"/>
              <a:gd name="connsiteX2" fmla="*/ 8354766 w 8354766"/>
              <a:gd name="connsiteY2" fmla="*/ 12920 h 1349190"/>
              <a:gd name="connsiteX3" fmla="*/ 7984448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97288"/>
              <a:gd name="connsiteX1" fmla="*/ 16583 w 8354766"/>
              <a:gd name="connsiteY1" fmla="*/ 0 h 1397288"/>
              <a:gd name="connsiteX2" fmla="*/ 8354766 w 8354766"/>
              <a:gd name="connsiteY2" fmla="*/ 12920 h 1397288"/>
              <a:gd name="connsiteX3" fmla="*/ 7984448 w 8354766"/>
              <a:gd name="connsiteY3" fmla="*/ 639745 h 1397288"/>
              <a:gd name="connsiteX4" fmla="*/ 7518934 w 8354766"/>
              <a:gd name="connsiteY4" fmla="*/ 1190189 h 1397288"/>
              <a:gd name="connsiteX5" fmla="*/ 5186478 w 8354766"/>
              <a:gd name="connsiteY5" fmla="*/ 1320580 h 1397288"/>
              <a:gd name="connsiteX6" fmla="*/ 0 w 8354766"/>
              <a:gd name="connsiteY6" fmla="*/ 1048494 h 1397288"/>
              <a:gd name="connsiteX0" fmla="*/ 0 w 8354766"/>
              <a:gd name="connsiteY0" fmla="*/ 1048494 h 1350071"/>
              <a:gd name="connsiteX1" fmla="*/ 16583 w 8354766"/>
              <a:gd name="connsiteY1" fmla="*/ 0 h 1350071"/>
              <a:gd name="connsiteX2" fmla="*/ 8354766 w 8354766"/>
              <a:gd name="connsiteY2" fmla="*/ 12920 h 1350071"/>
              <a:gd name="connsiteX3" fmla="*/ 7954760 w 8354766"/>
              <a:gd name="connsiteY3" fmla="*/ 604119 h 1350071"/>
              <a:gd name="connsiteX4" fmla="*/ 7518934 w 8354766"/>
              <a:gd name="connsiteY4" fmla="*/ 1190189 h 1350071"/>
              <a:gd name="connsiteX5" fmla="*/ 5186478 w 8354766"/>
              <a:gd name="connsiteY5" fmla="*/ 1320580 h 1350071"/>
              <a:gd name="connsiteX6" fmla="*/ 0 w 8354766"/>
              <a:gd name="connsiteY6" fmla="*/ 1048494 h 1350071"/>
              <a:gd name="connsiteX0" fmla="*/ 0 w 8354766"/>
              <a:gd name="connsiteY0" fmla="*/ 1048494 h 1442611"/>
              <a:gd name="connsiteX1" fmla="*/ 16583 w 8354766"/>
              <a:gd name="connsiteY1" fmla="*/ 0 h 1442611"/>
              <a:gd name="connsiteX2" fmla="*/ 8354766 w 8354766"/>
              <a:gd name="connsiteY2" fmla="*/ 12920 h 1442611"/>
              <a:gd name="connsiteX3" fmla="*/ 7954760 w 8354766"/>
              <a:gd name="connsiteY3" fmla="*/ 604119 h 1442611"/>
              <a:gd name="connsiteX4" fmla="*/ 7518934 w 8354766"/>
              <a:gd name="connsiteY4" fmla="*/ 1190189 h 1442611"/>
              <a:gd name="connsiteX5" fmla="*/ 5186478 w 8354766"/>
              <a:gd name="connsiteY5" fmla="*/ 1320580 h 1442611"/>
              <a:gd name="connsiteX6" fmla="*/ 0 w 8354766"/>
              <a:gd name="connsiteY6" fmla="*/ 1048494 h 1442611"/>
              <a:gd name="connsiteX0" fmla="*/ 0 w 8354766"/>
              <a:gd name="connsiteY0" fmla="*/ 1048494 h 1393195"/>
              <a:gd name="connsiteX1" fmla="*/ 16583 w 8354766"/>
              <a:gd name="connsiteY1" fmla="*/ 0 h 1393195"/>
              <a:gd name="connsiteX2" fmla="*/ 8354766 w 8354766"/>
              <a:gd name="connsiteY2" fmla="*/ 12920 h 1393195"/>
              <a:gd name="connsiteX3" fmla="*/ 7954760 w 8354766"/>
              <a:gd name="connsiteY3" fmla="*/ 604119 h 1393195"/>
              <a:gd name="connsiteX4" fmla="*/ 7518934 w 8354766"/>
              <a:gd name="connsiteY4" fmla="*/ 1190189 h 1393195"/>
              <a:gd name="connsiteX5" fmla="*/ 5186478 w 8354766"/>
              <a:gd name="connsiteY5" fmla="*/ 1320580 h 1393195"/>
              <a:gd name="connsiteX6" fmla="*/ 0 w 8354766"/>
              <a:gd name="connsiteY6" fmla="*/ 1048494 h 1393195"/>
              <a:gd name="connsiteX0" fmla="*/ 0 w 8396330"/>
              <a:gd name="connsiteY0" fmla="*/ 1048494 h 1393195"/>
              <a:gd name="connsiteX1" fmla="*/ 16583 w 8396330"/>
              <a:gd name="connsiteY1" fmla="*/ 0 h 1393195"/>
              <a:gd name="connsiteX2" fmla="*/ 8396330 w 8396330"/>
              <a:gd name="connsiteY2" fmla="*/ 6982 h 1393195"/>
              <a:gd name="connsiteX3" fmla="*/ 7954760 w 8396330"/>
              <a:gd name="connsiteY3" fmla="*/ 604119 h 1393195"/>
              <a:gd name="connsiteX4" fmla="*/ 7518934 w 8396330"/>
              <a:gd name="connsiteY4" fmla="*/ 1190189 h 1393195"/>
              <a:gd name="connsiteX5" fmla="*/ 5186478 w 8396330"/>
              <a:gd name="connsiteY5" fmla="*/ 1320580 h 1393195"/>
              <a:gd name="connsiteX6" fmla="*/ 0 w 8396330"/>
              <a:gd name="connsiteY6" fmla="*/ 1048494 h 1393195"/>
              <a:gd name="connsiteX0" fmla="*/ 0 w 8396330"/>
              <a:gd name="connsiteY0" fmla="*/ 1048494 h 1349773"/>
              <a:gd name="connsiteX1" fmla="*/ 16583 w 8396330"/>
              <a:gd name="connsiteY1" fmla="*/ 0 h 1349773"/>
              <a:gd name="connsiteX2" fmla="*/ 8396330 w 8396330"/>
              <a:gd name="connsiteY2" fmla="*/ 6982 h 1349773"/>
              <a:gd name="connsiteX3" fmla="*/ 7936947 w 8396330"/>
              <a:gd name="connsiteY3" fmla="*/ 615994 h 1349773"/>
              <a:gd name="connsiteX4" fmla="*/ 7518934 w 8396330"/>
              <a:gd name="connsiteY4" fmla="*/ 1190189 h 1349773"/>
              <a:gd name="connsiteX5" fmla="*/ 5186478 w 8396330"/>
              <a:gd name="connsiteY5" fmla="*/ 1320580 h 1349773"/>
              <a:gd name="connsiteX6" fmla="*/ 0 w 8396330"/>
              <a:gd name="connsiteY6" fmla="*/ 1048494 h 1349773"/>
              <a:gd name="connsiteX0" fmla="*/ 0 w 8396330"/>
              <a:gd name="connsiteY0" fmla="*/ 1048494 h 1409564"/>
              <a:gd name="connsiteX1" fmla="*/ 16583 w 8396330"/>
              <a:gd name="connsiteY1" fmla="*/ 0 h 1409564"/>
              <a:gd name="connsiteX2" fmla="*/ 8396330 w 8396330"/>
              <a:gd name="connsiteY2" fmla="*/ 6982 h 1409564"/>
              <a:gd name="connsiteX3" fmla="*/ 7936947 w 8396330"/>
              <a:gd name="connsiteY3" fmla="*/ 615994 h 1409564"/>
              <a:gd name="connsiteX4" fmla="*/ 7518934 w 8396330"/>
              <a:gd name="connsiteY4" fmla="*/ 1190189 h 1409564"/>
              <a:gd name="connsiteX5" fmla="*/ 5186478 w 8396330"/>
              <a:gd name="connsiteY5" fmla="*/ 1320580 h 1409564"/>
              <a:gd name="connsiteX6" fmla="*/ 0 w 8396330"/>
              <a:gd name="connsiteY6" fmla="*/ 1048494 h 1409564"/>
              <a:gd name="connsiteX0" fmla="*/ 0 w 8396330"/>
              <a:gd name="connsiteY0" fmla="*/ 1048494 h 1405179"/>
              <a:gd name="connsiteX1" fmla="*/ 16583 w 8396330"/>
              <a:gd name="connsiteY1" fmla="*/ 0 h 1405179"/>
              <a:gd name="connsiteX2" fmla="*/ 8396330 w 8396330"/>
              <a:gd name="connsiteY2" fmla="*/ 6982 h 1405179"/>
              <a:gd name="connsiteX3" fmla="*/ 7936947 w 8396330"/>
              <a:gd name="connsiteY3" fmla="*/ 615994 h 1405179"/>
              <a:gd name="connsiteX4" fmla="*/ 7518934 w 8396330"/>
              <a:gd name="connsiteY4" fmla="*/ 1190189 h 1405179"/>
              <a:gd name="connsiteX5" fmla="*/ 5186478 w 8396330"/>
              <a:gd name="connsiteY5" fmla="*/ 1320580 h 1405179"/>
              <a:gd name="connsiteX6" fmla="*/ 0 w 8396330"/>
              <a:gd name="connsiteY6" fmla="*/ 1048494 h 1405179"/>
              <a:gd name="connsiteX0" fmla="*/ 0 w 8396330"/>
              <a:gd name="connsiteY0" fmla="*/ 1048494 h 1399560"/>
              <a:gd name="connsiteX1" fmla="*/ 16583 w 8396330"/>
              <a:gd name="connsiteY1" fmla="*/ 0 h 1399560"/>
              <a:gd name="connsiteX2" fmla="*/ 8396330 w 8396330"/>
              <a:gd name="connsiteY2" fmla="*/ 6982 h 1399560"/>
              <a:gd name="connsiteX3" fmla="*/ 7936947 w 8396330"/>
              <a:gd name="connsiteY3" fmla="*/ 615994 h 1399560"/>
              <a:gd name="connsiteX4" fmla="*/ 7479178 w 8396330"/>
              <a:gd name="connsiteY4" fmla="*/ 1178262 h 1399560"/>
              <a:gd name="connsiteX5" fmla="*/ 5186478 w 8396330"/>
              <a:gd name="connsiteY5" fmla="*/ 1320580 h 1399560"/>
              <a:gd name="connsiteX6" fmla="*/ 0 w 8396330"/>
              <a:gd name="connsiteY6" fmla="*/ 1048494 h 1399560"/>
              <a:gd name="connsiteX0" fmla="*/ 0 w 8396330"/>
              <a:gd name="connsiteY0" fmla="*/ 1048494 h 1421565"/>
              <a:gd name="connsiteX1" fmla="*/ 16583 w 8396330"/>
              <a:gd name="connsiteY1" fmla="*/ 0 h 1421565"/>
              <a:gd name="connsiteX2" fmla="*/ 8396330 w 8396330"/>
              <a:gd name="connsiteY2" fmla="*/ 6982 h 1421565"/>
              <a:gd name="connsiteX3" fmla="*/ 7936947 w 8396330"/>
              <a:gd name="connsiteY3" fmla="*/ 615994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421565"/>
              <a:gd name="connsiteX1" fmla="*/ 16583 w 8396330"/>
              <a:gd name="connsiteY1" fmla="*/ 0 h 1421565"/>
              <a:gd name="connsiteX2" fmla="*/ 8396330 w 8396330"/>
              <a:gd name="connsiteY2" fmla="*/ 6982 h 1421565"/>
              <a:gd name="connsiteX3" fmla="*/ 8135730 w 8396330"/>
              <a:gd name="connsiteY3" fmla="*/ 361552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333574"/>
              <a:gd name="connsiteX1" fmla="*/ 16583 w 8396330"/>
              <a:gd name="connsiteY1" fmla="*/ 0 h 1333574"/>
              <a:gd name="connsiteX2" fmla="*/ 8396330 w 8396330"/>
              <a:gd name="connsiteY2" fmla="*/ 6982 h 1333574"/>
              <a:gd name="connsiteX3" fmla="*/ 8135730 w 8396330"/>
              <a:gd name="connsiteY3" fmla="*/ 361552 h 1333574"/>
              <a:gd name="connsiteX4" fmla="*/ 7852889 w 8396330"/>
              <a:gd name="connsiteY4" fmla="*/ 732988 h 1333574"/>
              <a:gd name="connsiteX5" fmla="*/ 5186478 w 8396330"/>
              <a:gd name="connsiteY5" fmla="*/ 1320580 h 1333574"/>
              <a:gd name="connsiteX6" fmla="*/ 0 w 8396330"/>
              <a:gd name="connsiteY6" fmla="*/ 1048494 h 1333574"/>
              <a:gd name="connsiteX0" fmla="*/ 0 w 8396330"/>
              <a:gd name="connsiteY0" fmla="*/ 1048494 h 1127504"/>
              <a:gd name="connsiteX1" fmla="*/ 16583 w 8396330"/>
              <a:gd name="connsiteY1" fmla="*/ 0 h 1127504"/>
              <a:gd name="connsiteX2" fmla="*/ 8396330 w 8396330"/>
              <a:gd name="connsiteY2" fmla="*/ 6982 h 1127504"/>
              <a:gd name="connsiteX3" fmla="*/ 8135730 w 8396330"/>
              <a:gd name="connsiteY3" fmla="*/ 361552 h 1127504"/>
              <a:gd name="connsiteX4" fmla="*/ 7852889 w 8396330"/>
              <a:gd name="connsiteY4" fmla="*/ 732988 h 1127504"/>
              <a:gd name="connsiteX5" fmla="*/ 5099014 w 8396330"/>
              <a:gd name="connsiteY5" fmla="*/ 1097944 h 1127504"/>
              <a:gd name="connsiteX6" fmla="*/ 0 w 8396330"/>
              <a:gd name="connsiteY6" fmla="*/ 1048494 h 1127504"/>
              <a:gd name="connsiteX0" fmla="*/ 0 w 8388378"/>
              <a:gd name="connsiteY0" fmla="*/ 833809 h 1127504"/>
              <a:gd name="connsiteX1" fmla="*/ 8631 w 8388378"/>
              <a:gd name="connsiteY1" fmla="*/ 0 h 1127504"/>
              <a:gd name="connsiteX2" fmla="*/ 8388378 w 8388378"/>
              <a:gd name="connsiteY2" fmla="*/ 6982 h 1127504"/>
              <a:gd name="connsiteX3" fmla="*/ 8127778 w 8388378"/>
              <a:gd name="connsiteY3" fmla="*/ 361552 h 1127504"/>
              <a:gd name="connsiteX4" fmla="*/ 7844937 w 8388378"/>
              <a:gd name="connsiteY4" fmla="*/ 732988 h 1127504"/>
              <a:gd name="connsiteX5" fmla="*/ 5091062 w 8388378"/>
              <a:gd name="connsiteY5" fmla="*/ 1097944 h 1127504"/>
              <a:gd name="connsiteX6" fmla="*/ 0 w 8388378"/>
              <a:gd name="connsiteY6" fmla="*/ 833809 h 1127504"/>
              <a:gd name="connsiteX0" fmla="*/ 0 w 8388378"/>
              <a:gd name="connsiteY0" fmla="*/ 833809 h 965147"/>
              <a:gd name="connsiteX1" fmla="*/ 8631 w 8388378"/>
              <a:gd name="connsiteY1" fmla="*/ 0 h 965147"/>
              <a:gd name="connsiteX2" fmla="*/ 8388378 w 8388378"/>
              <a:gd name="connsiteY2" fmla="*/ 6982 h 965147"/>
              <a:gd name="connsiteX3" fmla="*/ 8127778 w 8388378"/>
              <a:gd name="connsiteY3" fmla="*/ 361552 h 965147"/>
              <a:gd name="connsiteX4" fmla="*/ 7844937 w 8388378"/>
              <a:gd name="connsiteY4" fmla="*/ 732988 h 965147"/>
              <a:gd name="connsiteX5" fmla="*/ 5560189 w 8388378"/>
              <a:gd name="connsiteY5" fmla="*/ 851454 h 965147"/>
              <a:gd name="connsiteX6" fmla="*/ 0 w 8388378"/>
              <a:gd name="connsiteY6" fmla="*/ 833809 h 965147"/>
              <a:gd name="connsiteX0" fmla="*/ 0 w 8388378"/>
              <a:gd name="connsiteY0" fmla="*/ 833809 h 939073"/>
              <a:gd name="connsiteX1" fmla="*/ 8631 w 8388378"/>
              <a:gd name="connsiteY1" fmla="*/ 0 h 939073"/>
              <a:gd name="connsiteX2" fmla="*/ 8388378 w 8388378"/>
              <a:gd name="connsiteY2" fmla="*/ 6982 h 939073"/>
              <a:gd name="connsiteX3" fmla="*/ 8127778 w 8388378"/>
              <a:gd name="connsiteY3" fmla="*/ 361552 h 939073"/>
              <a:gd name="connsiteX4" fmla="*/ 7844937 w 8388378"/>
              <a:gd name="connsiteY4" fmla="*/ 732988 h 939073"/>
              <a:gd name="connsiteX5" fmla="*/ 5560189 w 8388378"/>
              <a:gd name="connsiteY5" fmla="*/ 851454 h 939073"/>
              <a:gd name="connsiteX6" fmla="*/ 0 w 8388378"/>
              <a:gd name="connsiteY6" fmla="*/ 833809 h 939073"/>
              <a:gd name="connsiteX0" fmla="*/ 0 w 8388378"/>
              <a:gd name="connsiteY0" fmla="*/ 833809 h 851711"/>
              <a:gd name="connsiteX1" fmla="*/ 8631 w 8388378"/>
              <a:gd name="connsiteY1" fmla="*/ 0 h 851711"/>
              <a:gd name="connsiteX2" fmla="*/ 8388378 w 8388378"/>
              <a:gd name="connsiteY2" fmla="*/ 6982 h 851711"/>
              <a:gd name="connsiteX3" fmla="*/ 8127778 w 8388378"/>
              <a:gd name="connsiteY3" fmla="*/ 361552 h 851711"/>
              <a:gd name="connsiteX4" fmla="*/ 7996012 w 8388378"/>
              <a:gd name="connsiteY4" fmla="*/ 502401 h 851711"/>
              <a:gd name="connsiteX5" fmla="*/ 5560189 w 8388378"/>
              <a:gd name="connsiteY5" fmla="*/ 851454 h 851711"/>
              <a:gd name="connsiteX6" fmla="*/ 0 w 8388378"/>
              <a:gd name="connsiteY6" fmla="*/ 833809 h 851711"/>
              <a:gd name="connsiteX0" fmla="*/ 0 w 8388378"/>
              <a:gd name="connsiteY0" fmla="*/ 833809 h 859516"/>
              <a:gd name="connsiteX1" fmla="*/ 8631 w 8388378"/>
              <a:gd name="connsiteY1" fmla="*/ 0 h 859516"/>
              <a:gd name="connsiteX2" fmla="*/ 8388378 w 8388378"/>
              <a:gd name="connsiteY2" fmla="*/ 6982 h 859516"/>
              <a:gd name="connsiteX3" fmla="*/ 8127778 w 8388378"/>
              <a:gd name="connsiteY3" fmla="*/ 361552 h 859516"/>
              <a:gd name="connsiteX4" fmla="*/ 7972158 w 8388378"/>
              <a:gd name="connsiteY4" fmla="*/ 558060 h 859516"/>
              <a:gd name="connsiteX5" fmla="*/ 5560189 w 8388378"/>
              <a:gd name="connsiteY5" fmla="*/ 851454 h 859516"/>
              <a:gd name="connsiteX6" fmla="*/ 0 w 8388378"/>
              <a:gd name="connsiteY6" fmla="*/ 833809 h 859516"/>
              <a:gd name="connsiteX0" fmla="*/ 0 w 8392711"/>
              <a:gd name="connsiteY0" fmla="*/ 835494 h 861201"/>
              <a:gd name="connsiteX1" fmla="*/ 8631 w 8392711"/>
              <a:gd name="connsiteY1" fmla="*/ 1685 h 861201"/>
              <a:gd name="connsiteX2" fmla="*/ 8392711 w 8392711"/>
              <a:gd name="connsiteY2" fmla="*/ 0 h 861201"/>
              <a:gd name="connsiteX3" fmla="*/ 8127778 w 8392711"/>
              <a:gd name="connsiteY3" fmla="*/ 363237 h 861201"/>
              <a:gd name="connsiteX4" fmla="*/ 7972158 w 8392711"/>
              <a:gd name="connsiteY4" fmla="*/ 559745 h 861201"/>
              <a:gd name="connsiteX5" fmla="*/ 5560189 w 8392711"/>
              <a:gd name="connsiteY5" fmla="*/ 853139 h 861201"/>
              <a:gd name="connsiteX6" fmla="*/ 0 w 8392711"/>
              <a:gd name="connsiteY6" fmla="*/ 835494 h 861201"/>
              <a:gd name="connsiteX0" fmla="*/ 0 w 8397997"/>
              <a:gd name="connsiteY0" fmla="*/ 856636 h 867905"/>
              <a:gd name="connsiteX1" fmla="*/ 13917 w 8397997"/>
              <a:gd name="connsiteY1" fmla="*/ 1685 h 867905"/>
              <a:gd name="connsiteX2" fmla="*/ 8397997 w 8397997"/>
              <a:gd name="connsiteY2" fmla="*/ 0 h 867905"/>
              <a:gd name="connsiteX3" fmla="*/ 8133064 w 8397997"/>
              <a:gd name="connsiteY3" fmla="*/ 363237 h 867905"/>
              <a:gd name="connsiteX4" fmla="*/ 7977444 w 8397997"/>
              <a:gd name="connsiteY4" fmla="*/ 559745 h 867905"/>
              <a:gd name="connsiteX5" fmla="*/ 5565475 w 8397997"/>
              <a:gd name="connsiteY5" fmla="*/ 853139 h 867905"/>
              <a:gd name="connsiteX6" fmla="*/ 0 w 8397997"/>
              <a:gd name="connsiteY6" fmla="*/ 856636 h 867905"/>
              <a:gd name="connsiteX0" fmla="*/ 0 w 8397997"/>
              <a:gd name="connsiteY0" fmla="*/ 846064 h 861201"/>
              <a:gd name="connsiteX1" fmla="*/ 13917 w 8397997"/>
              <a:gd name="connsiteY1" fmla="*/ 1685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4945 w 8402942"/>
              <a:gd name="connsiteY0" fmla="*/ 846064 h 883366"/>
              <a:gd name="connsiteX1" fmla="*/ 2959 w 8402942"/>
              <a:gd name="connsiteY1" fmla="*/ 120955 h 883366"/>
              <a:gd name="connsiteX2" fmla="*/ 8402942 w 8402942"/>
              <a:gd name="connsiteY2" fmla="*/ 0 h 883366"/>
              <a:gd name="connsiteX3" fmla="*/ 8138009 w 8402942"/>
              <a:gd name="connsiteY3" fmla="*/ 363237 h 883366"/>
              <a:gd name="connsiteX4" fmla="*/ 7982389 w 8402942"/>
              <a:gd name="connsiteY4" fmla="*/ 559745 h 883366"/>
              <a:gd name="connsiteX5" fmla="*/ 5570420 w 8402942"/>
              <a:gd name="connsiteY5" fmla="*/ 853139 h 883366"/>
              <a:gd name="connsiteX6" fmla="*/ 4945 w 8402942"/>
              <a:gd name="connsiteY6" fmla="*/ 846064 h 883366"/>
              <a:gd name="connsiteX0" fmla="*/ 0 w 8397997"/>
              <a:gd name="connsiteY0" fmla="*/ 846064 h 861201"/>
              <a:gd name="connsiteX1" fmla="*/ 5965 w 8397997"/>
              <a:gd name="connsiteY1" fmla="*/ 1686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73427 w 8397997"/>
              <a:gd name="connsiteY5" fmla="*/ 841212 h 858731"/>
              <a:gd name="connsiteX6" fmla="*/ 0 w 8397997"/>
              <a:gd name="connsiteY6" fmla="*/ 846064 h 858731"/>
              <a:gd name="connsiteX0" fmla="*/ 0 w 8397997"/>
              <a:gd name="connsiteY0" fmla="*/ 846064 h 912869"/>
              <a:gd name="connsiteX1" fmla="*/ 5965 w 8397997"/>
              <a:gd name="connsiteY1" fmla="*/ 1686 h 912869"/>
              <a:gd name="connsiteX2" fmla="*/ 8397997 w 8397997"/>
              <a:gd name="connsiteY2" fmla="*/ 0 h 912869"/>
              <a:gd name="connsiteX3" fmla="*/ 8133064 w 8397997"/>
              <a:gd name="connsiteY3" fmla="*/ 363237 h 912869"/>
              <a:gd name="connsiteX4" fmla="*/ 7977444 w 8397997"/>
              <a:gd name="connsiteY4" fmla="*/ 559745 h 912869"/>
              <a:gd name="connsiteX5" fmla="*/ 5569452 w 8397997"/>
              <a:gd name="connsiteY5" fmla="*/ 912774 h 912869"/>
              <a:gd name="connsiteX6" fmla="*/ 0 w 8397997"/>
              <a:gd name="connsiteY6" fmla="*/ 846064 h 912869"/>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37646 w 8397997"/>
              <a:gd name="connsiteY5" fmla="*/ 841212 h 858731"/>
              <a:gd name="connsiteX6" fmla="*/ 0 w 8397997"/>
              <a:gd name="connsiteY6" fmla="*/ 846064 h 858731"/>
              <a:gd name="connsiteX0" fmla="*/ 0 w 8397997"/>
              <a:gd name="connsiteY0" fmla="*/ 846064 h 864273"/>
              <a:gd name="connsiteX1" fmla="*/ 5965 w 8397997"/>
              <a:gd name="connsiteY1" fmla="*/ 1686 h 864273"/>
              <a:gd name="connsiteX2" fmla="*/ 8397997 w 8397997"/>
              <a:gd name="connsiteY2" fmla="*/ 0 h 864273"/>
              <a:gd name="connsiteX3" fmla="*/ 8133064 w 8397997"/>
              <a:gd name="connsiteY3" fmla="*/ 363237 h 864273"/>
              <a:gd name="connsiteX4" fmla="*/ 7977444 w 8397997"/>
              <a:gd name="connsiteY4" fmla="*/ 559745 h 864273"/>
              <a:gd name="connsiteX5" fmla="*/ 5545597 w 8397997"/>
              <a:gd name="connsiteY5" fmla="*/ 857115 h 864273"/>
              <a:gd name="connsiteX6" fmla="*/ 0 w 8397997"/>
              <a:gd name="connsiteY6" fmla="*/ 846064 h 864273"/>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617159 w 8397997"/>
              <a:gd name="connsiteY5" fmla="*/ 841212 h 858731"/>
              <a:gd name="connsiteX6" fmla="*/ 0 w 8397997"/>
              <a:gd name="connsiteY6" fmla="*/ 846064 h 858731"/>
              <a:gd name="connsiteX0" fmla="*/ 0 w 8397997"/>
              <a:gd name="connsiteY0" fmla="*/ 846064 h 870572"/>
              <a:gd name="connsiteX1" fmla="*/ 5965 w 8397997"/>
              <a:gd name="connsiteY1" fmla="*/ 1686 h 870572"/>
              <a:gd name="connsiteX2" fmla="*/ 8397997 w 8397997"/>
              <a:gd name="connsiteY2" fmla="*/ 0 h 870572"/>
              <a:gd name="connsiteX3" fmla="*/ 8133064 w 8397997"/>
              <a:gd name="connsiteY3" fmla="*/ 363237 h 870572"/>
              <a:gd name="connsiteX4" fmla="*/ 7977444 w 8397997"/>
              <a:gd name="connsiteY4" fmla="*/ 559745 h 870572"/>
              <a:gd name="connsiteX5" fmla="*/ 5585354 w 8397997"/>
              <a:gd name="connsiteY5" fmla="*/ 865066 h 870572"/>
              <a:gd name="connsiteX6" fmla="*/ 0 w 8397997"/>
              <a:gd name="connsiteY6" fmla="*/ 846064 h 870572"/>
              <a:gd name="connsiteX0" fmla="*/ 7770 w 8394794"/>
              <a:gd name="connsiteY0" fmla="*/ 732679 h 870572"/>
              <a:gd name="connsiteX1" fmla="*/ 2762 w 8394794"/>
              <a:gd name="connsiteY1" fmla="*/ 1686 h 870572"/>
              <a:gd name="connsiteX2" fmla="*/ 8394794 w 8394794"/>
              <a:gd name="connsiteY2" fmla="*/ 0 h 870572"/>
              <a:gd name="connsiteX3" fmla="*/ 8129861 w 8394794"/>
              <a:gd name="connsiteY3" fmla="*/ 363237 h 870572"/>
              <a:gd name="connsiteX4" fmla="*/ 7974241 w 8394794"/>
              <a:gd name="connsiteY4" fmla="*/ 559745 h 870572"/>
              <a:gd name="connsiteX5" fmla="*/ 5582151 w 8394794"/>
              <a:gd name="connsiteY5" fmla="*/ 865066 h 870572"/>
              <a:gd name="connsiteX6" fmla="*/ 7770 w 8394794"/>
              <a:gd name="connsiteY6" fmla="*/ 732679 h 870572"/>
              <a:gd name="connsiteX0" fmla="*/ 9955 w 8396979"/>
              <a:gd name="connsiteY0" fmla="*/ 732679 h 870572"/>
              <a:gd name="connsiteX1" fmla="*/ 4947 w 8396979"/>
              <a:gd name="connsiteY1" fmla="*/ 1686 h 870572"/>
              <a:gd name="connsiteX2" fmla="*/ 8396979 w 8396979"/>
              <a:gd name="connsiteY2" fmla="*/ 0 h 870572"/>
              <a:gd name="connsiteX3" fmla="*/ 8132046 w 8396979"/>
              <a:gd name="connsiteY3" fmla="*/ 363237 h 870572"/>
              <a:gd name="connsiteX4" fmla="*/ 7976426 w 8396979"/>
              <a:gd name="connsiteY4" fmla="*/ 559745 h 870572"/>
              <a:gd name="connsiteX5" fmla="*/ 5584336 w 8396979"/>
              <a:gd name="connsiteY5" fmla="*/ 865066 h 870572"/>
              <a:gd name="connsiteX6" fmla="*/ 9955 w 8396979"/>
              <a:gd name="connsiteY6" fmla="*/ 732679 h 870572"/>
              <a:gd name="connsiteX0" fmla="*/ 104796 w 8393065"/>
              <a:gd name="connsiteY0" fmla="*/ 857038 h 870572"/>
              <a:gd name="connsiteX1" fmla="*/ 1033 w 8393065"/>
              <a:gd name="connsiteY1" fmla="*/ 1686 h 870572"/>
              <a:gd name="connsiteX2" fmla="*/ 8393065 w 8393065"/>
              <a:gd name="connsiteY2" fmla="*/ 0 h 870572"/>
              <a:gd name="connsiteX3" fmla="*/ 8128132 w 8393065"/>
              <a:gd name="connsiteY3" fmla="*/ 363237 h 870572"/>
              <a:gd name="connsiteX4" fmla="*/ 7972512 w 8393065"/>
              <a:gd name="connsiteY4" fmla="*/ 559745 h 870572"/>
              <a:gd name="connsiteX5" fmla="*/ 5580422 w 8393065"/>
              <a:gd name="connsiteY5" fmla="*/ 865066 h 870572"/>
              <a:gd name="connsiteX6" fmla="*/ 104796 w 8393065"/>
              <a:gd name="connsiteY6" fmla="*/ 857038 h 870572"/>
              <a:gd name="connsiteX0" fmla="*/ 13009 w 8396376"/>
              <a:gd name="connsiteY0" fmla="*/ 813146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09 w 8396376"/>
              <a:gd name="connsiteY6" fmla="*/ 813146 h 870572"/>
              <a:gd name="connsiteX0" fmla="*/ 350 w 8405662"/>
              <a:gd name="connsiteY0" fmla="*/ 871668 h 872888"/>
              <a:gd name="connsiteX1" fmla="*/ 13630 w 8405662"/>
              <a:gd name="connsiteY1" fmla="*/ 1686 h 872888"/>
              <a:gd name="connsiteX2" fmla="*/ 8405662 w 8405662"/>
              <a:gd name="connsiteY2" fmla="*/ 0 h 872888"/>
              <a:gd name="connsiteX3" fmla="*/ 8140729 w 8405662"/>
              <a:gd name="connsiteY3" fmla="*/ 363237 h 872888"/>
              <a:gd name="connsiteX4" fmla="*/ 7985109 w 8405662"/>
              <a:gd name="connsiteY4" fmla="*/ 559745 h 872888"/>
              <a:gd name="connsiteX5" fmla="*/ 5593019 w 8405662"/>
              <a:gd name="connsiteY5" fmla="*/ 865066 h 872888"/>
              <a:gd name="connsiteX6" fmla="*/ 350 w 8405662"/>
              <a:gd name="connsiteY6" fmla="*/ 871668 h 872888"/>
              <a:gd name="connsiteX0" fmla="*/ 4510 w 8398849"/>
              <a:gd name="connsiteY0" fmla="*/ 835092 h 870572"/>
              <a:gd name="connsiteX1" fmla="*/ 6817 w 8398849"/>
              <a:gd name="connsiteY1" fmla="*/ 1686 h 870572"/>
              <a:gd name="connsiteX2" fmla="*/ 8398849 w 8398849"/>
              <a:gd name="connsiteY2" fmla="*/ 0 h 870572"/>
              <a:gd name="connsiteX3" fmla="*/ 8133916 w 8398849"/>
              <a:gd name="connsiteY3" fmla="*/ 363237 h 870572"/>
              <a:gd name="connsiteX4" fmla="*/ 7978296 w 8398849"/>
              <a:gd name="connsiteY4" fmla="*/ 559745 h 870572"/>
              <a:gd name="connsiteX5" fmla="*/ 5586206 w 8398849"/>
              <a:gd name="connsiteY5" fmla="*/ 865066 h 870572"/>
              <a:gd name="connsiteX6" fmla="*/ 4510 w 8398849"/>
              <a:gd name="connsiteY6" fmla="*/ 835092 h 870572"/>
              <a:gd name="connsiteX0" fmla="*/ 22815 w 8395208"/>
              <a:gd name="connsiteY0" fmla="*/ 860695 h 870572"/>
              <a:gd name="connsiteX1" fmla="*/ 3176 w 8395208"/>
              <a:gd name="connsiteY1" fmla="*/ 1686 h 870572"/>
              <a:gd name="connsiteX2" fmla="*/ 8395208 w 8395208"/>
              <a:gd name="connsiteY2" fmla="*/ 0 h 870572"/>
              <a:gd name="connsiteX3" fmla="*/ 8130275 w 8395208"/>
              <a:gd name="connsiteY3" fmla="*/ 363237 h 870572"/>
              <a:gd name="connsiteX4" fmla="*/ 7974655 w 8395208"/>
              <a:gd name="connsiteY4" fmla="*/ 559745 h 870572"/>
              <a:gd name="connsiteX5" fmla="*/ 5582565 w 8395208"/>
              <a:gd name="connsiteY5" fmla="*/ 865066 h 870572"/>
              <a:gd name="connsiteX6" fmla="*/ 22815 w 8395208"/>
              <a:gd name="connsiteY6" fmla="*/ 860695 h 870572"/>
              <a:gd name="connsiteX0" fmla="*/ 75853 w 8393382"/>
              <a:gd name="connsiteY0" fmla="*/ 864352 h 870572"/>
              <a:gd name="connsiteX1" fmla="*/ 1350 w 8393382"/>
              <a:gd name="connsiteY1" fmla="*/ 1686 h 870572"/>
              <a:gd name="connsiteX2" fmla="*/ 8393382 w 8393382"/>
              <a:gd name="connsiteY2" fmla="*/ 0 h 870572"/>
              <a:gd name="connsiteX3" fmla="*/ 8128449 w 8393382"/>
              <a:gd name="connsiteY3" fmla="*/ 363237 h 870572"/>
              <a:gd name="connsiteX4" fmla="*/ 7972829 w 8393382"/>
              <a:gd name="connsiteY4" fmla="*/ 559745 h 870572"/>
              <a:gd name="connsiteX5" fmla="*/ 5580739 w 8393382"/>
              <a:gd name="connsiteY5" fmla="*/ 865066 h 870572"/>
              <a:gd name="connsiteX6" fmla="*/ 75853 w 8393382"/>
              <a:gd name="connsiteY6" fmla="*/ 864352 h 870572"/>
              <a:gd name="connsiteX0" fmla="*/ 13010 w 8396376"/>
              <a:gd name="connsiteY0" fmla="*/ 853379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10 w 8396376"/>
              <a:gd name="connsiteY6" fmla="*/ 853379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6285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58142 h 870572"/>
              <a:gd name="connsiteX0" fmla="*/ 3904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4 w 8392032"/>
              <a:gd name="connsiteY6" fmla="*/ 858142 h 870572"/>
              <a:gd name="connsiteX0" fmla="*/ 8666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8666 w 8392032"/>
              <a:gd name="connsiteY6" fmla="*/ 862905 h 870572"/>
              <a:gd name="connsiteX0" fmla="*/ 6285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62905 h 870572"/>
              <a:gd name="connsiteX0" fmla="*/ 3903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3 w 8392032"/>
              <a:gd name="connsiteY6" fmla="*/ 862905 h 870572"/>
              <a:gd name="connsiteX0" fmla="*/ 1521 w 8392032"/>
              <a:gd name="connsiteY0" fmla="*/ 874811 h 874811"/>
              <a:gd name="connsiteX1" fmla="*/ 0 w 8392032"/>
              <a:gd name="connsiteY1" fmla="*/ 1686 h 874811"/>
              <a:gd name="connsiteX2" fmla="*/ 8392032 w 8392032"/>
              <a:gd name="connsiteY2" fmla="*/ 0 h 874811"/>
              <a:gd name="connsiteX3" fmla="*/ 8127099 w 8392032"/>
              <a:gd name="connsiteY3" fmla="*/ 363237 h 874811"/>
              <a:gd name="connsiteX4" fmla="*/ 7971479 w 8392032"/>
              <a:gd name="connsiteY4" fmla="*/ 559745 h 874811"/>
              <a:gd name="connsiteX5" fmla="*/ 5579389 w 8392032"/>
              <a:gd name="connsiteY5" fmla="*/ 865066 h 874811"/>
              <a:gd name="connsiteX6" fmla="*/ 1521 w 8392032"/>
              <a:gd name="connsiteY6" fmla="*/ 874811 h 874811"/>
              <a:gd name="connsiteX0" fmla="*/ 173 w 8395447"/>
              <a:gd name="connsiteY0" fmla="*/ 865286 h 870572"/>
              <a:gd name="connsiteX1" fmla="*/ 3415 w 8395447"/>
              <a:gd name="connsiteY1" fmla="*/ 1686 h 870572"/>
              <a:gd name="connsiteX2" fmla="*/ 8395447 w 8395447"/>
              <a:gd name="connsiteY2" fmla="*/ 0 h 870572"/>
              <a:gd name="connsiteX3" fmla="*/ 8130514 w 8395447"/>
              <a:gd name="connsiteY3" fmla="*/ 363237 h 870572"/>
              <a:gd name="connsiteX4" fmla="*/ 7974894 w 8395447"/>
              <a:gd name="connsiteY4" fmla="*/ 559745 h 870572"/>
              <a:gd name="connsiteX5" fmla="*/ 5582804 w 8395447"/>
              <a:gd name="connsiteY5" fmla="*/ 865066 h 870572"/>
              <a:gd name="connsiteX6" fmla="*/ 173 w 8395447"/>
              <a:gd name="connsiteY6" fmla="*/ 865286 h 87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5447" h="870572">
                <a:moveTo>
                  <a:pt x="173" y="865286"/>
                </a:moveTo>
                <a:cubicBezTo>
                  <a:pt x="-1047" y="859623"/>
                  <a:pt x="4617" y="1367"/>
                  <a:pt x="3415" y="1686"/>
                </a:cubicBezTo>
                <a:lnTo>
                  <a:pt x="8395447" y="0"/>
                </a:lnTo>
                <a:cubicBezTo>
                  <a:pt x="8391464" y="7957"/>
                  <a:pt x="8200606" y="269946"/>
                  <a:pt x="8130514" y="363237"/>
                </a:cubicBezTo>
                <a:cubicBezTo>
                  <a:pt x="8060422" y="456528"/>
                  <a:pt x="7984956" y="548617"/>
                  <a:pt x="7974894" y="559745"/>
                </a:cubicBezTo>
                <a:cubicBezTo>
                  <a:pt x="7630745" y="940361"/>
                  <a:pt x="7649931" y="863819"/>
                  <a:pt x="5582804" y="865066"/>
                </a:cubicBezTo>
                <a:lnTo>
                  <a:pt x="173" y="865286"/>
                </a:lnTo>
                <a:close/>
              </a:path>
            </a:pathLst>
          </a:custGeom>
          <a:solidFill>
            <a:srgbClr val="2E8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spcBef>
                <a:spcPct val="50000"/>
              </a:spcBef>
              <a:defRPr/>
            </a:pPr>
            <a:r>
              <a:rPr lang="fr-FR" sz="2400" b="1" dirty="0">
                <a:solidFill>
                  <a:prstClr val="white"/>
                </a:solidFill>
                <a:latin typeface="Trebuchet MS" panose="020B0603020202020204" pitchFamily="34" charset="0"/>
                <a:cs typeface="Arial" charset="0"/>
              </a:rPr>
              <a:t>Logigramme de tri</a:t>
            </a:r>
          </a:p>
        </p:txBody>
      </p:sp>
      <p:pic>
        <p:nvPicPr>
          <p:cNvPr id="9" name="Image 8">
            <a:extLst>
              <a:ext uri="{FF2B5EF4-FFF2-40B4-BE49-F238E27FC236}">
                <a16:creationId xmlns:a16="http://schemas.microsoft.com/office/drawing/2014/main" id="{8D2E1E65-C36D-429B-9CAF-E1D1AEA7ACDD}"/>
              </a:ext>
            </a:extLst>
          </p:cNvPr>
          <p:cNvPicPr>
            <a:picLocks noChangeAspect="1"/>
          </p:cNvPicPr>
          <p:nvPr/>
        </p:nvPicPr>
        <p:blipFill>
          <a:blip r:embed="rId2"/>
          <a:stretch>
            <a:fillRect/>
          </a:stretch>
        </p:blipFill>
        <p:spPr>
          <a:xfrm>
            <a:off x="7589385" y="4685590"/>
            <a:ext cx="1554615" cy="434378"/>
          </a:xfrm>
          <a:prstGeom prst="rect">
            <a:avLst/>
          </a:prstGeom>
        </p:spPr>
      </p:pic>
      <p:sp>
        <p:nvSpPr>
          <p:cNvPr id="4" name="ZoneTexte 3">
            <a:extLst>
              <a:ext uri="{FF2B5EF4-FFF2-40B4-BE49-F238E27FC236}">
                <a16:creationId xmlns:a16="http://schemas.microsoft.com/office/drawing/2014/main" id="{44B46B7F-E747-4BD0-9414-7AF3D251D5C0}"/>
              </a:ext>
            </a:extLst>
          </p:cNvPr>
          <p:cNvSpPr txBox="1"/>
          <p:nvPr/>
        </p:nvSpPr>
        <p:spPr>
          <a:xfrm>
            <a:off x="3881488" y="901568"/>
            <a:ext cx="1327415" cy="300082"/>
          </a:xfrm>
          <a:prstGeom prst="rect">
            <a:avLst/>
          </a:prstGeom>
          <a:noFill/>
        </p:spPr>
        <p:txBody>
          <a:bodyPr wrap="none" rtlCol="0">
            <a:spAutoFit/>
          </a:bodyPr>
          <a:lstStyle/>
          <a:p>
            <a:pPr defTabSz="342900"/>
            <a:r>
              <a:rPr lang="fr-FR" sz="1350" b="1" dirty="0">
                <a:solidFill>
                  <a:prstClr val="black"/>
                </a:solidFill>
                <a:latin typeface="Calibri Light" panose="020F0302020204030204"/>
              </a:rPr>
              <a:t>Autres déchets : </a:t>
            </a:r>
          </a:p>
        </p:txBody>
      </p:sp>
      <p:sp>
        <p:nvSpPr>
          <p:cNvPr id="59" name="Rectangle : coins arrondis 58">
            <a:extLst>
              <a:ext uri="{FF2B5EF4-FFF2-40B4-BE49-F238E27FC236}">
                <a16:creationId xmlns:a16="http://schemas.microsoft.com/office/drawing/2014/main" id="{261B0C3B-DF98-4553-891F-77CE18030BA3}"/>
              </a:ext>
            </a:extLst>
          </p:cNvPr>
          <p:cNvSpPr/>
          <p:nvPr/>
        </p:nvSpPr>
        <p:spPr>
          <a:xfrm>
            <a:off x="1191680" y="1627613"/>
            <a:ext cx="1940376" cy="6631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900" dirty="0">
              <a:solidFill>
                <a:prstClr val="black"/>
              </a:solidFill>
              <a:latin typeface="Calibri Light" panose="020F0302020204030204"/>
            </a:endParaRPr>
          </a:p>
          <a:p>
            <a:pPr algn="ctr" defTabSz="342900"/>
            <a:r>
              <a:rPr lang="fr-FR" sz="900" dirty="0">
                <a:solidFill>
                  <a:prstClr val="black"/>
                </a:solidFill>
                <a:latin typeface="Calibri Light" panose="020F0302020204030204"/>
              </a:rPr>
              <a:t>- Déchet d’emballages et petits matériels souillés</a:t>
            </a:r>
          </a:p>
          <a:p>
            <a:pPr algn="ctr" defTabSz="342900"/>
            <a:r>
              <a:rPr lang="fr-FR" sz="900" b="1" dirty="0">
                <a:solidFill>
                  <a:prstClr val="black"/>
                </a:solidFill>
                <a:latin typeface="Calibri Light" panose="020F0302020204030204"/>
              </a:rPr>
              <a:t>UN 3509</a:t>
            </a:r>
          </a:p>
          <a:p>
            <a:pPr algn="ctr" defTabSz="342900"/>
            <a:endParaRPr lang="fr-FR" sz="900" dirty="0">
              <a:solidFill>
                <a:prstClr val="white"/>
              </a:solidFill>
              <a:latin typeface="Calibri Light" panose="020F0302020204030204"/>
            </a:endParaRPr>
          </a:p>
        </p:txBody>
      </p:sp>
      <p:sp>
        <p:nvSpPr>
          <p:cNvPr id="63" name="Rectangle : coins arrondis 62">
            <a:extLst>
              <a:ext uri="{FF2B5EF4-FFF2-40B4-BE49-F238E27FC236}">
                <a16:creationId xmlns:a16="http://schemas.microsoft.com/office/drawing/2014/main" id="{57862BB0-4B50-4678-BEE7-40509E50B6EB}"/>
              </a:ext>
            </a:extLst>
          </p:cNvPr>
          <p:cNvSpPr/>
          <p:nvPr/>
        </p:nvSpPr>
        <p:spPr>
          <a:xfrm>
            <a:off x="1191680" y="2519852"/>
            <a:ext cx="1940376" cy="6631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900" dirty="0">
              <a:solidFill>
                <a:prstClr val="black"/>
              </a:solidFill>
              <a:latin typeface="Calibri Light" panose="020F0302020204030204"/>
            </a:endParaRPr>
          </a:p>
          <a:p>
            <a:pPr algn="ctr" defTabSz="342900"/>
            <a:r>
              <a:rPr lang="fr-FR" sz="900" dirty="0">
                <a:solidFill>
                  <a:prstClr val="black"/>
                </a:solidFill>
                <a:latin typeface="Calibri Light" panose="020F0302020204030204"/>
              </a:rPr>
              <a:t>- Huile usagée</a:t>
            </a:r>
          </a:p>
          <a:p>
            <a:pPr algn="ctr" defTabSz="342900"/>
            <a:r>
              <a:rPr lang="fr-FR" sz="900" b="1" dirty="0">
                <a:solidFill>
                  <a:prstClr val="black"/>
                </a:solidFill>
                <a:latin typeface="Calibri Light" panose="020F0302020204030204"/>
              </a:rPr>
              <a:t>UN 3082</a:t>
            </a:r>
          </a:p>
          <a:p>
            <a:pPr algn="ctr" defTabSz="342900"/>
            <a:endParaRPr lang="fr-FR" sz="900" dirty="0">
              <a:solidFill>
                <a:prstClr val="white"/>
              </a:solidFill>
              <a:latin typeface="Calibri Light" panose="020F0302020204030204"/>
            </a:endParaRPr>
          </a:p>
        </p:txBody>
      </p:sp>
      <p:sp>
        <p:nvSpPr>
          <p:cNvPr id="65" name="Rectangle : coins arrondis 64">
            <a:extLst>
              <a:ext uri="{FF2B5EF4-FFF2-40B4-BE49-F238E27FC236}">
                <a16:creationId xmlns:a16="http://schemas.microsoft.com/office/drawing/2014/main" id="{54310909-6328-4BC0-B355-2BDAFE05A3BF}"/>
              </a:ext>
            </a:extLst>
          </p:cNvPr>
          <p:cNvSpPr/>
          <p:nvPr/>
        </p:nvSpPr>
        <p:spPr>
          <a:xfrm>
            <a:off x="1198750" y="3481159"/>
            <a:ext cx="1940376" cy="6631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900" dirty="0">
              <a:solidFill>
                <a:prstClr val="black"/>
              </a:solidFill>
              <a:latin typeface="Calibri Light" panose="020F0302020204030204"/>
            </a:endParaRPr>
          </a:p>
          <a:p>
            <a:pPr algn="ctr" defTabSz="342900"/>
            <a:r>
              <a:rPr lang="fr-FR" sz="900" dirty="0">
                <a:solidFill>
                  <a:prstClr val="black"/>
                </a:solidFill>
                <a:latin typeface="Calibri Light" panose="020F0302020204030204"/>
              </a:rPr>
              <a:t>- Peroxydes inorganiques</a:t>
            </a:r>
          </a:p>
          <a:p>
            <a:pPr algn="ctr" defTabSz="342900"/>
            <a:r>
              <a:rPr lang="fr-FR" sz="900" b="1" dirty="0">
                <a:solidFill>
                  <a:prstClr val="black"/>
                </a:solidFill>
                <a:latin typeface="Calibri Light" panose="020F0302020204030204"/>
              </a:rPr>
              <a:t>UN 1483</a:t>
            </a:r>
          </a:p>
          <a:p>
            <a:pPr algn="ctr" defTabSz="342900"/>
            <a:endParaRPr lang="fr-FR" sz="900" dirty="0">
              <a:solidFill>
                <a:prstClr val="white"/>
              </a:solidFill>
              <a:latin typeface="Calibri Light" panose="020F0302020204030204"/>
            </a:endParaRPr>
          </a:p>
        </p:txBody>
      </p:sp>
      <p:sp>
        <p:nvSpPr>
          <p:cNvPr id="85" name="Rectangle : coins arrondis 84">
            <a:extLst>
              <a:ext uri="{FF2B5EF4-FFF2-40B4-BE49-F238E27FC236}">
                <a16:creationId xmlns:a16="http://schemas.microsoft.com/office/drawing/2014/main" id="{03793268-2EA5-4C3F-8BDC-5B95F5C15486}"/>
              </a:ext>
            </a:extLst>
          </p:cNvPr>
          <p:cNvSpPr/>
          <p:nvPr/>
        </p:nvSpPr>
        <p:spPr>
          <a:xfrm>
            <a:off x="3419940" y="1627613"/>
            <a:ext cx="1940376" cy="6631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900" dirty="0">
              <a:solidFill>
                <a:prstClr val="black"/>
              </a:solidFill>
              <a:latin typeface="Calibri Light" panose="020F0302020204030204"/>
            </a:endParaRPr>
          </a:p>
          <a:p>
            <a:pPr algn="ctr" defTabSz="342900"/>
            <a:r>
              <a:rPr lang="fr-FR" sz="900" dirty="0">
                <a:solidFill>
                  <a:prstClr val="black"/>
                </a:solidFill>
                <a:latin typeface="Calibri Light" panose="020F0302020204030204"/>
              </a:rPr>
              <a:t>- Résidus de filtration</a:t>
            </a:r>
          </a:p>
          <a:p>
            <a:pPr algn="ctr" defTabSz="342900"/>
            <a:r>
              <a:rPr lang="fr-FR" sz="900" b="1" dirty="0">
                <a:solidFill>
                  <a:prstClr val="black"/>
                </a:solidFill>
                <a:latin typeface="Calibri Light" panose="020F0302020204030204"/>
              </a:rPr>
              <a:t>NON SOUMIS</a:t>
            </a:r>
          </a:p>
          <a:p>
            <a:pPr algn="ctr" defTabSz="342900"/>
            <a:endParaRPr lang="fr-FR" sz="900" dirty="0">
              <a:solidFill>
                <a:prstClr val="white"/>
              </a:solidFill>
              <a:latin typeface="Calibri Light" panose="020F0302020204030204"/>
            </a:endParaRPr>
          </a:p>
        </p:txBody>
      </p:sp>
      <p:sp>
        <p:nvSpPr>
          <p:cNvPr id="86" name="Rectangle : coins arrondis 85">
            <a:extLst>
              <a:ext uri="{FF2B5EF4-FFF2-40B4-BE49-F238E27FC236}">
                <a16:creationId xmlns:a16="http://schemas.microsoft.com/office/drawing/2014/main" id="{69E29C0B-5ED8-416C-AF52-F93F87FEDF8F}"/>
              </a:ext>
            </a:extLst>
          </p:cNvPr>
          <p:cNvSpPr/>
          <p:nvPr/>
        </p:nvSpPr>
        <p:spPr>
          <a:xfrm>
            <a:off x="3419940" y="2525704"/>
            <a:ext cx="1940376" cy="6631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900" dirty="0">
              <a:solidFill>
                <a:prstClr val="black"/>
              </a:solidFill>
              <a:latin typeface="Calibri Light" panose="020F0302020204030204"/>
            </a:endParaRPr>
          </a:p>
          <a:p>
            <a:pPr algn="ctr" defTabSz="342900"/>
            <a:r>
              <a:rPr lang="fr-FR" sz="900" dirty="0">
                <a:solidFill>
                  <a:prstClr val="black"/>
                </a:solidFill>
                <a:latin typeface="Calibri Light" panose="020F0302020204030204"/>
              </a:rPr>
              <a:t>- Aérosols</a:t>
            </a:r>
          </a:p>
          <a:p>
            <a:pPr algn="ctr" defTabSz="342900"/>
            <a:r>
              <a:rPr lang="fr-FR" sz="900" b="1" dirty="0">
                <a:solidFill>
                  <a:prstClr val="black"/>
                </a:solidFill>
                <a:latin typeface="Calibri Light" panose="020F0302020204030204"/>
              </a:rPr>
              <a:t>UN 1950</a:t>
            </a:r>
          </a:p>
          <a:p>
            <a:pPr algn="ctr" defTabSz="342900"/>
            <a:endParaRPr lang="fr-FR" sz="900" dirty="0">
              <a:solidFill>
                <a:prstClr val="white"/>
              </a:solidFill>
              <a:latin typeface="Calibri Light" panose="020F0302020204030204"/>
            </a:endParaRPr>
          </a:p>
        </p:txBody>
      </p:sp>
      <p:sp>
        <p:nvSpPr>
          <p:cNvPr id="87" name="Rectangle : coins arrondis 86">
            <a:extLst>
              <a:ext uri="{FF2B5EF4-FFF2-40B4-BE49-F238E27FC236}">
                <a16:creationId xmlns:a16="http://schemas.microsoft.com/office/drawing/2014/main" id="{BD3F8FBE-9C49-407D-BD7D-BD104791A86E}"/>
              </a:ext>
            </a:extLst>
          </p:cNvPr>
          <p:cNvSpPr/>
          <p:nvPr/>
        </p:nvSpPr>
        <p:spPr>
          <a:xfrm>
            <a:off x="3419940" y="3481159"/>
            <a:ext cx="1940376" cy="6631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900" dirty="0">
              <a:solidFill>
                <a:prstClr val="black"/>
              </a:solidFill>
              <a:latin typeface="Calibri Light" panose="020F0302020204030204"/>
            </a:endParaRPr>
          </a:p>
          <a:p>
            <a:pPr algn="ctr" defTabSz="342900"/>
            <a:r>
              <a:rPr lang="fr-FR" sz="900" dirty="0">
                <a:solidFill>
                  <a:prstClr val="black"/>
                </a:solidFill>
                <a:latin typeface="Calibri Light" panose="020F0302020204030204"/>
              </a:rPr>
              <a:t>- Piles au lithium</a:t>
            </a:r>
          </a:p>
          <a:p>
            <a:pPr algn="ctr" defTabSz="342900"/>
            <a:r>
              <a:rPr lang="fr-FR" sz="900" b="1" dirty="0">
                <a:solidFill>
                  <a:prstClr val="black"/>
                </a:solidFill>
                <a:latin typeface="Calibri Light" panose="020F0302020204030204"/>
              </a:rPr>
              <a:t>UN 3090</a:t>
            </a:r>
          </a:p>
          <a:p>
            <a:pPr algn="ctr" defTabSz="342900"/>
            <a:endParaRPr lang="fr-FR" sz="900" dirty="0">
              <a:solidFill>
                <a:prstClr val="white"/>
              </a:solidFill>
              <a:latin typeface="Calibri Light" panose="020F0302020204030204"/>
            </a:endParaRPr>
          </a:p>
        </p:txBody>
      </p:sp>
      <p:sp>
        <p:nvSpPr>
          <p:cNvPr id="88" name="Rectangle : coins arrondis 87">
            <a:extLst>
              <a:ext uri="{FF2B5EF4-FFF2-40B4-BE49-F238E27FC236}">
                <a16:creationId xmlns:a16="http://schemas.microsoft.com/office/drawing/2014/main" id="{AC6AAFFA-C576-4CCD-9EDC-91D486984EA4}"/>
              </a:ext>
            </a:extLst>
          </p:cNvPr>
          <p:cNvSpPr/>
          <p:nvPr/>
        </p:nvSpPr>
        <p:spPr>
          <a:xfrm>
            <a:off x="5648201" y="1627613"/>
            <a:ext cx="1940376" cy="6631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900" dirty="0">
              <a:solidFill>
                <a:prstClr val="black"/>
              </a:solidFill>
              <a:latin typeface="Calibri Light" panose="020F0302020204030204"/>
            </a:endParaRPr>
          </a:p>
          <a:p>
            <a:pPr algn="ctr" defTabSz="342900"/>
            <a:r>
              <a:rPr lang="fr-FR" sz="900" dirty="0">
                <a:solidFill>
                  <a:prstClr val="black"/>
                </a:solidFill>
                <a:latin typeface="Calibri Light" panose="020F0302020204030204"/>
              </a:rPr>
              <a:t>- Accumulateurs électrique remplis d’électrolyte liquide acide (batteries)</a:t>
            </a:r>
          </a:p>
          <a:p>
            <a:pPr algn="ctr" defTabSz="342900"/>
            <a:r>
              <a:rPr lang="fr-FR" sz="900" b="1" dirty="0">
                <a:solidFill>
                  <a:prstClr val="black"/>
                </a:solidFill>
                <a:latin typeface="Calibri Light" panose="020F0302020204030204"/>
              </a:rPr>
              <a:t>UN 2794</a:t>
            </a:r>
          </a:p>
          <a:p>
            <a:pPr algn="ctr" defTabSz="342900"/>
            <a:endParaRPr lang="fr-FR" sz="900" dirty="0">
              <a:solidFill>
                <a:prstClr val="white"/>
              </a:solidFill>
              <a:latin typeface="Calibri Light" panose="020F0302020204030204"/>
            </a:endParaRPr>
          </a:p>
        </p:txBody>
      </p:sp>
      <p:sp>
        <p:nvSpPr>
          <p:cNvPr id="89" name="Rectangle : coins arrondis 88">
            <a:extLst>
              <a:ext uri="{FF2B5EF4-FFF2-40B4-BE49-F238E27FC236}">
                <a16:creationId xmlns:a16="http://schemas.microsoft.com/office/drawing/2014/main" id="{FA4ABA99-4D77-4741-8D6D-2C446087A1F6}"/>
              </a:ext>
            </a:extLst>
          </p:cNvPr>
          <p:cNvSpPr/>
          <p:nvPr/>
        </p:nvSpPr>
        <p:spPr>
          <a:xfrm>
            <a:off x="5648201" y="2519852"/>
            <a:ext cx="1940376" cy="6631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900" dirty="0">
              <a:solidFill>
                <a:prstClr val="black"/>
              </a:solidFill>
              <a:latin typeface="Calibri Light" panose="020F0302020204030204"/>
            </a:endParaRPr>
          </a:p>
          <a:p>
            <a:pPr algn="ctr" defTabSz="342900"/>
            <a:r>
              <a:rPr lang="fr-FR" sz="900" dirty="0">
                <a:solidFill>
                  <a:prstClr val="black"/>
                </a:solidFill>
                <a:latin typeface="Calibri Light" panose="020F0302020204030204"/>
              </a:rPr>
              <a:t>- Lampes et tubes néons</a:t>
            </a:r>
          </a:p>
          <a:p>
            <a:pPr algn="ctr" defTabSz="342900"/>
            <a:r>
              <a:rPr lang="fr-FR" sz="900" b="1" dirty="0">
                <a:solidFill>
                  <a:prstClr val="black"/>
                </a:solidFill>
                <a:latin typeface="Calibri Light" panose="020F0302020204030204"/>
              </a:rPr>
              <a:t>NON SOUMIS</a:t>
            </a:r>
          </a:p>
          <a:p>
            <a:pPr algn="ctr" defTabSz="342900"/>
            <a:endParaRPr lang="fr-FR" sz="900" dirty="0">
              <a:solidFill>
                <a:prstClr val="white"/>
              </a:solidFill>
              <a:latin typeface="Calibri Light" panose="020F0302020204030204"/>
            </a:endParaRPr>
          </a:p>
        </p:txBody>
      </p:sp>
      <p:sp>
        <p:nvSpPr>
          <p:cNvPr id="90" name="Rectangle : coins arrondis 89">
            <a:extLst>
              <a:ext uri="{FF2B5EF4-FFF2-40B4-BE49-F238E27FC236}">
                <a16:creationId xmlns:a16="http://schemas.microsoft.com/office/drawing/2014/main" id="{2CD34412-A3B6-42E4-A0C1-FAAF8D0B29C5}"/>
              </a:ext>
            </a:extLst>
          </p:cNvPr>
          <p:cNvSpPr/>
          <p:nvPr/>
        </p:nvSpPr>
        <p:spPr>
          <a:xfrm>
            <a:off x="5648201" y="3481159"/>
            <a:ext cx="1940376" cy="663140"/>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900" dirty="0">
              <a:solidFill>
                <a:prstClr val="black"/>
              </a:solidFill>
              <a:latin typeface="Calibri Light" panose="020F0302020204030204"/>
            </a:endParaRPr>
          </a:p>
          <a:p>
            <a:pPr algn="ctr" defTabSz="342900"/>
            <a:r>
              <a:rPr lang="fr-FR" sz="900" dirty="0">
                <a:solidFill>
                  <a:prstClr val="black"/>
                </a:solidFill>
                <a:latin typeface="Calibri Light" panose="020F0302020204030204"/>
              </a:rPr>
              <a:t>- Peintures (y compris peintures, laques…)</a:t>
            </a:r>
          </a:p>
          <a:p>
            <a:pPr algn="ctr" defTabSz="342900"/>
            <a:r>
              <a:rPr lang="fr-FR" sz="900" b="1" dirty="0">
                <a:solidFill>
                  <a:prstClr val="black"/>
                </a:solidFill>
                <a:latin typeface="Calibri Light" panose="020F0302020204030204"/>
              </a:rPr>
              <a:t>UN 1263</a:t>
            </a:r>
          </a:p>
          <a:p>
            <a:pPr algn="ctr" defTabSz="342900"/>
            <a:endParaRPr lang="fr-FR" sz="900" dirty="0">
              <a:solidFill>
                <a:prstClr val="white"/>
              </a:solidFill>
              <a:latin typeface="Calibri Light" panose="020F0302020204030204"/>
            </a:endParaRPr>
          </a:p>
        </p:txBody>
      </p:sp>
    </p:spTree>
    <p:extLst>
      <p:ext uri="{BB962C8B-B14F-4D97-AF65-F5344CB8AC3E}">
        <p14:creationId xmlns:p14="http://schemas.microsoft.com/office/powerpoint/2010/main" val="3170189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id="{0413A291-A5FF-4AD1-AE75-46172D3BCE43}"/>
              </a:ext>
            </a:extLst>
          </p:cNvPr>
          <p:cNvGraphicFramePr>
            <a:graphicFrameLocks noGrp="1"/>
          </p:cNvGraphicFramePr>
          <p:nvPr/>
        </p:nvGraphicFramePr>
        <p:xfrm>
          <a:off x="434340" y="199853"/>
          <a:ext cx="8367087" cy="681890"/>
        </p:xfrm>
        <a:graphic>
          <a:graphicData uri="http://schemas.openxmlformats.org/drawingml/2006/table">
            <a:tbl>
              <a:tblPr firstRow="1" bandRow="1">
                <a:tableStyleId>{5C22544A-7EE6-4342-B048-85BDC9FD1C3A}</a:tableStyleId>
              </a:tblPr>
              <a:tblGrid>
                <a:gridCol w="8367087">
                  <a:extLst>
                    <a:ext uri="{9D8B030D-6E8A-4147-A177-3AD203B41FA5}">
                      <a16:colId xmlns:a16="http://schemas.microsoft.com/office/drawing/2014/main" val="3768222314"/>
                    </a:ext>
                  </a:extLst>
                </a:gridCol>
              </a:tblGrid>
              <a:tr h="681890">
                <a:tc>
                  <a:txBody>
                    <a:bodyPr/>
                    <a:lstStyle/>
                    <a:p>
                      <a:pPr algn="ctr"/>
                      <a:r>
                        <a:rPr lang="fr-FR" sz="1800" dirty="0"/>
                        <a:t>CONTENANTS MIS A DISPOSITION PAR CHIMIREC</a:t>
                      </a:r>
                    </a:p>
                  </a:txBody>
                  <a:tcPr marL="68580" marR="68580" marT="34290" marB="34290" anchor="ctr"/>
                </a:tc>
                <a:extLst>
                  <a:ext uri="{0D108BD9-81ED-4DB2-BD59-A6C34878D82A}">
                    <a16:rowId xmlns:a16="http://schemas.microsoft.com/office/drawing/2014/main" val="1470319226"/>
                  </a:ext>
                </a:extLst>
              </a:tr>
            </a:tbl>
          </a:graphicData>
        </a:graphic>
      </p:graphicFrame>
      <p:sp>
        <p:nvSpPr>
          <p:cNvPr id="2" name="ZoneTexte 1">
            <a:extLst>
              <a:ext uri="{FF2B5EF4-FFF2-40B4-BE49-F238E27FC236}">
                <a16:creationId xmlns:a16="http://schemas.microsoft.com/office/drawing/2014/main" id="{57D36974-FCEE-4F4E-B011-D567EED6C77D}"/>
              </a:ext>
            </a:extLst>
          </p:cNvPr>
          <p:cNvSpPr txBox="1"/>
          <p:nvPr/>
        </p:nvSpPr>
        <p:spPr>
          <a:xfrm>
            <a:off x="39453" y="2874912"/>
            <a:ext cx="1272619" cy="738664"/>
          </a:xfrm>
          <a:prstGeom prst="rect">
            <a:avLst/>
          </a:prstGeom>
          <a:noFill/>
        </p:spPr>
        <p:txBody>
          <a:bodyPr wrap="square" rtlCol="0">
            <a:spAutoFit/>
          </a:bodyPr>
          <a:lstStyle/>
          <a:p>
            <a:pPr algn="ctr" defTabSz="342900"/>
            <a:r>
              <a:rPr lang="fr-FR" sz="1050" dirty="0">
                <a:solidFill>
                  <a:prstClr val="black"/>
                </a:solidFill>
                <a:latin typeface="Calibri Light" panose="020F0302020204030204"/>
              </a:rPr>
              <a:t>Bidon 10L ou 20L pour récupération des déchets liquides.</a:t>
            </a:r>
          </a:p>
        </p:txBody>
      </p:sp>
      <p:pic>
        <p:nvPicPr>
          <p:cNvPr id="11" name="Image 10">
            <a:extLst>
              <a:ext uri="{FF2B5EF4-FFF2-40B4-BE49-F238E27FC236}">
                <a16:creationId xmlns:a16="http://schemas.microsoft.com/office/drawing/2014/main" id="{04E87257-55E5-4900-9EB1-0D45A38C5B66}"/>
              </a:ext>
            </a:extLst>
          </p:cNvPr>
          <p:cNvPicPr>
            <a:picLocks noChangeAspect="1"/>
          </p:cNvPicPr>
          <p:nvPr/>
        </p:nvPicPr>
        <p:blipFill>
          <a:blip r:embed="rId2"/>
          <a:stretch>
            <a:fillRect/>
          </a:stretch>
        </p:blipFill>
        <p:spPr>
          <a:xfrm>
            <a:off x="4617883" y="2001644"/>
            <a:ext cx="488150" cy="792920"/>
          </a:xfrm>
          <a:prstGeom prst="rect">
            <a:avLst/>
          </a:prstGeom>
        </p:spPr>
      </p:pic>
      <p:sp>
        <p:nvSpPr>
          <p:cNvPr id="13" name="ZoneTexte 12">
            <a:extLst>
              <a:ext uri="{FF2B5EF4-FFF2-40B4-BE49-F238E27FC236}">
                <a16:creationId xmlns:a16="http://schemas.microsoft.com/office/drawing/2014/main" id="{19249E49-87C4-43A0-AAB7-6B7F20C5E4AF}"/>
              </a:ext>
            </a:extLst>
          </p:cNvPr>
          <p:cNvSpPr txBox="1"/>
          <p:nvPr/>
        </p:nvSpPr>
        <p:spPr>
          <a:xfrm>
            <a:off x="4017728" y="2894351"/>
            <a:ext cx="1734954" cy="415498"/>
          </a:xfrm>
          <a:prstGeom prst="rect">
            <a:avLst/>
          </a:prstGeom>
          <a:noFill/>
        </p:spPr>
        <p:txBody>
          <a:bodyPr wrap="square" rtlCol="0">
            <a:spAutoFit/>
          </a:bodyPr>
          <a:lstStyle/>
          <a:p>
            <a:pPr algn="ctr" defTabSz="342900"/>
            <a:r>
              <a:rPr lang="fr-FR" sz="1050" dirty="0">
                <a:solidFill>
                  <a:prstClr val="black"/>
                </a:solidFill>
                <a:latin typeface="Calibri Light" panose="020F0302020204030204"/>
              </a:rPr>
              <a:t>Fût de 60L </a:t>
            </a:r>
          </a:p>
          <a:p>
            <a:pPr algn="ctr" defTabSz="342900"/>
            <a:r>
              <a:rPr lang="fr-FR" sz="1050" dirty="0">
                <a:solidFill>
                  <a:prstClr val="black"/>
                </a:solidFill>
                <a:latin typeface="Calibri Light" panose="020F0302020204030204"/>
              </a:rPr>
              <a:t>ou 200L</a:t>
            </a:r>
          </a:p>
        </p:txBody>
      </p:sp>
      <p:sp>
        <p:nvSpPr>
          <p:cNvPr id="14" name="ZoneTexte 13">
            <a:extLst>
              <a:ext uri="{FF2B5EF4-FFF2-40B4-BE49-F238E27FC236}">
                <a16:creationId xmlns:a16="http://schemas.microsoft.com/office/drawing/2014/main" id="{96F637DA-FD20-49A2-9209-14D3E087DCEE}"/>
              </a:ext>
            </a:extLst>
          </p:cNvPr>
          <p:cNvSpPr txBox="1"/>
          <p:nvPr/>
        </p:nvSpPr>
        <p:spPr>
          <a:xfrm>
            <a:off x="1208989" y="2892782"/>
            <a:ext cx="1723658" cy="253916"/>
          </a:xfrm>
          <a:prstGeom prst="rect">
            <a:avLst/>
          </a:prstGeom>
          <a:noFill/>
        </p:spPr>
        <p:txBody>
          <a:bodyPr wrap="square" rtlCol="0">
            <a:spAutoFit/>
          </a:bodyPr>
          <a:lstStyle/>
          <a:p>
            <a:pPr algn="ctr" defTabSz="342900"/>
            <a:r>
              <a:rPr lang="fr-FR" sz="1050" dirty="0">
                <a:solidFill>
                  <a:prstClr val="black"/>
                </a:solidFill>
                <a:latin typeface="Calibri Light" panose="020F0302020204030204"/>
              </a:rPr>
              <a:t>Caisse Laboratoire 70L</a:t>
            </a:r>
          </a:p>
        </p:txBody>
      </p:sp>
      <p:sp>
        <p:nvSpPr>
          <p:cNvPr id="15" name="ZoneTexte 14">
            <a:extLst>
              <a:ext uri="{FF2B5EF4-FFF2-40B4-BE49-F238E27FC236}">
                <a16:creationId xmlns:a16="http://schemas.microsoft.com/office/drawing/2014/main" id="{5BCF2D4D-F086-4CE6-96F0-3C400EF041E8}"/>
              </a:ext>
            </a:extLst>
          </p:cNvPr>
          <p:cNvSpPr txBox="1"/>
          <p:nvPr/>
        </p:nvSpPr>
        <p:spPr>
          <a:xfrm>
            <a:off x="810661" y="4274689"/>
            <a:ext cx="7774278" cy="553998"/>
          </a:xfrm>
          <a:prstGeom prst="rect">
            <a:avLst/>
          </a:prstGeom>
          <a:noFill/>
          <a:ln>
            <a:solidFill>
              <a:srgbClr val="FF0000"/>
            </a:solidFill>
          </a:ln>
        </p:spPr>
        <p:txBody>
          <a:bodyPr wrap="square" rtlCol="0">
            <a:spAutoFit/>
          </a:bodyPr>
          <a:lstStyle/>
          <a:p>
            <a:pPr algn="ctr" defTabSz="342900"/>
            <a:r>
              <a:rPr lang="fr-FR" sz="1500" b="1" dirty="0">
                <a:solidFill>
                  <a:prstClr val="black"/>
                </a:solidFill>
                <a:latin typeface="Calibri Light" panose="020F0302020204030204"/>
              </a:rPr>
              <a:t>Tous les contenants mis à disposition par CHIMIREC sont conformes à la réglementation et restent la propriété de CHIMIREC.</a:t>
            </a:r>
          </a:p>
        </p:txBody>
      </p:sp>
      <p:sp>
        <p:nvSpPr>
          <p:cNvPr id="16" name="ZoneTexte 15">
            <a:extLst>
              <a:ext uri="{FF2B5EF4-FFF2-40B4-BE49-F238E27FC236}">
                <a16:creationId xmlns:a16="http://schemas.microsoft.com/office/drawing/2014/main" id="{6AB91E5B-7399-4508-83AE-67C47A3787C9}"/>
              </a:ext>
            </a:extLst>
          </p:cNvPr>
          <p:cNvSpPr txBox="1"/>
          <p:nvPr/>
        </p:nvSpPr>
        <p:spPr>
          <a:xfrm>
            <a:off x="810661" y="3742087"/>
            <a:ext cx="7774278" cy="323165"/>
          </a:xfrm>
          <a:prstGeom prst="rect">
            <a:avLst/>
          </a:prstGeom>
          <a:noFill/>
          <a:ln>
            <a:noFill/>
          </a:ln>
        </p:spPr>
        <p:txBody>
          <a:bodyPr wrap="square" rtlCol="0">
            <a:spAutoFit/>
          </a:bodyPr>
          <a:lstStyle/>
          <a:p>
            <a:pPr algn="ctr" defTabSz="342900"/>
            <a:r>
              <a:rPr lang="fr-FR" sz="1500" i="1" dirty="0">
                <a:solidFill>
                  <a:prstClr val="black"/>
                </a:solidFill>
                <a:latin typeface="Calibri Light" panose="020F0302020204030204"/>
              </a:rPr>
              <a:t>Voir la dotation nécessaire à votre établissement avec votre contact CHIMIREC.</a:t>
            </a:r>
          </a:p>
        </p:txBody>
      </p:sp>
      <p:pic>
        <p:nvPicPr>
          <p:cNvPr id="17" name="Image 16">
            <a:extLst>
              <a:ext uri="{FF2B5EF4-FFF2-40B4-BE49-F238E27FC236}">
                <a16:creationId xmlns:a16="http://schemas.microsoft.com/office/drawing/2014/main" id="{4E7FD8BD-4FAF-47D5-949A-189A9CBCCCC4}"/>
              </a:ext>
            </a:extLst>
          </p:cNvPr>
          <p:cNvPicPr>
            <a:picLocks noChangeAspect="1"/>
          </p:cNvPicPr>
          <p:nvPr/>
        </p:nvPicPr>
        <p:blipFill>
          <a:blip r:embed="rId3"/>
          <a:stretch>
            <a:fillRect/>
          </a:stretch>
        </p:blipFill>
        <p:spPr>
          <a:xfrm>
            <a:off x="1338301" y="1844514"/>
            <a:ext cx="1350000" cy="1045161"/>
          </a:xfrm>
          <a:prstGeom prst="rect">
            <a:avLst/>
          </a:prstGeom>
        </p:spPr>
      </p:pic>
      <p:pic>
        <p:nvPicPr>
          <p:cNvPr id="6" name="Image 5">
            <a:extLst>
              <a:ext uri="{FF2B5EF4-FFF2-40B4-BE49-F238E27FC236}">
                <a16:creationId xmlns:a16="http://schemas.microsoft.com/office/drawing/2014/main" id="{B0407D72-1250-454D-A2B6-1C751EB77508}"/>
              </a:ext>
            </a:extLst>
          </p:cNvPr>
          <p:cNvPicPr>
            <a:picLocks noChangeAspect="1"/>
          </p:cNvPicPr>
          <p:nvPr/>
        </p:nvPicPr>
        <p:blipFill>
          <a:blip r:embed="rId4"/>
          <a:stretch>
            <a:fillRect/>
          </a:stretch>
        </p:blipFill>
        <p:spPr>
          <a:xfrm>
            <a:off x="3022048" y="2071951"/>
            <a:ext cx="648203" cy="590288"/>
          </a:xfrm>
          <a:prstGeom prst="rect">
            <a:avLst/>
          </a:prstGeom>
        </p:spPr>
      </p:pic>
      <p:pic>
        <p:nvPicPr>
          <p:cNvPr id="8" name="Image 7">
            <a:extLst>
              <a:ext uri="{FF2B5EF4-FFF2-40B4-BE49-F238E27FC236}">
                <a16:creationId xmlns:a16="http://schemas.microsoft.com/office/drawing/2014/main" id="{38B8F3BD-3338-46B3-B292-80BFAC127C70}"/>
              </a:ext>
            </a:extLst>
          </p:cNvPr>
          <p:cNvPicPr>
            <a:picLocks noChangeAspect="1"/>
          </p:cNvPicPr>
          <p:nvPr/>
        </p:nvPicPr>
        <p:blipFill>
          <a:blip r:embed="rId5"/>
          <a:stretch>
            <a:fillRect/>
          </a:stretch>
        </p:blipFill>
        <p:spPr>
          <a:xfrm>
            <a:off x="3727886" y="1396142"/>
            <a:ext cx="359184" cy="1398422"/>
          </a:xfrm>
          <a:prstGeom prst="rect">
            <a:avLst/>
          </a:prstGeom>
        </p:spPr>
      </p:pic>
      <p:sp>
        <p:nvSpPr>
          <p:cNvPr id="18" name="ZoneTexte 17">
            <a:extLst>
              <a:ext uri="{FF2B5EF4-FFF2-40B4-BE49-F238E27FC236}">
                <a16:creationId xmlns:a16="http://schemas.microsoft.com/office/drawing/2014/main" id="{0DAA904A-770E-447B-BE05-2C754E664F40}"/>
              </a:ext>
            </a:extLst>
          </p:cNvPr>
          <p:cNvSpPr txBox="1"/>
          <p:nvPr/>
        </p:nvSpPr>
        <p:spPr>
          <a:xfrm>
            <a:off x="2745332" y="2896745"/>
            <a:ext cx="1723658" cy="253916"/>
          </a:xfrm>
          <a:prstGeom prst="rect">
            <a:avLst/>
          </a:prstGeom>
          <a:noFill/>
        </p:spPr>
        <p:txBody>
          <a:bodyPr wrap="square" rtlCol="0">
            <a:spAutoFit/>
          </a:bodyPr>
          <a:lstStyle/>
          <a:p>
            <a:pPr algn="ctr" defTabSz="342900"/>
            <a:r>
              <a:rPr lang="fr-FR" sz="1050" dirty="0">
                <a:solidFill>
                  <a:prstClr val="black"/>
                </a:solidFill>
                <a:latin typeface="Calibri Light" panose="020F0302020204030204"/>
              </a:rPr>
              <a:t>Alvéoles Tubes et Lampes</a:t>
            </a:r>
          </a:p>
        </p:txBody>
      </p:sp>
      <p:pic>
        <p:nvPicPr>
          <p:cNvPr id="10" name="Image 9">
            <a:extLst>
              <a:ext uri="{FF2B5EF4-FFF2-40B4-BE49-F238E27FC236}">
                <a16:creationId xmlns:a16="http://schemas.microsoft.com/office/drawing/2014/main" id="{925369B2-BDCA-4FA5-99E7-FC490FB022FC}"/>
              </a:ext>
            </a:extLst>
          </p:cNvPr>
          <p:cNvPicPr>
            <a:picLocks noChangeAspect="1"/>
          </p:cNvPicPr>
          <p:nvPr/>
        </p:nvPicPr>
        <p:blipFill>
          <a:blip r:embed="rId6"/>
          <a:stretch>
            <a:fillRect/>
          </a:stretch>
        </p:blipFill>
        <p:spPr>
          <a:xfrm>
            <a:off x="5487124" y="1663981"/>
            <a:ext cx="1451098" cy="1130583"/>
          </a:xfrm>
          <a:prstGeom prst="rect">
            <a:avLst/>
          </a:prstGeom>
        </p:spPr>
      </p:pic>
      <p:sp>
        <p:nvSpPr>
          <p:cNvPr id="19" name="ZoneTexte 18">
            <a:extLst>
              <a:ext uri="{FF2B5EF4-FFF2-40B4-BE49-F238E27FC236}">
                <a16:creationId xmlns:a16="http://schemas.microsoft.com/office/drawing/2014/main" id="{FA987A6B-BFB3-4D02-AFC5-150935C86C77}"/>
              </a:ext>
            </a:extLst>
          </p:cNvPr>
          <p:cNvSpPr txBox="1"/>
          <p:nvPr/>
        </p:nvSpPr>
        <p:spPr>
          <a:xfrm>
            <a:off x="5300759" y="2900617"/>
            <a:ext cx="1734954" cy="253916"/>
          </a:xfrm>
          <a:prstGeom prst="rect">
            <a:avLst/>
          </a:prstGeom>
          <a:noFill/>
        </p:spPr>
        <p:txBody>
          <a:bodyPr wrap="square" rtlCol="0">
            <a:spAutoFit/>
          </a:bodyPr>
          <a:lstStyle/>
          <a:p>
            <a:pPr algn="ctr" defTabSz="342900"/>
            <a:r>
              <a:rPr lang="fr-FR" sz="1050" dirty="0">
                <a:solidFill>
                  <a:prstClr val="black"/>
                </a:solidFill>
                <a:latin typeface="Calibri Light" panose="020F0302020204030204"/>
              </a:rPr>
              <a:t>Bac batterie 280L</a:t>
            </a:r>
          </a:p>
        </p:txBody>
      </p:sp>
      <p:pic>
        <p:nvPicPr>
          <p:cNvPr id="20" name="Image 19">
            <a:extLst>
              <a:ext uri="{FF2B5EF4-FFF2-40B4-BE49-F238E27FC236}">
                <a16:creationId xmlns:a16="http://schemas.microsoft.com/office/drawing/2014/main" id="{970D4CBE-F38C-4C01-AC64-10C03077D879}"/>
              </a:ext>
            </a:extLst>
          </p:cNvPr>
          <p:cNvPicPr>
            <a:picLocks noChangeAspect="1"/>
          </p:cNvPicPr>
          <p:nvPr/>
        </p:nvPicPr>
        <p:blipFill>
          <a:blip r:embed="rId7"/>
          <a:stretch>
            <a:fillRect/>
          </a:stretch>
        </p:blipFill>
        <p:spPr>
          <a:xfrm>
            <a:off x="4628214" y="1230409"/>
            <a:ext cx="517270" cy="614105"/>
          </a:xfrm>
          <a:prstGeom prst="rect">
            <a:avLst/>
          </a:prstGeom>
        </p:spPr>
      </p:pic>
      <p:pic>
        <p:nvPicPr>
          <p:cNvPr id="22" name="Image 21">
            <a:extLst>
              <a:ext uri="{FF2B5EF4-FFF2-40B4-BE49-F238E27FC236}">
                <a16:creationId xmlns:a16="http://schemas.microsoft.com/office/drawing/2014/main" id="{87C1FA4E-F81D-4802-BA14-EACC834A6182}"/>
              </a:ext>
            </a:extLst>
          </p:cNvPr>
          <p:cNvPicPr>
            <a:picLocks noChangeAspect="1"/>
          </p:cNvPicPr>
          <p:nvPr/>
        </p:nvPicPr>
        <p:blipFill>
          <a:blip r:embed="rId8"/>
          <a:stretch>
            <a:fillRect/>
          </a:stretch>
        </p:blipFill>
        <p:spPr>
          <a:xfrm>
            <a:off x="7279862" y="900439"/>
            <a:ext cx="1231441" cy="922084"/>
          </a:xfrm>
          <a:prstGeom prst="rect">
            <a:avLst/>
          </a:prstGeom>
        </p:spPr>
      </p:pic>
      <p:pic>
        <p:nvPicPr>
          <p:cNvPr id="24" name="Image 23">
            <a:extLst>
              <a:ext uri="{FF2B5EF4-FFF2-40B4-BE49-F238E27FC236}">
                <a16:creationId xmlns:a16="http://schemas.microsoft.com/office/drawing/2014/main" id="{2243E7AD-DB7E-470F-82EF-50FB0C81438F}"/>
              </a:ext>
            </a:extLst>
          </p:cNvPr>
          <p:cNvPicPr>
            <a:picLocks noChangeAspect="1"/>
          </p:cNvPicPr>
          <p:nvPr/>
        </p:nvPicPr>
        <p:blipFill>
          <a:blip r:embed="rId9"/>
          <a:stretch>
            <a:fillRect/>
          </a:stretch>
        </p:blipFill>
        <p:spPr>
          <a:xfrm>
            <a:off x="7353498" y="1757361"/>
            <a:ext cx="1231441" cy="1130583"/>
          </a:xfrm>
          <a:prstGeom prst="rect">
            <a:avLst/>
          </a:prstGeom>
        </p:spPr>
      </p:pic>
      <p:sp>
        <p:nvSpPr>
          <p:cNvPr id="25" name="ZoneTexte 24">
            <a:extLst>
              <a:ext uri="{FF2B5EF4-FFF2-40B4-BE49-F238E27FC236}">
                <a16:creationId xmlns:a16="http://schemas.microsoft.com/office/drawing/2014/main" id="{A58323FD-E4BC-4CB9-B442-954B177A019E}"/>
              </a:ext>
            </a:extLst>
          </p:cNvPr>
          <p:cNvSpPr txBox="1"/>
          <p:nvPr/>
        </p:nvSpPr>
        <p:spPr>
          <a:xfrm>
            <a:off x="6938222" y="2887944"/>
            <a:ext cx="1734954" cy="415498"/>
          </a:xfrm>
          <a:prstGeom prst="rect">
            <a:avLst/>
          </a:prstGeom>
          <a:noFill/>
        </p:spPr>
        <p:txBody>
          <a:bodyPr wrap="square" rtlCol="0">
            <a:spAutoFit/>
          </a:bodyPr>
          <a:lstStyle/>
          <a:p>
            <a:pPr algn="ctr" defTabSz="342900"/>
            <a:r>
              <a:rPr lang="fr-FR" sz="1050" dirty="0">
                <a:solidFill>
                  <a:prstClr val="black"/>
                </a:solidFill>
                <a:latin typeface="Calibri Light" panose="020F0302020204030204"/>
              </a:rPr>
              <a:t>Bac 600L</a:t>
            </a:r>
          </a:p>
          <a:p>
            <a:pPr algn="ctr" defTabSz="342900"/>
            <a:r>
              <a:rPr lang="fr-FR" sz="1050" dirty="0">
                <a:solidFill>
                  <a:prstClr val="black"/>
                </a:solidFill>
                <a:latin typeface="Calibri Light" panose="020F0302020204030204"/>
              </a:rPr>
              <a:t>ou 900L</a:t>
            </a:r>
          </a:p>
        </p:txBody>
      </p:sp>
      <p:pic>
        <p:nvPicPr>
          <p:cNvPr id="7" name="Image 6">
            <a:extLst>
              <a:ext uri="{FF2B5EF4-FFF2-40B4-BE49-F238E27FC236}">
                <a16:creationId xmlns:a16="http://schemas.microsoft.com/office/drawing/2014/main" id="{D4725AEF-1949-4268-9A96-61BDC385272C}"/>
              </a:ext>
            </a:extLst>
          </p:cNvPr>
          <p:cNvPicPr>
            <a:picLocks noChangeAspect="1"/>
          </p:cNvPicPr>
          <p:nvPr/>
        </p:nvPicPr>
        <p:blipFill>
          <a:blip r:embed="rId10"/>
          <a:stretch>
            <a:fillRect/>
          </a:stretch>
        </p:blipFill>
        <p:spPr>
          <a:xfrm>
            <a:off x="175100" y="1885558"/>
            <a:ext cx="1016746" cy="776681"/>
          </a:xfrm>
          <a:prstGeom prst="rect">
            <a:avLst/>
          </a:prstGeom>
        </p:spPr>
      </p:pic>
    </p:spTree>
    <p:extLst>
      <p:ext uri="{BB962C8B-B14F-4D97-AF65-F5344CB8AC3E}">
        <p14:creationId xmlns:p14="http://schemas.microsoft.com/office/powerpoint/2010/main" val="202083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10" name="Espace réservé du texte 9"/>
          <p:cNvSpPr>
            <a:spLocks noGrp="1"/>
          </p:cNvSpPr>
          <p:nvPr>
            <p:ph type="body" sz="quarter" idx="13"/>
          </p:nvPr>
        </p:nvSpPr>
        <p:spPr>
          <a:xfrm>
            <a:off x="467544" y="1491630"/>
            <a:ext cx="6120680" cy="2530800"/>
          </a:xfrm>
        </p:spPr>
        <p:txBody>
          <a:bodyPr/>
          <a:lstStyle/>
          <a:p>
            <a:endParaRPr lang="fr-FR" dirty="0"/>
          </a:p>
          <a:p>
            <a:r>
              <a:rPr lang="fr-FR" sz="1600" dirty="0"/>
              <a:t>Présentation des intervenants</a:t>
            </a:r>
          </a:p>
          <a:p>
            <a:r>
              <a:rPr lang="fr-FR" sz="1600" dirty="0"/>
              <a:t>La démarche de la Région Grand Est</a:t>
            </a:r>
          </a:p>
          <a:p>
            <a:r>
              <a:rPr lang="fr-FR" sz="1600" dirty="0"/>
              <a:t>Le tri et l’enlèvement des déchets par CHIMIREC</a:t>
            </a:r>
          </a:p>
          <a:p>
            <a:r>
              <a:rPr lang="fr-FR" sz="1600" dirty="0"/>
              <a:t>Utilisation du logigramme de tri</a:t>
            </a:r>
          </a:p>
          <a:p>
            <a:r>
              <a:rPr lang="fr-FR" sz="1600" dirty="0"/>
              <a:t> Questions diverses</a:t>
            </a:r>
          </a:p>
          <a:p>
            <a:r>
              <a:rPr lang="fr-FR" sz="1600" dirty="0"/>
              <a:t>Pour retrouver ce diaporama et des informations complémentaires</a:t>
            </a:r>
          </a:p>
          <a:p>
            <a:r>
              <a:rPr lang="fr-FR" sz="1600" dirty="0"/>
              <a:t>Contacts</a:t>
            </a:r>
          </a:p>
          <a:p>
            <a:pPr lvl="1"/>
            <a:endParaRPr lang="fr-FR" dirty="0"/>
          </a:p>
        </p:txBody>
      </p:sp>
      <p:sp>
        <p:nvSpPr>
          <p:cNvPr id="20" name="Espace réservé de la date 19"/>
          <p:cNvSpPr>
            <a:spLocks noGrp="1"/>
          </p:cNvSpPr>
          <p:nvPr>
            <p:ph type="dt" sz="half" idx="10"/>
          </p:nvPr>
        </p:nvSpPr>
        <p:spPr/>
        <p:txBody>
          <a:bodyPr/>
          <a:lstStyle/>
          <a:p>
            <a:pPr algn="r"/>
            <a:fld id="{0E09F52D-D0B3-4B6C-8672-E0BA50B1E707}" type="datetime1">
              <a:rPr lang="fr-FR" cap="all" smtClean="0"/>
              <a:t>12/01/2025</a:t>
            </a:fld>
            <a:endParaRPr lang="fr-FR" cap="all" dirty="0"/>
          </a:p>
        </p:txBody>
      </p:sp>
      <p:sp>
        <p:nvSpPr>
          <p:cNvPr id="21" name="Espace réservé du pied de page 20"/>
          <p:cNvSpPr>
            <a:spLocks noGrp="1"/>
          </p:cNvSpPr>
          <p:nvPr>
            <p:ph type="ftr" sz="quarter" idx="11"/>
          </p:nvPr>
        </p:nvSpPr>
        <p:spPr/>
        <p:txBody>
          <a:bodyPr/>
          <a:lstStyle/>
          <a:p>
            <a:r>
              <a:rPr lang="fr-FR"/>
              <a:t>Inspection  pédagogique régionale en physique-chimie</a:t>
            </a:r>
            <a:endParaRPr lang="fr-FR" dirty="0"/>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275785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4">
            <a:extLst>
              <a:ext uri="{FF2B5EF4-FFF2-40B4-BE49-F238E27FC236}">
                <a16:creationId xmlns:a16="http://schemas.microsoft.com/office/drawing/2014/main" id="{28CDBA29-50E1-495E-B4DD-70237C3D5B82}"/>
              </a:ext>
            </a:extLst>
          </p:cNvPr>
          <p:cNvSpPr/>
          <p:nvPr/>
        </p:nvSpPr>
        <p:spPr>
          <a:xfrm>
            <a:off x="0" y="-4169"/>
            <a:ext cx="7047000" cy="729000"/>
          </a:xfrm>
          <a:custGeom>
            <a:avLst/>
            <a:gdLst>
              <a:gd name="connsiteX0" fmla="*/ 0 w 9144000"/>
              <a:gd name="connsiteY0" fmla="*/ 199463 h 1196752"/>
              <a:gd name="connsiteX1" fmla="*/ 199463 w 9144000"/>
              <a:gd name="connsiteY1" fmla="*/ 0 h 1196752"/>
              <a:gd name="connsiteX2" fmla="*/ 8944537 w 9144000"/>
              <a:gd name="connsiteY2" fmla="*/ 0 h 1196752"/>
              <a:gd name="connsiteX3" fmla="*/ 9144000 w 9144000"/>
              <a:gd name="connsiteY3" fmla="*/ 199463 h 1196752"/>
              <a:gd name="connsiteX4" fmla="*/ 9144000 w 9144000"/>
              <a:gd name="connsiteY4" fmla="*/ 997289 h 1196752"/>
              <a:gd name="connsiteX5" fmla="*/ 8944537 w 9144000"/>
              <a:gd name="connsiteY5" fmla="*/ 1196752 h 1196752"/>
              <a:gd name="connsiteX6" fmla="*/ 199463 w 9144000"/>
              <a:gd name="connsiteY6" fmla="*/ 1196752 h 1196752"/>
              <a:gd name="connsiteX7" fmla="*/ 0 w 9144000"/>
              <a:gd name="connsiteY7" fmla="*/ 997289 h 1196752"/>
              <a:gd name="connsiteX8" fmla="*/ 0 w 9144000"/>
              <a:gd name="connsiteY8" fmla="*/ 199463 h 1196752"/>
              <a:gd name="connsiteX0" fmla="*/ 52 w 9144052"/>
              <a:gd name="connsiteY0" fmla="*/ 199463 h 1196752"/>
              <a:gd name="connsiteX1" fmla="*/ 104417 w 9144052"/>
              <a:gd name="connsiteY1" fmla="*/ 7315 h 1196752"/>
              <a:gd name="connsiteX2" fmla="*/ 8944589 w 9144052"/>
              <a:gd name="connsiteY2" fmla="*/ 0 h 1196752"/>
              <a:gd name="connsiteX3" fmla="*/ 9144052 w 9144052"/>
              <a:gd name="connsiteY3" fmla="*/ 199463 h 1196752"/>
              <a:gd name="connsiteX4" fmla="*/ 9144052 w 9144052"/>
              <a:gd name="connsiteY4" fmla="*/ 997289 h 1196752"/>
              <a:gd name="connsiteX5" fmla="*/ 8944589 w 9144052"/>
              <a:gd name="connsiteY5" fmla="*/ 1196752 h 1196752"/>
              <a:gd name="connsiteX6" fmla="*/ 199515 w 9144052"/>
              <a:gd name="connsiteY6" fmla="*/ 1196752 h 1196752"/>
              <a:gd name="connsiteX7" fmla="*/ 52 w 9144052"/>
              <a:gd name="connsiteY7" fmla="*/ 997289 h 1196752"/>
              <a:gd name="connsiteX8" fmla="*/ 52 w 9144052"/>
              <a:gd name="connsiteY8" fmla="*/ 199463 h 1196752"/>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1012744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0" fmla="*/ 590172 w 9734172"/>
              <a:gd name="connsiteY0" fmla="*/ 997289 h 1196752"/>
              <a:gd name="connsiteX1" fmla="*/ 694537 w 9734172"/>
              <a:gd name="connsiteY1" fmla="*/ 7315 h 1196752"/>
              <a:gd name="connsiteX2" fmla="*/ 9534709 w 9734172"/>
              <a:gd name="connsiteY2" fmla="*/ 0 h 1196752"/>
              <a:gd name="connsiteX3" fmla="*/ 9734172 w 9734172"/>
              <a:gd name="connsiteY3" fmla="*/ 199463 h 1196752"/>
              <a:gd name="connsiteX4" fmla="*/ 9734172 w 9734172"/>
              <a:gd name="connsiteY4" fmla="*/ 997289 h 1196752"/>
              <a:gd name="connsiteX5" fmla="*/ 9534709 w 9734172"/>
              <a:gd name="connsiteY5" fmla="*/ 1196752 h 1196752"/>
              <a:gd name="connsiteX6" fmla="*/ 789635 w 9734172"/>
              <a:gd name="connsiteY6" fmla="*/ 1196752 h 1196752"/>
              <a:gd name="connsiteX7" fmla="*/ 590172 w 9734172"/>
              <a:gd name="connsiteY7" fmla="*/ 997289 h 1196752"/>
              <a:gd name="connsiteX0" fmla="*/ 659259 w 9803259"/>
              <a:gd name="connsiteY0" fmla="*/ 997289 h 1196752"/>
              <a:gd name="connsiteX1" fmla="*/ 668527 w 9803259"/>
              <a:gd name="connsiteY1" fmla="*/ 14630 h 1196752"/>
              <a:gd name="connsiteX2" fmla="*/ 9603796 w 9803259"/>
              <a:gd name="connsiteY2" fmla="*/ 0 h 1196752"/>
              <a:gd name="connsiteX3" fmla="*/ 9803259 w 9803259"/>
              <a:gd name="connsiteY3" fmla="*/ 199463 h 1196752"/>
              <a:gd name="connsiteX4" fmla="*/ 9803259 w 9803259"/>
              <a:gd name="connsiteY4" fmla="*/ 997289 h 1196752"/>
              <a:gd name="connsiteX5" fmla="*/ 9603796 w 9803259"/>
              <a:gd name="connsiteY5" fmla="*/ 1196752 h 1196752"/>
              <a:gd name="connsiteX6" fmla="*/ 858722 w 9803259"/>
              <a:gd name="connsiteY6" fmla="*/ 1196752 h 1196752"/>
              <a:gd name="connsiteX7" fmla="*/ 659259 w 9803259"/>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207015 w 9151552"/>
              <a:gd name="connsiteY6" fmla="*/ 1196752 h 1196752"/>
              <a:gd name="connsiteX7" fmla="*/ 7552 w 9151552"/>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237930 h 1196752"/>
              <a:gd name="connsiteX5" fmla="*/ 9151552 w 9151552"/>
              <a:gd name="connsiteY5" fmla="*/ 997289 h 1196752"/>
              <a:gd name="connsiteX6" fmla="*/ 8952089 w 9151552"/>
              <a:gd name="connsiteY6" fmla="*/ 1196752 h 1196752"/>
              <a:gd name="connsiteX7" fmla="*/ 7552 w 9151552"/>
              <a:gd name="connsiteY7" fmla="*/ 997289 h 1196752"/>
              <a:gd name="connsiteX0" fmla="*/ 7552 w 9676246"/>
              <a:gd name="connsiteY0" fmla="*/ 997289 h 1196752"/>
              <a:gd name="connsiteX1" fmla="*/ 16820 w 9676246"/>
              <a:gd name="connsiteY1" fmla="*/ 14630 h 1196752"/>
              <a:gd name="connsiteX2" fmla="*/ 8952089 w 9676246"/>
              <a:gd name="connsiteY2" fmla="*/ 0 h 1196752"/>
              <a:gd name="connsiteX3" fmla="*/ 9151552 w 9676246"/>
              <a:gd name="connsiteY3" fmla="*/ 237930 h 1196752"/>
              <a:gd name="connsiteX4" fmla="*/ 9151552 w 9676246"/>
              <a:gd name="connsiteY4" fmla="*/ 997289 h 1196752"/>
              <a:gd name="connsiteX5" fmla="*/ 8952089 w 9676246"/>
              <a:gd name="connsiteY5" fmla="*/ 1196752 h 1196752"/>
              <a:gd name="connsiteX6" fmla="*/ 7552 w 9676246"/>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237930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82659 h 1182122"/>
              <a:gd name="connsiteX1" fmla="*/ 16820 w 9151552"/>
              <a:gd name="connsiteY1" fmla="*/ 0 h 1182122"/>
              <a:gd name="connsiteX2" fmla="*/ 9151552 w 9151552"/>
              <a:gd name="connsiteY2" fmla="*/ 223300 h 1182122"/>
              <a:gd name="connsiteX3" fmla="*/ 9151552 w 9151552"/>
              <a:gd name="connsiteY3" fmla="*/ 982659 h 1182122"/>
              <a:gd name="connsiteX4" fmla="*/ 8952089 w 9151552"/>
              <a:gd name="connsiteY4" fmla="*/ 1182122 h 1182122"/>
              <a:gd name="connsiteX5" fmla="*/ 7552 w 9151552"/>
              <a:gd name="connsiteY5" fmla="*/ 982659 h 1182122"/>
              <a:gd name="connsiteX0" fmla="*/ 7552 w 9151552"/>
              <a:gd name="connsiteY0" fmla="*/ 982659 h 1182122"/>
              <a:gd name="connsiteX1" fmla="*/ 16820 w 9151552"/>
              <a:gd name="connsiteY1" fmla="*/ 0 h 1182122"/>
              <a:gd name="connsiteX2" fmla="*/ 9151552 w 9151552"/>
              <a:gd name="connsiteY2" fmla="*/ 982659 h 1182122"/>
              <a:gd name="connsiteX3" fmla="*/ 8952089 w 9151552"/>
              <a:gd name="connsiteY3" fmla="*/ 1182122 h 1182122"/>
              <a:gd name="connsiteX4" fmla="*/ 7552 w 9151552"/>
              <a:gd name="connsiteY4" fmla="*/ 982659 h 1182122"/>
              <a:gd name="connsiteX0" fmla="*/ 7552 w 9166182"/>
              <a:gd name="connsiteY0" fmla="*/ 982659 h 1182122"/>
              <a:gd name="connsiteX1" fmla="*/ 16820 w 9166182"/>
              <a:gd name="connsiteY1" fmla="*/ 0 h 1182122"/>
              <a:gd name="connsiteX2" fmla="*/ 9166182 w 9166182"/>
              <a:gd name="connsiteY2" fmla="*/ 104835 h 1182122"/>
              <a:gd name="connsiteX3" fmla="*/ 8952089 w 9166182"/>
              <a:gd name="connsiteY3" fmla="*/ 1182122 h 1182122"/>
              <a:gd name="connsiteX4" fmla="*/ 7552 w 9166182"/>
              <a:gd name="connsiteY4" fmla="*/ 982659 h 1182122"/>
              <a:gd name="connsiteX0" fmla="*/ 7552 w 9166182"/>
              <a:gd name="connsiteY0" fmla="*/ 1338681 h 1538144"/>
              <a:gd name="connsiteX1" fmla="*/ 16820 w 9166182"/>
              <a:gd name="connsiteY1" fmla="*/ 356022 h 1538144"/>
              <a:gd name="connsiteX2" fmla="*/ 9166182 w 9166182"/>
              <a:gd name="connsiteY2" fmla="*/ 0 h 1538144"/>
              <a:gd name="connsiteX3" fmla="*/ 8952089 w 9166182"/>
              <a:gd name="connsiteY3" fmla="*/ 1538144 h 1538144"/>
              <a:gd name="connsiteX4" fmla="*/ 7552 w 9166182"/>
              <a:gd name="connsiteY4" fmla="*/ 1338681 h 1538144"/>
              <a:gd name="connsiteX0" fmla="*/ 13737 w 9172367"/>
              <a:gd name="connsiteY0" fmla="*/ 1341103 h 1540566"/>
              <a:gd name="connsiteX1" fmla="*/ 8374 w 9172367"/>
              <a:gd name="connsiteY1" fmla="*/ 0 h 1540566"/>
              <a:gd name="connsiteX2" fmla="*/ 9172367 w 9172367"/>
              <a:gd name="connsiteY2" fmla="*/ 2422 h 1540566"/>
              <a:gd name="connsiteX3" fmla="*/ 8958274 w 9172367"/>
              <a:gd name="connsiteY3" fmla="*/ 1540566 h 1540566"/>
              <a:gd name="connsiteX4" fmla="*/ 13737 w 9172367"/>
              <a:gd name="connsiteY4" fmla="*/ 1341103 h 1540566"/>
              <a:gd name="connsiteX0" fmla="*/ 13737 w 10226145"/>
              <a:gd name="connsiteY0" fmla="*/ 1341103 h 1565409"/>
              <a:gd name="connsiteX1" fmla="*/ 8374 w 10226145"/>
              <a:gd name="connsiteY1" fmla="*/ 0 h 1565409"/>
              <a:gd name="connsiteX2" fmla="*/ 9172367 w 10226145"/>
              <a:gd name="connsiteY2" fmla="*/ 2422 h 1565409"/>
              <a:gd name="connsiteX3" fmla="*/ 10108714 w 10226145"/>
              <a:gd name="connsiteY3" fmla="*/ 1364470 h 1565409"/>
              <a:gd name="connsiteX4" fmla="*/ 8958274 w 10226145"/>
              <a:gd name="connsiteY4" fmla="*/ 1540566 h 1565409"/>
              <a:gd name="connsiteX5" fmla="*/ 13737 w 10226145"/>
              <a:gd name="connsiteY5" fmla="*/ 1341103 h 1565409"/>
              <a:gd name="connsiteX0" fmla="*/ 13737 w 10226145"/>
              <a:gd name="connsiteY0" fmla="*/ 1341103 h 1496818"/>
              <a:gd name="connsiteX1" fmla="*/ 8374 w 10226145"/>
              <a:gd name="connsiteY1" fmla="*/ 0 h 1496818"/>
              <a:gd name="connsiteX2" fmla="*/ 9172367 w 10226145"/>
              <a:gd name="connsiteY2" fmla="*/ 2422 h 1496818"/>
              <a:gd name="connsiteX3" fmla="*/ 10108714 w 10226145"/>
              <a:gd name="connsiteY3" fmla="*/ 1364470 h 1496818"/>
              <a:gd name="connsiteX4" fmla="*/ 3354831 w 10226145"/>
              <a:gd name="connsiteY4" fmla="*/ 1401578 h 1496818"/>
              <a:gd name="connsiteX5" fmla="*/ 13737 w 10226145"/>
              <a:gd name="connsiteY5" fmla="*/ 1341103 h 1496818"/>
              <a:gd name="connsiteX0" fmla="*/ 13737 w 9697705"/>
              <a:gd name="connsiteY0" fmla="*/ 1341103 h 1565698"/>
              <a:gd name="connsiteX1" fmla="*/ 8374 w 9697705"/>
              <a:gd name="connsiteY1" fmla="*/ 0 h 1565698"/>
              <a:gd name="connsiteX2" fmla="*/ 9172367 w 9697705"/>
              <a:gd name="connsiteY2" fmla="*/ 2422 h 1565698"/>
              <a:gd name="connsiteX3" fmla="*/ 8462794 w 9697705"/>
              <a:gd name="connsiteY3" fmla="*/ 1459568 h 1565698"/>
              <a:gd name="connsiteX4" fmla="*/ 3354831 w 9697705"/>
              <a:gd name="connsiteY4" fmla="*/ 1401578 h 1565698"/>
              <a:gd name="connsiteX5" fmla="*/ 13737 w 9697705"/>
              <a:gd name="connsiteY5" fmla="*/ 1341103 h 1565698"/>
              <a:gd name="connsiteX0" fmla="*/ 13737 w 9775525"/>
              <a:gd name="connsiteY0" fmla="*/ 1341103 h 1565698"/>
              <a:gd name="connsiteX1" fmla="*/ 8374 w 9775525"/>
              <a:gd name="connsiteY1" fmla="*/ 0 h 1565698"/>
              <a:gd name="connsiteX2" fmla="*/ 9172367 w 9775525"/>
              <a:gd name="connsiteY2" fmla="*/ 2422 h 1565698"/>
              <a:gd name="connsiteX3" fmla="*/ 8462794 w 9775525"/>
              <a:gd name="connsiteY3" fmla="*/ 1459568 h 1565698"/>
              <a:gd name="connsiteX4" fmla="*/ 3354831 w 9775525"/>
              <a:gd name="connsiteY4" fmla="*/ 1401578 h 1565698"/>
              <a:gd name="connsiteX5" fmla="*/ 13737 w 9775525"/>
              <a:gd name="connsiteY5" fmla="*/ 1341103 h 1565698"/>
              <a:gd name="connsiteX0" fmla="*/ 13737 w 9775525"/>
              <a:gd name="connsiteY0" fmla="*/ 1341103 h 1572167"/>
              <a:gd name="connsiteX1" fmla="*/ 8374 w 9775525"/>
              <a:gd name="connsiteY1" fmla="*/ 0 h 1572167"/>
              <a:gd name="connsiteX2" fmla="*/ 9172367 w 9775525"/>
              <a:gd name="connsiteY2" fmla="*/ 2422 h 1572167"/>
              <a:gd name="connsiteX3" fmla="*/ 8462794 w 9775525"/>
              <a:gd name="connsiteY3" fmla="*/ 1459568 h 1572167"/>
              <a:gd name="connsiteX4" fmla="*/ 3354831 w 9775525"/>
              <a:gd name="connsiteY4" fmla="*/ 1401578 h 1572167"/>
              <a:gd name="connsiteX5" fmla="*/ 13737 w 9775525"/>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84412"/>
              <a:gd name="connsiteX1" fmla="*/ 8374 w 9172367"/>
              <a:gd name="connsiteY1" fmla="*/ 0 h 1584412"/>
              <a:gd name="connsiteX2" fmla="*/ 9172367 w 9172367"/>
              <a:gd name="connsiteY2" fmla="*/ 2422 h 1584412"/>
              <a:gd name="connsiteX3" fmla="*/ 8462794 w 9172367"/>
              <a:gd name="connsiteY3" fmla="*/ 1459568 h 1584412"/>
              <a:gd name="connsiteX4" fmla="*/ 13737 w 9172367"/>
              <a:gd name="connsiteY4" fmla="*/ 1341103 h 1584412"/>
              <a:gd name="connsiteX0" fmla="*/ 8103 w 9166733"/>
              <a:gd name="connsiteY0" fmla="*/ 1341103 h 1584412"/>
              <a:gd name="connsiteX1" fmla="*/ 2740 w 9166733"/>
              <a:gd name="connsiteY1" fmla="*/ 0 h 1584412"/>
              <a:gd name="connsiteX2" fmla="*/ 9166733 w 9166733"/>
              <a:gd name="connsiteY2" fmla="*/ 2422 h 1584412"/>
              <a:gd name="connsiteX3" fmla="*/ 8457160 w 9166733"/>
              <a:gd name="connsiteY3" fmla="*/ 1459568 h 1584412"/>
              <a:gd name="connsiteX4" fmla="*/ 8103 w 9166733"/>
              <a:gd name="connsiteY4" fmla="*/ 1341103 h 1584412"/>
              <a:gd name="connsiteX0" fmla="*/ 8103 w 9166733"/>
              <a:gd name="connsiteY0" fmla="*/ 1341103 h 1536474"/>
              <a:gd name="connsiteX1" fmla="*/ 2740 w 9166733"/>
              <a:gd name="connsiteY1" fmla="*/ 0 h 1536474"/>
              <a:gd name="connsiteX2" fmla="*/ 9166733 w 9166733"/>
              <a:gd name="connsiteY2" fmla="*/ 2422 h 1536474"/>
              <a:gd name="connsiteX3" fmla="*/ 8457160 w 9166733"/>
              <a:gd name="connsiteY3" fmla="*/ 1459568 h 1536474"/>
              <a:gd name="connsiteX4" fmla="*/ 8103 w 9166733"/>
              <a:gd name="connsiteY4" fmla="*/ 1341103 h 1536474"/>
              <a:gd name="connsiteX0" fmla="*/ 8103 w 9166733"/>
              <a:gd name="connsiteY0" fmla="*/ 1341103 h 1685042"/>
              <a:gd name="connsiteX1" fmla="*/ 2740 w 9166733"/>
              <a:gd name="connsiteY1" fmla="*/ 0 h 1685042"/>
              <a:gd name="connsiteX2" fmla="*/ 9166733 w 9166733"/>
              <a:gd name="connsiteY2" fmla="*/ 2422 h 1685042"/>
              <a:gd name="connsiteX3" fmla="*/ 8435214 w 9166733"/>
              <a:gd name="connsiteY3" fmla="*/ 1627818 h 1685042"/>
              <a:gd name="connsiteX4" fmla="*/ 8103 w 9166733"/>
              <a:gd name="connsiteY4" fmla="*/ 1341103 h 1685042"/>
              <a:gd name="connsiteX0" fmla="*/ 8103 w 9166733"/>
              <a:gd name="connsiteY0" fmla="*/ 1341103 h 1630261"/>
              <a:gd name="connsiteX1" fmla="*/ 2740 w 9166733"/>
              <a:gd name="connsiteY1" fmla="*/ 0 h 1630261"/>
              <a:gd name="connsiteX2" fmla="*/ 9166733 w 9166733"/>
              <a:gd name="connsiteY2" fmla="*/ 2422 h 1630261"/>
              <a:gd name="connsiteX3" fmla="*/ 8435214 w 9166733"/>
              <a:gd name="connsiteY3" fmla="*/ 1627818 h 1630261"/>
              <a:gd name="connsiteX4" fmla="*/ 8103 w 9166733"/>
              <a:gd name="connsiteY4" fmla="*/ 1341103 h 1630261"/>
              <a:gd name="connsiteX0" fmla="*/ 8103 w 9166733"/>
              <a:gd name="connsiteY0" fmla="*/ 1341103 h 1342248"/>
              <a:gd name="connsiteX1" fmla="*/ 2740 w 9166733"/>
              <a:gd name="connsiteY1" fmla="*/ 0 h 1342248"/>
              <a:gd name="connsiteX2" fmla="*/ 9166733 w 9166733"/>
              <a:gd name="connsiteY2" fmla="*/ 2422 h 1342248"/>
              <a:gd name="connsiteX3" fmla="*/ 8237704 w 9166733"/>
              <a:gd name="connsiteY3" fmla="*/ 1269373 h 1342248"/>
              <a:gd name="connsiteX4" fmla="*/ 8103 w 9166733"/>
              <a:gd name="connsiteY4" fmla="*/ 1341103 h 1342248"/>
              <a:gd name="connsiteX0" fmla="*/ 8103 w 9166733"/>
              <a:gd name="connsiteY0" fmla="*/ 1341103 h 1379152"/>
              <a:gd name="connsiteX1" fmla="*/ 2740 w 9166733"/>
              <a:gd name="connsiteY1" fmla="*/ 0 h 1379152"/>
              <a:gd name="connsiteX2" fmla="*/ 9166733 w 9166733"/>
              <a:gd name="connsiteY2" fmla="*/ 2422 h 1379152"/>
              <a:gd name="connsiteX3" fmla="*/ 8237704 w 9166733"/>
              <a:gd name="connsiteY3" fmla="*/ 1269373 h 1379152"/>
              <a:gd name="connsiteX4" fmla="*/ 8103 w 9166733"/>
              <a:gd name="connsiteY4" fmla="*/ 1341103 h 1379152"/>
              <a:gd name="connsiteX0" fmla="*/ 8103 w 9166733"/>
              <a:gd name="connsiteY0" fmla="*/ 1341103 h 1490325"/>
              <a:gd name="connsiteX1" fmla="*/ 2740 w 9166733"/>
              <a:gd name="connsiteY1" fmla="*/ 0 h 1490325"/>
              <a:gd name="connsiteX2" fmla="*/ 9166733 w 9166733"/>
              <a:gd name="connsiteY2" fmla="*/ 2422 h 1490325"/>
              <a:gd name="connsiteX3" fmla="*/ 8076769 w 9166733"/>
              <a:gd name="connsiteY3" fmla="*/ 1422993 h 1490325"/>
              <a:gd name="connsiteX4" fmla="*/ 8103 w 9166733"/>
              <a:gd name="connsiteY4" fmla="*/ 1341103 h 1490325"/>
              <a:gd name="connsiteX0" fmla="*/ 8103 w 8691245"/>
              <a:gd name="connsiteY0" fmla="*/ 1345996 h 1495218"/>
              <a:gd name="connsiteX1" fmla="*/ 2740 w 8691245"/>
              <a:gd name="connsiteY1" fmla="*/ 4893 h 1495218"/>
              <a:gd name="connsiteX2" fmla="*/ 8691245 w 8691245"/>
              <a:gd name="connsiteY2" fmla="*/ 0 h 1495218"/>
              <a:gd name="connsiteX3" fmla="*/ 8076769 w 8691245"/>
              <a:gd name="connsiteY3" fmla="*/ 1427886 h 1495218"/>
              <a:gd name="connsiteX4" fmla="*/ 8103 w 8691245"/>
              <a:gd name="connsiteY4" fmla="*/ 1345996 h 1495218"/>
              <a:gd name="connsiteX0" fmla="*/ 8103 w 8691245"/>
              <a:gd name="connsiteY0" fmla="*/ 1345996 h 1454085"/>
              <a:gd name="connsiteX1" fmla="*/ 2740 w 8691245"/>
              <a:gd name="connsiteY1" fmla="*/ 4893 h 1454085"/>
              <a:gd name="connsiteX2" fmla="*/ 8691245 w 8691245"/>
              <a:gd name="connsiteY2" fmla="*/ 0 h 1454085"/>
              <a:gd name="connsiteX3" fmla="*/ 7403771 w 8691245"/>
              <a:gd name="connsiteY3" fmla="*/ 1376680 h 1454085"/>
              <a:gd name="connsiteX4" fmla="*/ 8103 w 8691245"/>
              <a:gd name="connsiteY4" fmla="*/ 1345996 h 1454085"/>
              <a:gd name="connsiteX0" fmla="*/ 8103 w 8691245"/>
              <a:gd name="connsiteY0" fmla="*/ 1345996 h 1376680"/>
              <a:gd name="connsiteX1" fmla="*/ 2740 w 8691245"/>
              <a:gd name="connsiteY1" fmla="*/ 4893 h 1376680"/>
              <a:gd name="connsiteX2" fmla="*/ 8691245 w 8691245"/>
              <a:gd name="connsiteY2" fmla="*/ 0 h 1376680"/>
              <a:gd name="connsiteX3" fmla="*/ 7403771 w 8691245"/>
              <a:gd name="connsiteY3" fmla="*/ 1376680 h 1376680"/>
              <a:gd name="connsiteX4" fmla="*/ 8103 w 8691245"/>
              <a:gd name="connsiteY4" fmla="*/ 1345996 h 1376680"/>
              <a:gd name="connsiteX0" fmla="*/ 8103 w 8691245"/>
              <a:gd name="connsiteY0" fmla="*/ 1345996 h 1387146"/>
              <a:gd name="connsiteX1" fmla="*/ 2740 w 8691245"/>
              <a:gd name="connsiteY1" fmla="*/ 4893 h 1387146"/>
              <a:gd name="connsiteX2" fmla="*/ 8691245 w 8691245"/>
              <a:gd name="connsiteY2" fmla="*/ 0 h 1387146"/>
              <a:gd name="connsiteX3" fmla="*/ 7403771 w 8691245"/>
              <a:gd name="connsiteY3" fmla="*/ 1376680 h 1387146"/>
              <a:gd name="connsiteX4" fmla="*/ 8103 w 8691245"/>
              <a:gd name="connsiteY4" fmla="*/ 1345996 h 1387146"/>
              <a:gd name="connsiteX0" fmla="*/ 1314 w 8691771"/>
              <a:gd name="connsiteY0" fmla="*/ 1331365 h 1385510"/>
              <a:gd name="connsiteX1" fmla="*/ 3266 w 8691771"/>
              <a:gd name="connsiteY1" fmla="*/ 4893 h 1385510"/>
              <a:gd name="connsiteX2" fmla="*/ 8691771 w 8691771"/>
              <a:gd name="connsiteY2" fmla="*/ 0 h 1385510"/>
              <a:gd name="connsiteX3" fmla="*/ 7404297 w 8691771"/>
              <a:gd name="connsiteY3" fmla="*/ 1376680 h 1385510"/>
              <a:gd name="connsiteX4" fmla="*/ 1314 w 8691771"/>
              <a:gd name="connsiteY4" fmla="*/ 1331365 h 1385510"/>
              <a:gd name="connsiteX0" fmla="*/ 0 w 8705088"/>
              <a:gd name="connsiteY0" fmla="*/ 1053387 h 1378881"/>
              <a:gd name="connsiteX1" fmla="*/ 16583 w 8705088"/>
              <a:gd name="connsiteY1" fmla="*/ 4893 h 1378881"/>
              <a:gd name="connsiteX2" fmla="*/ 8705088 w 8705088"/>
              <a:gd name="connsiteY2" fmla="*/ 0 h 1378881"/>
              <a:gd name="connsiteX3" fmla="*/ 7417614 w 8705088"/>
              <a:gd name="connsiteY3" fmla="*/ 1376680 h 1378881"/>
              <a:gd name="connsiteX4" fmla="*/ 0 w 8705088"/>
              <a:gd name="connsiteY4" fmla="*/ 1053387 h 1378881"/>
              <a:gd name="connsiteX0" fmla="*/ 0 w 8705088"/>
              <a:gd name="connsiteY0" fmla="*/ 1053387 h 1306272"/>
              <a:gd name="connsiteX1" fmla="*/ 16583 w 8705088"/>
              <a:gd name="connsiteY1" fmla="*/ 4893 h 1306272"/>
              <a:gd name="connsiteX2" fmla="*/ 8705088 w 8705088"/>
              <a:gd name="connsiteY2" fmla="*/ 0 h 1306272"/>
              <a:gd name="connsiteX3" fmla="*/ 7534657 w 8705088"/>
              <a:gd name="connsiteY3" fmla="*/ 1303528 h 1306272"/>
              <a:gd name="connsiteX4" fmla="*/ 0 w 8705088"/>
              <a:gd name="connsiteY4" fmla="*/ 1053387 h 1306272"/>
              <a:gd name="connsiteX0" fmla="*/ 0 w 8705088"/>
              <a:gd name="connsiteY0" fmla="*/ 1053387 h 1315493"/>
              <a:gd name="connsiteX1" fmla="*/ 16583 w 8705088"/>
              <a:gd name="connsiteY1" fmla="*/ 4893 h 1315493"/>
              <a:gd name="connsiteX2" fmla="*/ 8705088 w 8705088"/>
              <a:gd name="connsiteY2" fmla="*/ 0 h 1315493"/>
              <a:gd name="connsiteX3" fmla="*/ 7534657 w 8705088"/>
              <a:gd name="connsiteY3" fmla="*/ 1303528 h 1315493"/>
              <a:gd name="connsiteX4" fmla="*/ 0 w 8705088"/>
              <a:gd name="connsiteY4" fmla="*/ 1053387 h 1315493"/>
              <a:gd name="connsiteX0" fmla="*/ 0 w 8705088"/>
              <a:gd name="connsiteY0" fmla="*/ 1053387 h 1399599"/>
              <a:gd name="connsiteX1" fmla="*/ 16583 w 8705088"/>
              <a:gd name="connsiteY1" fmla="*/ 4893 h 1399599"/>
              <a:gd name="connsiteX2" fmla="*/ 8705088 w 8705088"/>
              <a:gd name="connsiteY2" fmla="*/ 0 h 1399599"/>
              <a:gd name="connsiteX3" fmla="*/ 7534657 w 8705088"/>
              <a:gd name="connsiteY3" fmla="*/ 1303528 h 1399599"/>
              <a:gd name="connsiteX4" fmla="*/ 5449825 w 8705088"/>
              <a:gd name="connsiteY4" fmla="*/ 1274267 h 1399599"/>
              <a:gd name="connsiteX5" fmla="*/ 0 w 8705088"/>
              <a:gd name="connsiteY5" fmla="*/ 1053387 h 1399599"/>
              <a:gd name="connsiteX0" fmla="*/ 0 w 8705088"/>
              <a:gd name="connsiteY0" fmla="*/ 1053387 h 1369064"/>
              <a:gd name="connsiteX1" fmla="*/ 16583 w 8705088"/>
              <a:gd name="connsiteY1" fmla="*/ 4893 h 1369064"/>
              <a:gd name="connsiteX2" fmla="*/ 8705088 w 8705088"/>
              <a:gd name="connsiteY2" fmla="*/ 0 h 1369064"/>
              <a:gd name="connsiteX3" fmla="*/ 7534657 w 8705088"/>
              <a:gd name="connsiteY3" fmla="*/ 1303528 h 1369064"/>
              <a:gd name="connsiteX4" fmla="*/ 0 w 8705088"/>
              <a:gd name="connsiteY4" fmla="*/ 1053387 h 1369064"/>
              <a:gd name="connsiteX0" fmla="*/ 0 w 8705088"/>
              <a:gd name="connsiteY0" fmla="*/ 1053387 h 1438660"/>
              <a:gd name="connsiteX1" fmla="*/ 16583 w 8705088"/>
              <a:gd name="connsiteY1" fmla="*/ 4893 h 1438660"/>
              <a:gd name="connsiteX2" fmla="*/ 8705088 w 8705088"/>
              <a:gd name="connsiteY2" fmla="*/ 0 h 1438660"/>
              <a:gd name="connsiteX3" fmla="*/ 7534657 w 8705088"/>
              <a:gd name="connsiteY3" fmla="*/ 1303528 h 1438660"/>
              <a:gd name="connsiteX4" fmla="*/ 5259630 w 8705088"/>
              <a:gd name="connsiteY4" fmla="*/ 1369365 h 1438660"/>
              <a:gd name="connsiteX5" fmla="*/ 0 w 8705088"/>
              <a:gd name="connsiteY5" fmla="*/ 1053387 h 1438660"/>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399489"/>
              <a:gd name="connsiteX1" fmla="*/ 16583 w 8705088"/>
              <a:gd name="connsiteY1" fmla="*/ 4893 h 1399489"/>
              <a:gd name="connsiteX2" fmla="*/ 8705088 w 8705088"/>
              <a:gd name="connsiteY2" fmla="*/ 0 h 1399489"/>
              <a:gd name="connsiteX3" fmla="*/ 7534657 w 8705088"/>
              <a:gd name="connsiteY3" fmla="*/ 1303528 h 1399489"/>
              <a:gd name="connsiteX4" fmla="*/ 5266946 w 8705088"/>
              <a:gd name="connsiteY4" fmla="*/ 1245006 h 1399489"/>
              <a:gd name="connsiteX5" fmla="*/ 0 w 8705088"/>
              <a:gd name="connsiteY5" fmla="*/ 1053387 h 1399489"/>
              <a:gd name="connsiteX0" fmla="*/ 17 w 8705105"/>
              <a:gd name="connsiteY0" fmla="*/ 1053387 h 1399489"/>
              <a:gd name="connsiteX1" fmla="*/ 16600 w 8705105"/>
              <a:gd name="connsiteY1" fmla="*/ 4893 h 1399489"/>
              <a:gd name="connsiteX2" fmla="*/ 8705105 w 8705105"/>
              <a:gd name="connsiteY2" fmla="*/ 0 h 1399489"/>
              <a:gd name="connsiteX3" fmla="*/ 7534674 w 8705105"/>
              <a:gd name="connsiteY3" fmla="*/ 1303528 h 1399489"/>
              <a:gd name="connsiteX4" fmla="*/ 5266963 w 8705105"/>
              <a:gd name="connsiteY4" fmla="*/ 1245006 h 1399489"/>
              <a:gd name="connsiteX5" fmla="*/ 17 w 8705105"/>
              <a:gd name="connsiteY5" fmla="*/ 1053387 h 1399489"/>
              <a:gd name="connsiteX0" fmla="*/ 17 w 8705105"/>
              <a:gd name="connsiteY0" fmla="*/ 1053387 h 1421903"/>
              <a:gd name="connsiteX1" fmla="*/ 16600 w 8705105"/>
              <a:gd name="connsiteY1" fmla="*/ 4893 h 1421903"/>
              <a:gd name="connsiteX2" fmla="*/ 8705105 w 8705105"/>
              <a:gd name="connsiteY2" fmla="*/ 0 h 1421903"/>
              <a:gd name="connsiteX3" fmla="*/ 7534674 w 8705105"/>
              <a:gd name="connsiteY3" fmla="*/ 1303528 h 1421903"/>
              <a:gd name="connsiteX4" fmla="*/ 5186495 w 8705105"/>
              <a:gd name="connsiteY4" fmla="*/ 1325473 h 1421903"/>
              <a:gd name="connsiteX5" fmla="*/ 17 w 8705105"/>
              <a:gd name="connsiteY5" fmla="*/ 1053387 h 1421903"/>
              <a:gd name="connsiteX0" fmla="*/ 0 w 8705088"/>
              <a:gd name="connsiteY0" fmla="*/ 1053387 h 1421903"/>
              <a:gd name="connsiteX1" fmla="*/ 16583 w 8705088"/>
              <a:gd name="connsiteY1" fmla="*/ 4893 h 1421903"/>
              <a:gd name="connsiteX2" fmla="*/ 8705088 w 8705088"/>
              <a:gd name="connsiteY2" fmla="*/ 0 h 1421903"/>
              <a:gd name="connsiteX3" fmla="*/ 7534657 w 8705088"/>
              <a:gd name="connsiteY3" fmla="*/ 1303528 h 1421903"/>
              <a:gd name="connsiteX4" fmla="*/ 5186478 w 8705088"/>
              <a:gd name="connsiteY4" fmla="*/ 1325473 h 1421903"/>
              <a:gd name="connsiteX5" fmla="*/ 0 w 8705088"/>
              <a:gd name="connsiteY5" fmla="*/ 1053387 h 1421903"/>
              <a:gd name="connsiteX0" fmla="*/ 0 w 8705088"/>
              <a:gd name="connsiteY0" fmla="*/ 1053387 h 1363026"/>
              <a:gd name="connsiteX1" fmla="*/ 16583 w 8705088"/>
              <a:gd name="connsiteY1" fmla="*/ 4893 h 1363026"/>
              <a:gd name="connsiteX2" fmla="*/ 8705088 w 8705088"/>
              <a:gd name="connsiteY2" fmla="*/ 0 h 1363026"/>
              <a:gd name="connsiteX3" fmla="*/ 7863841 w 8705088"/>
              <a:gd name="connsiteY3" fmla="*/ 1193800 h 1363026"/>
              <a:gd name="connsiteX4" fmla="*/ 5186478 w 8705088"/>
              <a:gd name="connsiteY4" fmla="*/ 1325473 h 1363026"/>
              <a:gd name="connsiteX5" fmla="*/ 0 w 8705088"/>
              <a:gd name="connsiteY5" fmla="*/ 1053387 h 1363026"/>
              <a:gd name="connsiteX0" fmla="*/ 0 w 8705088"/>
              <a:gd name="connsiteY0" fmla="*/ 1053387 h 1378665"/>
              <a:gd name="connsiteX1" fmla="*/ 16583 w 8705088"/>
              <a:gd name="connsiteY1" fmla="*/ 4893 h 1378665"/>
              <a:gd name="connsiteX2" fmla="*/ 8705088 w 8705088"/>
              <a:gd name="connsiteY2" fmla="*/ 0 h 1378665"/>
              <a:gd name="connsiteX3" fmla="*/ 7863841 w 8705088"/>
              <a:gd name="connsiteY3" fmla="*/ 1193800 h 1378665"/>
              <a:gd name="connsiteX4" fmla="*/ 5186478 w 8705088"/>
              <a:gd name="connsiteY4" fmla="*/ 1325473 h 1378665"/>
              <a:gd name="connsiteX5" fmla="*/ 0 w 8705088"/>
              <a:gd name="connsiteY5" fmla="*/ 1053387 h 1378665"/>
              <a:gd name="connsiteX0" fmla="*/ 0 w 8705088"/>
              <a:gd name="connsiteY0" fmla="*/ 1053387 h 1344656"/>
              <a:gd name="connsiteX1" fmla="*/ 16583 w 8705088"/>
              <a:gd name="connsiteY1" fmla="*/ 4893 h 1344656"/>
              <a:gd name="connsiteX2" fmla="*/ 8705088 w 8705088"/>
              <a:gd name="connsiteY2" fmla="*/ 0 h 1344656"/>
              <a:gd name="connsiteX3" fmla="*/ 7980884 w 8705088"/>
              <a:gd name="connsiteY3" fmla="*/ 1003605 h 1344656"/>
              <a:gd name="connsiteX4" fmla="*/ 5186478 w 8705088"/>
              <a:gd name="connsiteY4" fmla="*/ 1325473 h 1344656"/>
              <a:gd name="connsiteX5" fmla="*/ 0 w 8705088"/>
              <a:gd name="connsiteY5" fmla="*/ 1053387 h 1344656"/>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9258677"/>
              <a:gd name="connsiteY0" fmla="*/ 1053387 h 1351155"/>
              <a:gd name="connsiteX1" fmla="*/ 16583 w 9258677"/>
              <a:gd name="connsiteY1" fmla="*/ 4893 h 1351155"/>
              <a:gd name="connsiteX2" fmla="*/ 8705088 w 9258677"/>
              <a:gd name="connsiteY2" fmla="*/ 0 h 1351155"/>
              <a:gd name="connsiteX3" fmla="*/ 8332014 w 9258677"/>
              <a:gd name="connsiteY3" fmla="*/ 667106 h 1351155"/>
              <a:gd name="connsiteX4" fmla="*/ 7980884 w 9258677"/>
              <a:gd name="connsiteY4" fmla="*/ 1003605 h 1351155"/>
              <a:gd name="connsiteX5" fmla="*/ 5186478 w 9258677"/>
              <a:gd name="connsiteY5" fmla="*/ 1325473 h 1351155"/>
              <a:gd name="connsiteX6" fmla="*/ 0 w 9258677"/>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46645 w 8705088"/>
              <a:gd name="connsiteY3" fmla="*/ 579324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70377"/>
              <a:gd name="connsiteX1" fmla="*/ 16583 w 8705088"/>
              <a:gd name="connsiteY1" fmla="*/ 4893 h 1370377"/>
              <a:gd name="connsiteX2" fmla="*/ 8705088 w 8705088"/>
              <a:gd name="connsiteY2" fmla="*/ 0 h 1370377"/>
              <a:gd name="connsiteX3" fmla="*/ 8346645 w 8705088"/>
              <a:gd name="connsiteY3" fmla="*/ 579324 h 1370377"/>
              <a:gd name="connsiteX4" fmla="*/ 7798004 w 8705088"/>
              <a:gd name="connsiteY4" fmla="*/ 1106018 h 1370377"/>
              <a:gd name="connsiteX5" fmla="*/ 5186478 w 8705088"/>
              <a:gd name="connsiteY5" fmla="*/ 1325473 h 1370377"/>
              <a:gd name="connsiteX6" fmla="*/ 0 w 8705088"/>
              <a:gd name="connsiteY6" fmla="*/ 1053387 h 1370377"/>
              <a:gd name="connsiteX0" fmla="*/ 0 w 8705088"/>
              <a:gd name="connsiteY0" fmla="*/ 1053387 h 1345731"/>
              <a:gd name="connsiteX1" fmla="*/ 16583 w 8705088"/>
              <a:gd name="connsiteY1" fmla="*/ 4893 h 1345731"/>
              <a:gd name="connsiteX2" fmla="*/ 8705088 w 8705088"/>
              <a:gd name="connsiteY2" fmla="*/ 0 h 1345731"/>
              <a:gd name="connsiteX3" fmla="*/ 8346645 w 8705088"/>
              <a:gd name="connsiteY3" fmla="*/ 579324 h 1345731"/>
              <a:gd name="connsiteX4" fmla="*/ 7798004 w 8705088"/>
              <a:gd name="connsiteY4" fmla="*/ 1106018 h 1345731"/>
              <a:gd name="connsiteX5" fmla="*/ 5186478 w 8705088"/>
              <a:gd name="connsiteY5" fmla="*/ 1325473 h 1345731"/>
              <a:gd name="connsiteX6" fmla="*/ 0 w 8705088"/>
              <a:gd name="connsiteY6" fmla="*/ 1053387 h 1345731"/>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8387"/>
              <a:gd name="connsiteX1" fmla="*/ 16583 w 8705088"/>
              <a:gd name="connsiteY1" fmla="*/ 4893 h 1348387"/>
              <a:gd name="connsiteX2" fmla="*/ 8705088 w 8705088"/>
              <a:gd name="connsiteY2" fmla="*/ 0 h 1348387"/>
              <a:gd name="connsiteX3" fmla="*/ 8346645 w 8705088"/>
              <a:gd name="connsiteY3" fmla="*/ 579324 h 1348387"/>
              <a:gd name="connsiteX4" fmla="*/ 7857381 w 8705088"/>
              <a:gd name="connsiteY4" fmla="*/ 1088205 h 1348387"/>
              <a:gd name="connsiteX5" fmla="*/ 5186478 w 8705088"/>
              <a:gd name="connsiteY5" fmla="*/ 1325473 h 1348387"/>
              <a:gd name="connsiteX6" fmla="*/ 0 w 8705088"/>
              <a:gd name="connsiteY6" fmla="*/ 1053387 h 1348387"/>
              <a:gd name="connsiteX0" fmla="*/ 0 w 8705088"/>
              <a:gd name="connsiteY0" fmla="*/ 1053387 h 1367097"/>
              <a:gd name="connsiteX1" fmla="*/ 16583 w 8705088"/>
              <a:gd name="connsiteY1" fmla="*/ 4893 h 1367097"/>
              <a:gd name="connsiteX2" fmla="*/ 8705088 w 8705088"/>
              <a:gd name="connsiteY2" fmla="*/ 0 h 1367097"/>
              <a:gd name="connsiteX3" fmla="*/ 8346645 w 8705088"/>
              <a:gd name="connsiteY3" fmla="*/ 579324 h 1367097"/>
              <a:gd name="connsiteX4" fmla="*/ 7518934 w 8705088"/>
              <a:gd name="connsiteY4" fmla="*/ 1195082 h 1367097"/>
              <a:gd name="connsiteX5" fmla="*/ 5186478 w 8705088"/>
              <a:gd name="connsiteY5" fmla="*/ 1325473 h 1367097"/>
              <a:gd name="connsiteX6" fmla="*/ 0 w 8705088"/>
              <a:gd name="connsiteY6" fmla="*/ 1053387 h 1367097"/>
              <a:gd name="connsiteX0" fmla="*/ 0 w 8705088"/>
              <a:gd name="connsiteY0" fmla="*/ 1053387 h 1354083"/>
              <a:gd name="connsiteX1" fmla="*/ 16583 w 8705088"/>
              <a:gd name="connsiteY1" fmla="*/ 4893 h 1354083"/>
              <a:gd name="connsiteX2" fmla="*/ 8705088 w 8705088"/>
              <a:gd name="connsiteY2" fmla="*/ 0 h 1354083"/>
              <a:gd name="connsiteX3" fmla="*/ 8055699 w 8705088"/>
              <a:gd name="connsiteY3" fmla="*/ 644638 h 1354083"/>
              <a:gd name="connsiteX4" fmla="*/ 7518934 w 8705088"/>
              <a:gd name="connsiteY4" fmla="*/ 1195082 h 1354083"/>
              <a:gd name="connsiteX5" fmla="*/ 5186478 w 8705088"/>
              <a:gd name="connsiteY5" fmla="*/ 1325473 h 1354083"/>
              <a:gd name="connsiteX6" fmla="*/ 0 w 8705088"/>
              <a:gd name="connsiteY6" fmla="*/ 1053387 h 1354083"/>
              <a:gd name="connsiteX0" fmla="*/ 0 w 8354766"/>
              <a:gd name="connsiteY0" fmla="*/ 1048494 h 1349190"/>
              <a:gd name="connsiteX1" fmla="*/ 16583 w 8354766"/>
              <a:gd name="connsiteY1" fmla="*/ 0 h 1349190"/>
              <a:gd name="connsiteX2" fmla="*/ 8354766 w 8354766"/>
              <a:gd name="connsiteY2" fmla="*/ 12920 h 1349190"/>
              <a:gd name="connsiteX3" fmla="*/ 8055699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49190"/>
              <a:gd name="connsiteX1" fmla="*/ 16583 w 8354766"/>
              <a:gd name="connsiteY1" fmla="*/ 0 h 1349190"/>
              <a:gd name="connsiteX2" fmla="*/ 8354766 w 8354766"/>
              <a:gd name="connsiteY2" fmla="*/ 12920 h 1349190"/>
              <a:gd name="connsiteX3" fmla="*/ 7984448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97288"/>
              <a:gd name="connsiteX1" fmla="*/ 16583 w 8354766"/>
              <a:gd name="connsiteY1" fmla="*/ 0 h 1397288"/>
              <a:gd name="connsiteX2" fmla="*/ 8354766 w 8354766"/>
              <a:gd name="connsiteY2" fmla="*/ 12920 h 1397288"/>
              <a:gd name="connsiteX3" fmla="*/ 7984448 w 8354766"/>
              <a:gd name="connsiteY3" fmla="*/ 639745 h 1397288"/>
              <a:gd name="connsiteX4" fmla="*/ 7518934 w 8354766"/>
              <a:gd name="connsiteY4" fmla="*/ 1190189 h 1397288"/>
              <a:gd name="connsiteX5" fmla="*/ 5186478 w 8354766"/>
              <a:gd name="connsiteY5" fmla="*/ 1320580 h 1397288"/>
              <a:gd name="connsiteX6" fmla="*/ 0 w 8354766"/>
              <a:gd name="connsiteY6" fmla="*/ 1048494 h 1397288"/>
              <a:gd name="connsiteX0" fmla="*/ 0 w 8354766"/>
              <a:gd name="connsiteY0" fmla="*/ 1048494 h 1350071"/>
              <a:gd name="connsiteX1" fmla="*/ 16583 w 8354766"/>
              <a:gd name="connsiteY1" fmla="*/ 0 h 1350071"/>
              <a:gd name="connsiteX2" fmla="*/ 8354766 w 8354766"/>
              <a:gd name="connsiteY2" fmla="*/ 12920 h 1350071"/>
              <a:gd name="connsiteX3" fmla="*/ 7954760 w 8354766"/>
              <a:gd name="connsiteY3" fmla="*/ 604119 h 1350071"/>
              <a:gd name="connsiteX4" fmla="*/ 7518934 w 8354766"/>
              <a:gd name="connsiteY4" fmla="*/ 1190189 h 1350071"/>
              <a:gd name="connsiteX5" fmla="*/ 5186478 w 8354766"/>
              <a:gd name="connsiteY5" fmla="*/ 1320580 h 1350071"/>
              <a:gd name="connsiteX6" fmla="*/ 0 w 8354766"/>
              <a:gd name="connsiteY6" fmla="*/ 1048494 h 1350071"/>
              <a:gd name="connsiteX0" fmla="*/ 0 w 8354766"/>
              <a:gd name="connsiteY0" fmla="*/ 1048494 h 1442611"/>
              <a:gd name="connsiteX1" fmla="*/ 16583 w 8354766"/>
              <a:gd name="connsiteY1" fmla="*/ 0 h 1442611"/>
              <a:gd name="connsiteX2" fmla="*/ 8354766 w 8354766"/>
              <a:gd name="connsiteY2" fmla="*/ 12920 h 1442611"/>
              <a:gd name="connsiteX3" fmla="*/ 7954760 w 8354766"/>
              <a:gd name="connsiteY3" fmla="*/ 604119 h 1442611"/>
              <a:gd name="connsiteX4" fmla="*/ 7518934 w 8354766"/>
              <a:gd name="connsiteY4" fmla="*/ 1190189 h 1442611"/>
              <a:gd name="connsiteX5" fmla="*/ 5186478 w 8354766"/>
              <a:gd name="connsiteY5" fmla="*/ 1320580 h 1442611"/>
              <a:gd name="connsiteX6" fmla="*/ 0 w 8354766"/>
              <a:gd name="connsiteY6" fmla="*/ 1048494 h 1442611"/>
              <a:gd name="connsiteX0" fmla="*/ 0 w 8354766"/>
              <a:gd name="connsiteY0" fmla="*/ 1048494 h 1393195"/>
              <a:gd name="connsiteX1" fmla="*/ 16583 w 8354766"/>
              <a:gd name="connsiteY1" fmla="*/ 0 h 1393195"/>
              <a:gd name="connsiteX2" fmla="*/ 8354766 w 8354766"/>
              <a:gd name="connsiteY2" fmla="*/ 12920 h 1393195"/>
              <a:gd name="connsiteX3" fmla="*/ 7954760 w 8354766"/>
              <a:gd name="connsiteY3" fmla="*/ 604119 h 1393195"/>
              <a:gd name="connsiteX4" fmla="*/ 7518934 w 8354766"/>
              <a:gd name="connsiteY4" fmla="*/ 1190189 h 1393195"/>
              <a:gd name="connsiteX5" fmla="*/ 5186478 w 8354766"/>
              <a:gd name="connsiteY5" fmla="*/ 1320580 h 1393195"/>
              <a:gd name="connsiteX6" fmla="*/ 0 w 8354766"/>
              <a:gd name="connsiteY6" fmla="*/ 1048494 h 1393195"/>
              <a:gd name="connsiteX0" fmla="*/ 0 w 8396330"/>
              <a:gd name="connsiteY0" fmla="*/ 1048494 h 1393195"/>
              <a:gd name="connsiteX1" fmla="*/ 16583 w 8396330"/>
              <a:gd name="connsiteY1" fmla="*/ 0 h 1393195"/>
              <a:gd name="connsiteX2" fmla="*/ 8396330 w 8396330"/>
              <a:gd name="connsiteY2" fmla="*/ 6982 h 1393195"/>
              <a:gd name="connsiteX3" fmla="*/ 7954760 w 8396330"/>
              <a:gd name="connsiteY3" fmla="*/ 604119 h 1393195"/>
              <a:gd name="connsiteX4" fmla="*/ 7518934 w 8396330"/>
              <a:gd name="connsiteY4" fmla="*/ 1190189 h 1393195"/>
              <a:gd name="connsiteX5" fmla="*/ 5186478 w 8396330"/>
              <a:gd name="connsiteY5" fmla="*/ 1320580 h 1393195"/>
              <a:gd name="connsiteX6" fmla="*/ 0 w 8396330"/>
              <a:gd name="connsiteY6" fmla="*/ 1048494 h 1393195"/>
              <a:gd name="connsiteX0" fmla="*/ 0 w 8396330"/>
              <a:gd name="connsiteY0" fmla="*/ 1048494 h 1349773"/>
              <a:gd name="connsiteX1" fmla="*/ 16583 w 8396330"/>
              <a:gd name="connsiteY1" fmla="*/ 0 h 1349773"/>
              <a:gd name="connsiteX2" fmla="*/ 8396330 w 8396330"/>
              <a:gd name="connsiteY2" fmla="*/ 6982 h 1349773"/>
              <a:gd name="connsiteX3" fmla="*/ 7936947 w 8396330"/>
              <a:gd name="connsiteY3" fmla="*/ 615994 h 1349773"/>
              <a:gd name="connsiteX4" fmla="*/ 7518934 w 8396330"/>
              <a:gd name="connsiteY4" fmla="*/ 1190189 h 1349773"/>
              <a:gd name="connsiteX5" fmla="*/ 5186478 w 8396330"/>
              <a:gd name="connsiteY5" fmla="*/ 1320580 h 1349773"/>
              <a:gd name="connsiteX6" fmla="*/ 0 w 8396330"/>
              <a:gd name="connsiteY6" fmla="*/ 1048494 h 1349773"/>
              <a:gd name="connsiteX0" fmla="*/ 0 w 8396330"/>
              <a:gd name="connsiteY0" fmla="*/ 1048494 h 1409564"/>
              <a:gd name="connsiteX1" fmla="*/ 16583 w 8396330"/>
              <a:gd name="connsiteY1" fmla="*/ 0 h 1409564"/>
              <a:gd name="connsiteX2" fmla="*/ 8396330 w 8396330"/>
              <a:gd name="connsiteY2" fmla="*/ 6982 h 1409564"/>
              <a:gd name="connsiteX3" fmla="*/ 7936947 w 8396330"/>
              <a:gd name="connsiteY3" fmla="*/ 615994 h 1409564"/>
              <a:gd name="connsiteX4" fmla="*/ 7518934 w 8396330"/>
              <a:gd name="connsiteY4" fmla="*/ 1190189 h 1409564"/>
              <a:gd name="connsiteX5" fmla="*/ 5186478 w 8396330"/>
              <a:gd name="connsiteY5" fmla="*/ 1320580 h 1409564"/>
              <a:gd name="connsiteX6" fmla="*/ 0 w 8396330"/>
              <a:gd name="connsiteY6" fmla="*/ 1048494 h 1409564"/>
              <a:gd name="connsiteX0" fmla="*/ 0 w 8396330"/>
              <a:gd name="connsiteY0" fmla="*/ 1048494 h 1405179"/>
              <a:gd name="connsiteX1" fmla="*/ 16583 w 8396330"/>
              <a:gd name="connsiteY1" fmla="*/ 0 h 1405179"/>
              <a:gd name="connsiteX2" fmla="*/ 8396330 w 8396330"/>
              <a:gd name="connsiteY2" fmla="*/ 6982 h 1405179"/>
              <a:gd name="connsiteX3" fmla="*/ 7936947 w 8396330"/>
              <a:gd name="connsiteY3" fmla="*/ 615994 h 1405179"/>
              <a:gd name="connsiteX4" fmla="*/ 7518934 w 8396330"/>
              <a:gd name="connsiteY4" fmla="*/ 1190189 h 1405179"/>
              <a:gd name="connsiteX5" fmla="*/ 5186478 w 8396330"/>
              <a:gd name="connsiteY5" fmla="*/ 1320580 h 1405179"/>
              <a:gd name="connsiteX6" fmla="*/ 0 w 8396330"/>
              <a:gd name="connsiteY6" fmla="*/ 1048494 h 1405179"/>
              <a:gd name="connsiteX0" fmla="*/ 0 w 8396330"/>
              <a:gd name="connsiteY0" fmla="*/ 1048494 h 1399560"/>
              <a:gd name="connsiteX1" fmla="*/ 16583 w 8396330"/>
              <a:gd name="connsiteY1" fmla="*/ 0 h 1399560"/>
              <a:gd name="connsiteX2" fmla="*/ 8396330 w 8396330"/>
              <a:gd name="connsiteY2" fmla="*/ 6982 h 1399560"/>
              <a:gd name="connsiteX3" fmla="*/ 7936947 w 8396330"/>
              <a:gd name="connsiteY3" fmla="*/ 615994 h 1399560"/>
              <a:gd name="connsiteX4" fmla="*/ 7479178 w 8396330"/>
              <a:gd name="connsiteY4" fmla="*/ 1178262 h 1399560"/>
              <a:gd name="connsiteX5" fmla="*/ 5186478 w 8396330"/>
              <a:gd name="connsiteY5" fmla="*/ 1320580 h 1399560"/>
              <a:gd name="connsiteX6" fmla="*/ 0 w 8396330"/>
              <a:gd name="connsiteY6" fmla="*/ 1048494 h 1399560"/>
              <a:gd name="connsiteX0" fmla="*/ 0 w 8396330"/>
              <a:gd name="connsiteY0" fmla="*/ 1048494 h 1421565"/>
              <a:gd name="connsiteX1" fmla="*/ 16583 w 8396330"/>
              <a:gd name="connsiteY1" fmla="*/ 0 h 1421565"/>
              <a:gd name="connsiteX2" fmla="*/ 8396330 w 8396330"/>
              <a:gd name="connsiteY2" fmla="*/ 6982 h 1421565"/>
              <a:gd name="connsiteX3" fmla="*/ 7936947 w 8396330"/>
              <a:gd name="connsiteY3" fmla="*/ 615994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421565"/>
              <a:gd name="connsiteX1" fmla="*/ 16583 w 8396330"/>
              <a:gd name="connsiteY1" fmla="*/ 0 h 1421565"/>
              <a:gd name="connsiteX2" fmla="*/ 8396330 w 8396330"/>
              <a:gd name="connsiteY2" fmla="*/ 6982 h 1421565"/>
              <a:gd name="connsiteX3" fmla="*/ 8135730 w 8396330"/>
              <a:gd name="connsiteY3" fmla="*/ 361552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333574"/>
              <a:gd name="connsiteX1" fmla="*/ 16583 w 8396330"/>
              <a:gd name="connsiteY1" fmla="*/ 0 h 1333574"/>
              <a:gd name="connsiteX2" fmla="*/ 8396330 w 8396330"/>
              <a:gd name="connsiteY2" fmla="*/ 6982 h 1333574"/>
              <a:gd name="connsiteX3" fmla="*/ 8135730 w 8396330"/>
              <a:gd name="connsiteY3" fmla="*/ 361552 h 1333574"/>
              <a:gd name="connsiteX4" fmla="*/ 7852889 w 8396330"/>
              <a:gd name="connsiteY4" fmla="*/ 732988 h 1333574"/>
              <a:gd name="connsiteX5" fmla="*/ 5186478 w 8396330"/>
              <a:gd name="connsiteY5" fmla="*/ 1320580 h 1333574"/>
              <a:gd name="connsiteX6" fmla="*/ 0 w 8396330"/>
              <a:gd name="connsiteY6" fmla="*/ 1048494 h 1333574"/>
              <a:gd name="connsiteX0" fmla="*/ 0 w 8396330"/>
              <a:gd name="connsiteY0" fmla="*/ 1048494 h 1127504"/>
              <a:gd name="connsiteX1" fmla="*/ 16583 w 8396330"/>
              <a:gd name="connsiteY1" fmla="*/ 0 h 1127504"/>
              <a:gd name="connsiteX2" fmla="*/ 8396330 w 8396330"/>
              <a:gd name="connsiteY2" fmla="*/ 6982 h 1127504"/>
              <a:gd name="connsiteX3" fmla="*/ 8135730 w 8396330"/>
              <a:gd name="connsiteY3" fmla="*/ 361552 h 1127504"/>
              <a:gd name="connsiteX4" fmla="*/ 7852889 w 8396330"/>
              <a:gd name="connsiteY4" fmla="*/ 732988 h 1127504"/>
              <a:gd name="connsiteX5" fmla="*/ 5099014 w 8396330"/>
              <a:gd name="connsiteY5" fmla="*/ 1097944 h 1127504"/>
              <a:gd name="connsiteX6" fmla="*/ 0 w 8396330"/>
              <a:gd name="connsiteY6" fmla="*/ 1048494 h 1127504"/>
              <a:gd name="connsiteX0" fmla="*/ 0 w 8388378"/>
              <a:gd name="connsiteY0" fmla="*/ 833809 h 1127504"/>
              <a:gd name="connsiteX1" fmla="*/ 8631 w 8388378"/>
              <a:gd name="connsiteY1" fmla="*/ 0 h 1127504"/>
              <a:gd name="connsiteX2" fmla="*/ 8388378 w 8388378"/>
              <a:gd name="connsiteY2" fmla="*/ 6982 h 1127504"/>
              <a:gd name="connsiteX3" fmla="*/ 8127778 w 8388378"/>
              <a:gd name="connsiteY3" fmla="*/ 361552 h 1127504"/>
              <a:gd name="connsiteX4" fmla="*/ 7844937 w 8388378"/>
              <a:gd name="connsiteY4" fmla="*/ 732988 h 1127504"/>
              <a:gd name="connsiteX5" fmla="*/ 5091062 w 8388378"/>
              <a:gd name="connsiteY5" fmla="*/ 1097944 h 1127504"/>
              <a:gd name="connsiteX6" fmla="*/ 0 w 8388378"/>
              <a:gd name="connsiteY6" fmla="*/ 833809 h 1127504"/>
              <a:gd name="connsiteX0" fmla="*/ 0 w 8388378"/>
              <a:gd name="connsiteY0" fmla="*/ 833809 h 965147"/>
              <a:gd name="connsiteX1" fmla="*/ 8631 w 8388378"/>
              <a:gd name="connsiteY1" fmla="*/ 0 h 965147"/>
              <a:gd name="connsiteX2" fmla="*/ 8388378 w 8388378"/>
              <a:gd name="connsiteY2" fmla="*/ 6982 h 965147"/>
              <a:gd name="connsiteX3" fmla="*/ 8127778 w 8388378"/>
              <a:gd name="connsiteY3" fmla="*/ 361552 h 965147"/>
              <a:gd name="connsiteX4" fmla="*/ 7844937 w 8388378"/>
              <a:gd name="connsiteY4" fmla="*/ 732988 h 965147"/>
              <a:gd name="connsiteX5" fmla="*/ 5560189 w 8388378"/>
              <a:gd name="connsiteY5" fmla="*/ 851454 h 965147"/>
              <a:gd name="connsiteX6" fmla="*/ 0 w 8388378"/>
              <a:gd name="connsiteY6" fmla="*/ 833809 h 965147"/>
              <a:gd name="connsiteX0" fmla="*/ 0 w 8388378"/>
              <a:gd name="connsiteY0" fmla="*/ 833809 h 939073"/>
              <a:gd name="connsiteX1" fmla="*/ 8631 w 8388378"/>
              <a:gd name="connsiteY1" fmla="*/ 0 h 939073"/>
              <a:gd name="connsiteX2" fmla="*/ 8388378 w 8388378"/>
              <a:gd name="connsiteY2" fmla="*/ 6982 h 939073"/>
              <a:gd name="connsiteX3" fmla="*/ 8127778 w 8388378"/>
              <a:gd name="connsiteY3" fmla="*/ 361552 h 939073"/>
              <a:gd name="connsiteX4" fmla="*/ 7844937 w 8388378"/>
              <a:gd name="connsiteY4" fmla="*/ 732988 h 939073"/>
              <a:gd name="connsiteX5" fmla="*/ 5560189 w 8388378"/>
              <a:gd name="connsiteY5" fmla="*/ 851454 h 939073"/>
              <a:gd name="connsiteX6" fmla="*/ 0 w 8388378"/>
              <a:gd name="connsiteY6" fmla="*/ 833809 h 939073"/>
              <a:gd name="connsiteX0" fmla="*/ 0 w 8388378"/>
              <a:gd name="connsiteY0" fmla="*/ 833809 h 851711"/>
              <a:gd name="connsiteX1" fmla="*/ 8631 w 8388378"/>
              <a:gd name="connsiteY1" fmla="*/ 0 h 851711"/>
              <a:gd name="connsiteX2" fmla="*/ 8388378 w 8388378"/>
              <a:gd name="connsiteY2" fmla="*/ 6982 h 851711"/>
              <a:gd name="connsiteX3" fmla="*/ 8127778 w 8388378"/>
              <a:gd name="connsiteY3" fmla="*/ 361552 h 851711"/>
              <a:gd name="connsiteX4" fmla="*/ 7996012 w 8388378"/>
              <a:gd name="connsiteY4" fmla="*/ 502401 h 851711"/>
              <a:gd name="connsiteX5" fmla="*/ 5560189 w 8388378"/>
              <a:gd name="connsiteY5" fmla="*/ 851454 h 851711"/>
              <a:gd name="connsiteX6" fmla="*/ 0 w 8388378"/>
              <a:gd name="connsiteY6" fmla="*/ 833809 h 851711"/>
              <a:gd name="connsiteX0" fmla="*/ 0 w 8388378"/>
              <a:gd name="connsiteY0" fmla="*/ 833809 h 859516"/>
              <a:gd name="connsiteX1" fmla="*/ 8631 w 8388378"/>
              <a:gd name="connsiteY1" fmla="*/ 0 h 859516"/>
              <a:gd name="connsiteX2" fmla="*/ 8388378 w 8388378"/>
              <a:gd name="connsiteY2" fmla="*/ 6982 h 859516"/>
              <a:gd name="connsiteX3" fmla="*/ 8127778 w 8388378"/>
              <a:gd name="connsiteY3" fmla="*/ 361552 h 859516"/>
              <a:gd name="connsiteX4" fmla="*/ 7972158 w 8388378"/>
              <a:gd name="connsiteY4" fmla="*/ 558060 h 859516"/>
              <a:gd name="connsiteX5" fmla="*/ 5560189 w 8388378"/>
              <a:gd name="connsiteY5" fmla="*/ 851454 h 859516"/>
              <a:gd name="connsiteX6" fmla="*/ 0 w 8388378"/>
              <a:gd name="connsiteY6" fmla="*/ 833809 h 859516"/>
              <a:gd name="connsiteX0" fmla="*/ 0 w 8392711"/>
              <a:gd name="connsiteY0" fmla="*/ 835494 h 861201"/>
              <a:gd name="connsiteX1" fmla="*/ 8631 w 8392711"/>
              <a:gd name="connsiteY1" fmla="*/ 1685 h 861201"/>
              <a:gd name="connsiteX2" fmla="*/ 8392711 w 8392711"/>
              <a:gd name="connsiteY2" fmla="*/ 0 h 861201"/>
              <a:gd name="connsiteX3" fmla="*/ 8127778 w 8392711"/>
              <a:gd name="connsiteY3" fmla="*/ 363237 h 861201"/>
              <a:gd name="connsiteX4" fmla="*/ 7972158 w 8392711"/>
              <a:gd name="connsiteY4" fmla="*/ 559745 h 861201"/>
              <a:gd name="connsiteX5" fmla="*/ 5560189 w 8392711"/>
              <a:gd name="connsiteY5" fmla="*/ 853139 h 861201"/>
              <a:gd name="connsiteX6" fmla="*/ 0 w 8392711"/>
              <a:gd name="connsiteY6" fmla="*/ 835494 h 861201"/>
              <a:gd name="connsiteX0" fmla="*/ 0 w 8397997"/>
              <a:gd name="connsiteY0" fmla="*/ 856636 h 867905"/>
              <a:gd name="connsiteX1" fmla="*/ 13917 w 8397997"/>
              <a:gd name="connsiteY1" fmla="*/ 1685 h 867905"/>
              <a:gd name="connsiteX2" fmla="*/ 8397997 w 8397997"/>
              <a:gd name="connsiteY2" fmla="*/ 0 h 867905"/>
              <a:gd name="connsiteX3" fmla="*/ 8133064 w 8397997"/>
              <a:gd name="connsiteY3" fmla="*/ 363237 h 867905"/>
              <a:gd name="connsiteX4" fmla="*/ 7977444 w 8397997"/>
              <a:gd name="connsiteY4" fmla="*/ 559745 h 867905"/>
              <a:gd name="connsiteX5" fmla="*/ 5565475 w 8397997"/>
              <a:gd name="connsiteY5" fmla="*/ 853139 h 867905"/>
              <a:gd name="connsiteX6" fmla="*/ 0 w 8397997"/>
              <a:gd name="connsiteY6" fmla="*/ 856636 h 867905"/>
              <a:gd name="connsiteX0" fmla="*/ 0 w 8397997"/>
              <a:gd name="connsiteY0" fmla="*/ 846064 h 861201"/>
              <a:gd name="connsiteX1" fmla="*/ 13917 w 8397997"/>
              <a:gd name="connsiteY1" fmla="*/ 1685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4945 w 8402942"/>
              <a:gd name="connsiteY0" fmla="*/ 846064 h 883366"/>
              <a:gd name="connsiteX1" fmla="*/ 2959 w 8402942"/>
              <a:gd name="connsiteY1" fmla="*/ 120955 h 883366"/>
              <a:gd name="connsiteX2" fmla="*/ 8402942 w 8402942"/>
              <a:gd name="connsiteY2" fmla="*/ 0 h 883366"/>
              <a:gd name="connsiteX3" fmla="*/ 8138009 w 8402942"/>
              <a:gd name="connsiteY3" fmla="*/ 363237 h 883366"/>
              <a:gd name="connsiteX4" fmla="*/ 7982389 w 8402942"/>
              <a:gd name="connsiteY4" fmla="*/ 559745 h 883366"/>
              <a:gd name="connsiteX5" fmla="*/ 5570420 w 8402942"/>
              <a:gd name="connsiteY5" fmla="*/ 853139 h 883366"/>
              <a:gd name="connsiteX6" fmla="*/ 4945 w 8402942"/>
              <a:gd name="connsiteY6" fmla="*/ 846064 h 883366"/>
              <a:gd name="connsiteX0" fmla="*/ 0 w 8397997"/>
              <a:gd name="connsiteY0" fmla="*/ 846064 h 861201"/>
              <a:gd name="connsiteX1" fmla="*/ 5965 w 8397997"/>
              <a:gd name="connsiteY1" fmla="*/ 1686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73427 w 8397997"/>
              <a:gd name="connsiteY5" fmla="*/ 841212 h 858731"/>
              <a:gd name="connsiteX6" fmla="*/ 0 w 8397997"/>
              <a:gd name="connsiteY6" fmla="*/ 846064 h 858731"/>
              <a:gd name="connsiteX0" fmla="*/ 0 w 8397997"/>
              <a:gd name="connsiteY0" fmla="*/ 846064 h 912869"/>
              <a:gd name="connsiteX1" fmla="*/ 5965 w 8397997"/>
              <a:gd name="connsiteY1" fmla="*/ 1686 h 912869"/>
              <a:gd name="connsiteX2" fmla="*/ 8397997 w 8397997"/>
              <a:gd name="connsiteY2" fmla="*/ 0 h 912869"/>
              <a:gd name="connsiteX3" fmla="*/ 8133064 w 8397997"/>
              <a:gd name="connsiteY3" fmla="*/ 363237 h 912869"/>
              <a:gd name="connsiteX4" fmla="*/ 7977444 w 8397997"/>
              <a:gd name="connsiteY4" fmla="*/ 559745 h 912869"/>
              <a:gd name="connsiteX5" fmla="*/ 5569452 w 8397997"/>
              <a:gd name="connsiteY5" fmla="*/ 912774 h 912869"/>
              <a:gd name="connsiteX6" fmla="*/ 0 w 8397997"/>
              <a:gd name="connsiteY6" fmla="*/ 846064 h 912869"/>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37646 w 8397997"/>
              <a:gd name="connsiteY5" fmla="*/ 841212 h 858731"/>
              <a:gd name="connsiteX6" fmla="*/ 0 w 8397997"/>
              <a:gd name="connsiteY6" fmla="*/ 846064 h 858731"/>
              <a:gd name="connsiteX0" fmla="*/ 0 w 8397997"/>
              <a:gd name="connsiteY0" fmla="*/ 846064 h 864273"/>
              <a:gd name="connsiteX1" fmla="*/ 5965 w 8397997"/>
              <a:gd name="connsiteY1" fmla="*/ 1686 h 864273"/>
              <a:gd name="connsiteX2" fmla="*/ 8397997 w 8397997"/>
              <a:gd name="connsiteY2" fmla="*/ 0 h 864273"/>
              <a:gd name="connsiteX3" fmla="*/ 8133064 w 8397997"/>
              <a:gd name="connsiteY3" fmla="*/ 363237 h 864273"/>
              <a:gd name="connsiteX4" fmla="*/ 7977444 w 8397997"/>
              <a:gd name="connsiteY4" fmla="*/ 559745 h 864273"/>
              <a:gd name="connsiteX5" fmla="*/ 5545597 w 8397997"/>
              <a:gd name="connsiteY5" fmla="*/ 857115 h 864273"/>
              <a:gd name="connsiteX6" fmla="*/ 0 w 8397997"/>
              <a:gd name="connsiteY6" fmla="*/ 846064 h 864273"/>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617159 w 8397997"/>
              <a:gd name="connsiteY5" fmla="*/ 841212 h 858731"/>
              <a:gd name="connsiteX6" fmla="*/ 0 w 8397997"/>
              <a:gd name="connsiteY6" fmla="*/ 846064 h 858731"/>
              <a:gd name="connsiteX0" fmla="*/ 0 w 8397997"/>
              <a:gd name="connsiteY0" fmla="*/ 846064 h 870572"/>
              <a:gd name="connsiteX1" fmla="*/ 5965 w 8397997"/>
              <a:gd name="connsiteY1" fmla="*/ 1686 h 870572"/>
              <a:gd name="connsiteX2" fmla="*/ 8397997 w 8397997"/>
              <a:gd name="connsiteY2" fmla="*/ 0 h 870572"/>
              <a:gd name="connsiteX3" fmla="*/ 8133064 w 8397997"/>
              <a:gd name="connsiteY3" fmla="*/ 363237 h 870572"/>
              <a:gd name="connsiteX4" fmla="*/ 7977444 w 8397997"/>
              <a:gd name="connsiteY4" fmla="*/ 559745 h 870572"/>
              <a:gd name="connsiteX5" fmla="*/ 5585354 w 8397997"/>
              <a:gd name="connsiteY5" fmla="*/ 865066 h 870572"/>
              <a:gd name="connsiteX6" fmla="*/ 0 w 8397997"/>
              <a:gd name="connsiteY6" fmla="*/ 846064 h 870572"/>
              <a:gd name="connsiteX0" fmla="*/ 7770 w 8394794"/>
              <a:gd name="connsiteY0" fmla="*/ 732679 h 870572"/>
              <a:gd name="connsiteX1" fmla="*/ 2762 w 8394794"/>
              <a:gd name="connsiteY1" fmla="*/ 1686 h 870572"/>
              <a:gd name="connsiteX2" fmla="*/ 8394794 w 8394794"/>
              <a:gd name="connsiteY2" fmla="*/ 0 h 870572"/>
              <a:gd name="connsiteX3" fmla="*/ 8129861 w 8394794"/>
              <a:gd name="connsiteY3" fmla="*/ 363237 h 870572"/>
              <a:gd name="connsiteX4" fmla="*/ 7974241 w 8394794"/>
              <a:gd name="connsiteY4" fmla="*/ 559745 h 870572"/>
              <a:gd name="connsiteX5" fmla="*/ 5582151 w 8394794"/>
              <a:gd name="connsiteY5" fmla="*/ 865066 h 870572"/>
              <a:gd name="connsiteX6" fmla="*/ 7770 w 8394794"/>
              <a:gd name="connsiteY6" fmla="*/ 732679 h 870572"/>
              <a:gd name="connsiteX0" fmla="*/ 9955 w 8396979"/>
              <a:gd name="connsiteY0" fmla="*/ 732679 h 870572"/>
              <a:gd name="connsiteX1" fmla="*/ 4947 w 8396979"/>
              <a:gd name="connsiteY1" fmla="*/ 1686 h 870572"/>
              <a:gd name="connsiteX2" fmla="*/ 8396979 w 8396979"/>
              <a:gd name="connsiteY2" fmla="*/ 0 h 870572"/>
              <a:gd name="connsiteX3" fmla="*/ 8132046 w 8396979"/>
              <a:gd name="connsiteY3" fmla="*/ 363237 h 870572"/>
              <a:gd name="connsiteX4" fmla="*/ 7976426 w 8396979"/>
              <a:gd name="connsiteY4" fmla="*/ 559745 h 870572"/>
              <a:gd name="connsiteX5" fmla="*/ 5584336 w 8396979"/>
              <a:gd name="connsiteY5" fmla="*/ 865066 h 870572"/>
              <a:gd name="connsiteX6" fmla="*/ 9955 w 8396979"/>
              <a:gd name="connsiteY6" fmla="*/ 732679 h 870572"/>
              <a:gd name="connsiteX0" fmla="*/ 104796 w 8393065"/>
              <a:gd name="connsiteY0" fmla="*/ 857038 h 870572"/>
              <a:gd name="connsiteX1" fmla="*/ 1033 w 8393065"/>
              <a:gd name="connsiteY1" fmla="*/ 1686 h 870572"/>
              <a:gd name="connsiteX2" fmla="*/ 8393065 w 8393065"/>
              <a:gd name="connsiteY2" fmla="*/ 0 h 870572"/>
              <a:gd name="connsiteX3" fmla="*/ 8128132 w 8393065"/>
              <a:gd name="connsiteY3" fmla="*/ 363237 h 870572"/>
              <a:gd name="connsiteX4" fmla="*/ 7972512 w 8393065"/>
              <a:gd name="connsiteY4" fmla="*/ 559745 h 870572"/>
              <a:gd name="connsiteX5" fmla="*/ 5580422 w 8393065"/>
              <a:gd name="connsiteY5" fmla="*/ 865066 h 870572"/>
              <a:gd name="connsiteX6" fmla="*/ 104796 w 8393065"/>
              <a:gd name="connsiteY6" fmla="*/ 857038 h 870572"/>
              <a:gd name="connsiteX0" fmla="*/ 13009 w 8396376"/>
              <a:gd name="connsiteY0" fmla="*/ 813146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09 w 8396376"/>
              <a:gd name="connsiteY6" fmla="*/ 813146 h 870572"/>
              <a:gd name="connsiteX0" fmla="*/ 350 w 8405662"/>
              <a:gd name="connsiteY0" fmla="*/ 871668 h 872888"/>
              <a:gd name="connsiteX1" fmla="*/ 13630 w 8405662"/>
              <a:gd name="connsiteY1" fmla="*/ 1686 h 872888"/>
              <a:gd name="connsiteX2" fmla="*/ 8405662 w 8405662"/>
              <a:gd name="connsiteY2" fmla="*/ 0 h 872888"/>
              <a:gd name="connsiteX3" fmla="*/ 8140729 w 8405662"/>
              <a:gd name="connsiteY3" fmla="*/ 363237 h 872888"/>
              <a:gd name="connsiteX4" fmla="*/ 7985109 w 8405662"/>
              <a:gd name="connsiteY4" fmla="*/ 559745 h 872888"/>
              <a:gd name="connsiteX5" fmla="*/ 5593019 w 8405662"/>
              <a:gd name="connsiteY5" fmla="*/ 865066 h 872888"/>
              <a:gd name="connsiteX6" fmla="*/ 350 w 8405662"/>
              <a:gd name="connsiteY6" fmla="*/ 871668 h 872888"/>
              <a:gd name="connsiteX0" fmla="*/ 4510 w 8398849"/>
              <a:gd name="connsiteY0" fmla="*/ 835092 h 870572"/>
              <a:gd name="connsiteX1" fmla="*/ 6817 w 8398849"/>
              <a:gd name="connsiteY1" fmla="*/ 1686 h 870572"/>
              <a:gd name="connsiteX2" fmla="*/ 8398849 w 8398849"/>
              <a:gd name="connsiteY2" fmla="*/ 0 h 870572"/>
              <a:gd name="connsiteX3" fmla="*/ 8133916 w 8398849"/>
              <a:gd name="connsiteY3" fmla="*/ 363237 h 870572"/>
              <a:gd name="connsiteX4" fmla="*/ 7978296 w 8398849"/>
              <a:gd name="connsiteY4" fmla="*/ 559745 h 870572"/>
              <a:gd name="connsiteX5" fmla="*/ 5586206 w 8398849"/>
              <a:gd name="connsiteY5" fmla="*/ 865066 h 870572"/>
              <a:gd name="connsiteX6" fmla="*/ 4510 w 8398849"/>
              <a:gd name="connsiteY6" fmla="*/ 835092 h 870572"/>
              <a:gd name="connsiteX0" fmla="*/ 22815 w 8395208"/>
              <a:gd name="connsiteY0" fmla="*/ 860695 h 870572"/>
              <a:gd name="connsiteX1" fmla="*/ 3176 w 8395208"/>
              <a:gd name="connsiteY1" fmla="*/ 1686 h 870572"/>
              <a:gd name="connsiteX2" fmla="*/ 8395208 w 8395208"/>
              <a:gd name="connsiteY2" fmla="*/ 0 h 870572"/>
              <a:gd name="connsiteX3" fmla="*/ 8130275 w 8395208"/>
              <a:gd name="connsiteY3" fmla="*/ 363237 h 870572"/>
              <a:gd name="connsiteX4" fmla="*/ 7974655 w 8395208"/>
              <a:gd name="connsiteY4" fmla="*/ 559745 h 870572"/>
              <a:gd name="connsiteX5" fmla="*/ 5582565 w 8395208"/>
              <a:gd name="connsiteY5" fmla="*/ 865066 h 870572"/>
              <a:gd name="connsiteX6" fmla="*/ 22815 w 8395208"/>
              <a:gd name="connsiteY6" fmla="*/ 860695 h 870572"/>
              <a:gd name="connsiteX0" fmla="*/ 75853 w 8393382"/>
              <a:gd name="connsiteY0" fmla="*/ 864352 h 870572"/>
              <a:gd name="connsiteX1" fmla="*/ 1350 w 8393382"/>
              <a:gd name="connsiteY1" fmla="*/ 1686 h 870572"/>
              <a:gd name="connsiteX2" fmla="*/ 8393382 w 8393382"/>
              <a:gd name="connsiteY2" fmla="*/ 0 h 870572"/>
              <a:gd name="connsiteX3" fmla="*/ 8128449 w 8393382"/>
              <a:gd name="connsiteY3" fmla="*/ 363237 h 870572"/>
              <a:gd name="connsiteX4" fmla="*/ 7972829 w 8393382"/>
              <a:gd name="connsiteY4" fmla="*/ 559745 h 870572"/>
              <a:gd name="connsiteX5" fmla="*/ 5580739 w 8393382"/>
              <a:gd name="connsiteY5" fmla="*/ 865066 h 870572"/>
              <a:gd name="connsiteX6" fmla="*/ 75853 w 8393382"/>
              <a:gd name="connsiteY6" fmla="*/ 864352 h 870572"/>
              <a:gd name="connsiteX0" fmla="*/ 13010 w 8396376"/>
              <a:gd name="connsiteY0" fmla="*/ 853379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10 w 8396376"/>
              <a:gd name="connsiteY6" fmla="*/ 853379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6285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58142 h 870572"/>
              <a:gd name="connsiteX0" fmla="*/ 3904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4 w 8392032"/>
              <a:gd name="connsiteY6" fmla="*/ 858142 h 870572"/>
              <a:gd name="connsiteX0" fmla="*/ 8666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8666 w 8392032"/>
              <a:gd name="connsiteY6" fmla="*/ 862905 h 870572"/>
              <a:gd name="connsiteX0" fmla="*/ 6285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62905 h 870572"/>
              <a:gd name="connsiteX0" fmla="*/ 3903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3 w 8392032"/>
              <a:gd name="connsiteY6" fmla="*/ 862905 h 870572"/>
              <a:gd name="connsiteX0" fmla="*/ 1521 w 8392032"/>
              <a:gd name="connsiteY0" fmla="*/ 874811 h 874811"/>
              <a:gd name="connsiteX1" fmla="*/ 0 w 8392032"/>
              <a:gd name="connsiteY1" fmla="*/ 1686 h 874811"/>
              <a:gd name="connsiteX2" fmla="*/ 8392032 w 8392032"/>
              <a:gd name="connsiteY2" fmla="*/ 0 h 874811"/>
              <a:gd name="connsiteX3" fmla="*/ 8127099 w 8392032"/>
              <a:gd name="connsiteY3" fmla="*/ 363237 h 874811"/>
              <a:gd name="connsiteX4" fmla="*/ 7971479 w 8392032"/>
              <a:gd name="connsiteY4" fmla="*/ 559745 h 874811"/>
              <a:gd name="connsiteX5" fmla="*/ 5579389 w 8392032"/>
              <a:gd name="connsiteY5" fmla="*/ 865066 h 874811"/>
              <a:gd name="connsiteX6" fmla="*/ 1521 w 8392032"/>
              <a:gd name="connsiteY6" fmla="*/ 874811 h 874811"/>
              <a:gd name="connsiteX0" fmla="*/ 173 w 8395447"/>
              <a:gd name="connsiteY0" fmla="*/ 865286 h 870572"/>
              <a:gd name="connsiteX1" fmla="*/ 3415 w 8395447"/>
              <a:gd name="connsiteY1" fmla="*/ 1686 h 870572"/>
              <a:gd name="connsiteX2" fmla="*/ 8395447 w 8395447"/>
              <a:gd name="connsiteY2" fmla="*/ 0 h 870572"/>
              <a:gd name="connsiteX3" fmla="*/ 8130514 w 8395447"/>
              <a:gd name="connsiteY3" fmla="*/ 363237 h 870572"/>
              <a:gd name="connsiteX4" fmla="*/ 7974894 w 8395447"/>
              <a:gd name="connsiteY4" fmla="*/ 559745 h 870572"/>
              <a:gd name="connsiteX5" fmla="*/ 5582804 w 8395447"/>
              <a:gd name="connsiteY5" fmla="*/ 865066 h 870572"/>
              <a:gd name="connsiteX6" fmla="*/ 173 w 8395447"/>
              <a:gd name="connsiteY6" fmla="*/ 865286 h 87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5447" h="870572">
                <a:moveTo>
                  <a:pt x="173" y="865286"/>
                </a:moveTo>
                <a:cubicBezTo>
                  <a:pt x="-1047" y="859623"/>
                  <a:pt x="4617" y="1367"/>
                  <a:pt x="3415" y="1686"/>
                </a:cubicBezTo>
                <a:lnTo>
                  <a:pt x="8395447" y="0"/>
                </a:lnTo>
                <a:cubicBezTo>
                  <a:pt x="8391464" y="7957"/>
                  <a:pt x="8200606" y="269946"/>
                  <a:pt x="8130514" y="363237"/>
                </a:cubicBezTo>
                <a:cubicBezTo>
                  <a:pt x="8060422" y="456528"/>
                  <a:pt x="7984956" y="548617"/>
                  <a:pt x="7974894" y="559745"/>
                </a:cubicBezTo>
                <a:cubicBezTo>
                  <a:pt x="7630745" y="940361"/>
                  <a:pt x="7649931" y="863819"/>
                  <a:pt x="5582804" y="865066"/>
                </a:cubicBezTo>
                <a:lnTo>
                  <a:pt x="173" y="865286"/>
                </a:lnTo>
                <a:close/>
              </a:path>
            </a:pathLst>
          </a:custGeom>
          <a:solidFill>
            <a:srgbClr val="2E8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a:solidFill>
                <a:prstClr val="white"/>
              </a:solidFill>
              <a:latin typeface="Calibri" panose="020F0502020204030204"/>
            </a:endParaRPr>
          </a:p>
        </p:txBody>
      </p:sp>
      <p:pic>
        <p:nvPicPr>
          <p:cNvPr id="4" name="Image 3">
            <a:extLst>
              <a:ext uri="{FF2B5EF4-FFF2-40B4-BE49-F238E27FC236}">
                <a16:creationId xmlns:a16="http://schemas.microsoft.com/office/drawing/2014/main" id="{002F0253-C593-40C5-9859-96D4B2EF149C}"/>
              </a:ext>
            </a:extLst>
          </p:cNvPr>
          <p:cNvPicPr>
            <a:picLocks noChangeAspect="1"/>
          </p:cNvPicPr>
          <p:nvPr/>
        </p:nvPicPr>
        <p:blipFill>
          <a:blip r:embed="rId2"/>
          <a:stretch>
            <a:fillRect/>
          </a:stretch>
        </p:blipFill>
        <p:spPr>
          <a:xfrm>
            <a:off x="7060732" y="0"/>
            <a:ext cx="2083268" cy="1753821"/>
          </a:xfrm>
          <a:prstGeom prst="rect">
            <a:avLst/>
          </a:prstGeom>
        </p:spPr>
      </p:pic>
      <p:pic>
        <p:nvPicPr>
          <p:cNvPr id="5" name="Image 4">
            <a:extLst>
              <a:ext uri="{FF2B5EF4-FFF2-40B4-BE49-F238E27FC236}">
                <a16:creationId xmlns:a16="http://schemas.microsoft.com/office/drawing/2014/main" id="{3684E0C7-7613-4CD4-825D-3210F7899AD5}"/>
              </a:ext>
            </a:extLst>
          </p:cNvPr>
          <p:cNvPicPr>
            <a:picLocks noChangeAspect="1"/>
          </p:cNvPicPr>
          <p:nvPr/>
        </p:nvPicPr>
        <p:blipFill>
          <a:blip r:embed="rId3"/>
          <a:stretch>
            <a:fillRect/>
          </a:stretch>
        </p:blipFill>
        <p:spPr>
          <a:xfrm>
            <a:off x="4549" y="4220383"/>
            <a:ext cx="1564785" cy="930413"/>
          </a:xfrm>
          <a:prstGeom prst="rect">
            <a:avLst/>
          </a:prstGeom>
        </p:spPr>
      </p:pic>
      <p:pic>
        <p:nvPicPr>
          <p:cNvPr id="8" name="Image 7">
            <a:extLst>
              <a:ext uri="{FF2B5EF4-FFF2-40B4-BE49-F238E27FC236}">
                <a16:creationId xmlns:a16="http://schemas.microsoft.com/office/drawing/2014/main" id="{B6B5C380-26E3-4636-AE45-0E96EB3A3A20}"/>
              </a:ext>
            </a:extLst>
          </p:cNvPr>
          <p:cNvPicPr>
            <a:picLocks noChangeAspect="1"/>
          </p:cNvPicPr>
          <p:nvPr/>
        </p:nvPicPr>
        <p:blipFill>
          <a:blip r:embed="rId4"/>
          <a:stretch>
            <a:fillRect/>
          </a:stretch>
        </p:blipFill>
        <p:spPr>
          <a:xfrm>
            <a:off x="7574666" y="4685986"/>
            <a:ext cx="1554606" cy="436733"/>
          </a:xfrm>
          <a:prstGeom prst="rect">
            <a:avLst/>
          </a:prstGeom>
        </p:spPr>
      </p:pic>
      <p:sp>
        <p:nvSpPr>
          <p:cNvPr id="23" name="Rectangle 23">
            <a:extLst>
              <a:ext uri="{FF2B5EF4-FFF2-40B4-BE49-F238E27FC236}">
                <a16:creationId xmlns:a16="http://schemas.microsoft.com/office/drawing/2014/main" id="{AA8740F7-E096-45CE-9EC6-9E73E388D776}"/>
              </a:ext>
            </a:extLst>
          </p:cNvPr>
          <p:cNvSpPr>
            <a:spLocks noChangeArrowheads="1"/>
          </p:cNvSpPr>
          <p:nvPr/>
        </p:nvSpPr>
        <p:spPr bwMode="auto">
          <a:xfrm>
            <a:off x="-5463" y="109465"/>
            <a:ext cx="622470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342900">
              <a:spcBef>
                <a:spcPct val="50000"/>
              </a:spcBef>
              <a:defRPr/>
            </a:pPr>
            <a:r>
              <a:rPr lang="fr-FR" sz="2400" b="1" dirty="0">
                <a:solidFill>
                  <a:prstClr val="white"/>
                </a:solidFill>
                <a:latin typeface="Trebuchet MS" panose="020B0603020202020204" pitchFamily="34" charset="0"/>
                <a:cs typeface="Arial" charset="0"/>
              </a:rPr>
              <a:t>Le tri des déchets</a:t>
            </a:r>
          </a:p>
          <a:p>
            <a:pPr algn="ctr" defTabSz="342900">
              <a:spcBef>
                <a:spcPct val="50000"/>
              </a:spcBef>
              <a:defRPr/>
            </a:pPr>
            <a:endParaRPr lang="fr-FR" sz="2400" b="1" dirty="0">
              <a:solidFill>
                <a:prstClr val="white"/>
              </a:solidFill>
              <a:latin typeface="Trebuchet MS" panose="020B0603020202020204" pitchFamily="34" charset="0"/>
              <a:cs typeface="Arial" charset="0"/>
            </a:endParaRPr>
          </a:p>
        </p:txBody>
      </p:sp>
      <p:graphicFrame>
        <p:nvGraphicFramePr>
          <p:cNvPr id="2" name="Tableau 2">
            <a:extLst>
              <a:ext uri="{FF2B5EF4-FFF2-40B4-BE49-F238E27FC236}">
                <a16:creationId xmlns:a16="http://schemas.microsoft.com/office/drawing/2014/main" id="{3D23D66B-6F15-44DB-B01C-E150BE2179F5}"/>
              </a:ext>
            </a:extLst>
          </p:cNvPr>
          <p:cNvGraphicFramePr>
            <a:graphicFrameLocks noGrp="1"/>
          </p:cNvGraphicFramePr>
          <p:nvPr/>
        </p:nvGraphicFramePr>
        <p:xfrm>
          <a:off x="626097" y="882988"/>
          <a:ext cx="6434636" cy="3631090"/>
        </p:xfrm>
        <a:graphic>
          <a:graphicData uri="http://schemas.openxmlformats.org/drawingml/2006/table">
            <a:tbl>
              <a:tblPr firstRow="1" bandRow="1">
                <a:tableStyleId>{5C22544A-7EE6-4342-B048-85BDC9FD1C3A}</a:tableStyleId>
              </a:tblPr>
              <a:tblGrid>
                <a:gridCol w="1072439">
                  <a:extLst>
                    <a:ext uri="{9D8B030D-6E8A-4147-A177-3AD203B41FA5}">
                      <a16:colId xmlns:a16="http://schemas.microsoft.com/office/drawing/2014/main" val="771539906"/>
                    </a:ext>
                  </a:extLst>
                </a:gridCol>
                <a:gridCol w="1999128">
                  <a:extLst>
                    <a:ext uri="{9D8B030D-6E8A-4147-A177-3AD203B41FA5}">
                      <a16:colId xmlns:a16="http://schemas.microsoft.com/office/drawing/2014/main" val="1618194063"/>
                    </a:ext>
                  </a:extLst>
                </a:gridCol>
                <a:gridCol w="798921">
                  <a:extLst>
                    <a:ext uri="{9D8B030D-6E8A-4147-A177-3AD203B41FA5}">
                      <a16:colId xmlns:a16="http://schemas.microsoft.com/office/drawing/2014/main" val="1048446024"/>
                    </a:ext>
                  </a:extLst>
                </a:gridCol>
                <a:gridCol w="770642">
                  <a:extLst>
                    <a:ext uri="{9D8B030D-6E8A-4147-A177-3AD203B41FA5}">
                      <a16:colId xmlns:a16="http://schemas.microsoft.com/office/drawing/2014/main" val="2050693196"/>
                    </a:ext>
                  </a:extLst>
                </a:gridCol>
                <a:gridCol w="940324">
                  <a:extLst>
                    <a:ext uri="{9D8B030D-6E8A-4147-A177-3AD203B41FA5}">
                      <a16:colId xmlns:a16="http://schemas.microsoft.com/office/drawing/2014/main" val="1197784703"/>
                    </a:ext>
                  </a:extLst>
                </a:gridCol>
                <a:gridCol w="853182">
                  <a:extLst>
                    <a:ext uri="{9D8B030D-6E8A-4147-A177-3AD203B41FA5}">
                      <a16:colId xmlns:a16="http://schemas.microsoft.com/office/drawing/2014/main" val="2912993330"/>
                    </a:ext>
                  </a:extLst>
                </a:gridCol>
              </a:tblGrid>
              <a:tr h="708660">
                <a:tc>
                  <a:txBody>
                    <a:bodyPr/>
                    <a:lstStyle/>
                    <a:p>
                      <a:pPr algn="ctr"/>
                      <a:endParaRPr lang="fr-FR" sz="1100" dirty="0"/>
                    </a:p>
                    <a:p>
                      <a:pPr algn="ctr"/>
                      <a:r>
                        <a:rPr lang="fr-FR" sz="1100" dirty="0"/>
                        <a:t>Déchet</a:t>
                      </a:r>
                    </a:p>
                    <a:p>
                      <a:pPr algn="ctr"/>
                      <a:endParaRPr lang="fr-FR" sz="1100" dirty="0"/>
                    </a:p>
                  </a:txBody>
                  <a:tcPr marL="68580" marR="68580" marT="34290" marB="34290"/>
                </a:tc>
                <a:tc>
                  <a:txBody>
                    <a:bodyPr/>
                    <a:lstStyle/>
                    <a:p>
                      <a:pPr algn="ctr"/>
                      <a:endParaRPr lang="fr-FR" sz="1100" dirty="0"/>
                    </a:p>
                    <a:p>
                      <a:pPr algn="ctr"/>
                      <a:r>
                        <a:rPr lang="fr-FR" sz="1100" dirty="0"/>
                        <a:t>Exemple</a:t>
                      </a:r>
                    </a:p>
                  </a:txBody>
                  <a:tcPr marL="68580" marR="68580" marT="34290" marB="34290"/>
                </a:tc>
                <a:tc>
                  <a:txBody>
                    <a:bodyPr/>
                    <a:lstStyle/>
                    <a:p>
                      <a:pPr algn="ctr"/>
                      <a:endParaRPr lang="fr-FR" sz="1100" dirty="0"/>
                    </a:p>
                    <a:p>
                      <a:pPr algn="ctr"/>
                      <a:endParaRPr lang="fr-FR" sz="1100" dirty="0"/>
                    </a:p>
                    <a:p>
                      <a:pPr algn="ctr"/>
                      <a:r>
                        <a:rPr lang="fr-FR" sz="1100" dirty="0"/>
                        <a:t>Bidon 10/20L</a:t>
                      </a:r>
                    </a:p>
                  </a:txBody>
                  <a:tcPr marL="68580" marR="68580" marT="34290" marB="34290"/>
                </a:tc>
                <a:tc>
                  <a:txBody>
                    <a:bodyPr/>
                    <a:lstStyle/>
                    <a:p>
                      <a:pPr algn="ctr"/>
                      <a:endParaRPr lang="fr-FR" sz="1100" dirty="0"/>
                    </a:p>
                  </a:txBody>
                  <a:tcPr marL="68580" marR="68580" marT="34290" marB="34290"/>
                </a:tc>
                <a:tc>
                  <a:txBody>
                    <a:bodyPr/>
                    <a:lstStyle/>
                    <a:p>
                      <a:pPr algn="ctr"/>
                      <a:endParaRPr lang="fr-FR" sz="1100" dirty="0"/>
                    </a:p>
                  </a:txBody>
                  <a:tcPr marL="68580" marR="68580" marT="34290" marB="34290"/>
                </a:tc>
                <a:tc>
                  <a:txBody>
                    <a:bodyPr/>
                    <a:lstStyle/>
                    <a:p>
                      <a:pPr algn="ctr"/>
                      <a:endParaRPr lang="fr-FR" sz="1100"/>
                    </a:p>
                  </a:txBody>
                  <a:tcPr marL="68580" marR="68580" marT="34290" marB="34290"/>
                </a:tc>
                <a:extLst>
                  <a:ext uri="{0D108BD9-81ED-4DB2-BD59-A6C34878D82A}">
                    <a16:rowId xmlns:a16="http://schemas.microsoft.com/office/drawing/2014/main" val="3155952700"/>
                  </a:ext>
                </a:extLst>
              </a:tr>
              <a:tr h="5783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dirty="0"/>
                        <a:t>Solide inorganique toxique corrosif </a:t>
                      </a:r>
                      <a:r>
                        <a:rPr lang="fr-FR" sz="900" b="1" dirty="0" err="1"/>
                        <a:t>nsa</a:t>
                      </a:r>
                      <a:r>
                        <a:rPr lang="fr-FR" sz="900" b="1" dirty="0"/>
                        <a:t> métaux lourd</a:t>
                      </a:r>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dirty="0"/>
                    </a:p>
                  </a:txBody>
                  <a:tcPr marL="68580" marR="68580" marT="34290" marB="34290"/>
                </a:tc>
                <a:extLst>
                  <a:ext uri="{0D108BD9-81ED-4DB2-BD59-A6C34878D82A}">
                    <a16:rowId xmlns:a16="http://schemas.microsoft.com/office/drawing/2014/main" val="24157041"/>
                  </a:ext>
                </a:extLst>
              </a:tr>
              <a:tr h="5783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kern="1200" dirty="0">
                          <a:solidFill>
                            <a:schemeClr val="dk1"/>
                          </a:solidFill>
                          <a:latin typeface="+mn-lt"/>
                          <a:ea typeface="+mn-ea"/>
                          <a:cs typeface="+mn-cs"/>
                        </a:rPr>
                        <a:t>Liquide inorganique toxique corrosif </a:t>
                      </a:r>
                      <a:r>
                        <a:rPr lang="fr-FR" sz="900" b="1" kern="1200" dirty="0" err="1">
                          <a:solidFill>
                            <a:schemeClr val="dk1"/>
                          </a:solidFill>
                          <a:latin typeface="+mn-lt"/>
                          <a:ea typeface="+mn-ea"/>
                          <a:cs typeface="+mn-cs"/>
                        </a:rPr>
                        <a:t>nsa</a:t>
                      </a:r>
                      <a:r>
                        <a:rPr lang="fr-FR" sz="900" b="1" kern="1200" dirty="0">
                          <a:solidFill>
                            <a:schemeClr val="dk1"/>
                          </a:solidFill>
                          <a:latin typeface="+mn-lt"/>
                          <a:ea typeface="+mn-ea"/>
                          <a:cs typeface="+mn-cs"/>
                        </a:rPr>
                        <a:t> métaux lourd</a:t>
                      </a:r>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dirty="0"/>
                    </a:p>
                  </a:txBody>
                  <a:tcPr marL="68580" marR="68580" marT="34290" marB="34290"/>
                </a:tc>
                <a:extLst>
                  <a:ext uri="{0D108BD9-81ED-4DB2-BD59-A6C34878D82A}">
                    <a16:rowId xmlns:a16="http://schemas.microsoft.com/office/drawing/2014/main" val="3107804415"/>
                  </a:ext>
                </a:extLst>
              </a:tr>
              <a:tr h="5783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kern="1200" dirty="0">
                          <a:solidFill>
                            <a:schemeClr val="dk1"/>
                          </a:solidFill>
                          <a:latin typeface="+mn-lt"/>
                          <a:ea typeface="+mn-ea"/>
                          <a:cs typeface="+mn-cs"/>
                        </a:rPr>
                        <a:t>Liquide organique toxique (CMR)</a:t>
                      </a:r>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dirty="0"/>
                    </a:p>
                  </a:txBody>
                  <a:tcPr marL="68580" marR="68580" marT="34290" marB="34290"/>
                </a:tc>
                <a:extLst>
                  <a:ext uri="{0D108BD9-81ED-4DB2-BD59-A6C34878D82A}">
                    <a16:rowId xmlns:a16="http://schemas.microsoft.com/office/drawing/2014/main" val="2918964547"/>
                  </a:ext>
                </a:extLst>
              </a:tr>
              <a:tr h="5783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kern="1200" dirty="0">
                          <a:solidFill>
                            <a:schemeClr val="dk1"/>
                          </a:solidFill>
                          <a:latin typeface="+mn-lt"/>
                          <a:ea typeface="+mn-ea"/>
                          <a:cs typeface="+mn-cs"/>
                        </a:rPr>
                        <a:t>Solide organique toxique (CMR)</a:t>
                      </a:r>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extLst>
                  <a:ext uri="{0D108BD9-81ED-4DB2-BD59-A6C34878D82A}">
                    <a16:rowId xmlns:a16="http://schemas.microsoft.com/office/drawing/2014/main" val="2999284909"/>
                  </a:ext>
                </a:extLst>
              </a:tr>
              <a:tr h="5783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kern="1200" dirty="0">
                          <a:solidFill>
                            <a:schemeClr val="dk1"/>
                          </a:solidFill>
                          <a:latin typeface="+mn-lt"/>
                          <a:ea typeface="+mn-ea"/>
                          <a:cs typeface="+mn-cs"/>
                        </a:rPr>
                        <a:t>Liquide inflammable toxique corrosif</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kern="1200" dirty="0">
                        <a:solidFill>
                          <a:schemeClr val="dk1"/>
                        </a:solidFill>
                        <a:latin typeface="+mn-lt"/>
                        <a:ea typeface="+mn-ea"/>
                        <a:cs typeface="+mn-cs"/>
                      </a:endParaRPr>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extLst>
                  <a:ext uri="{0D108BD9-81ED-4DB2-BD59-A6C34878D82A}">
                    <a16:rowId xmlns:a16="http://schemas.microsoft.com/office/drawing/2014/main" val="3054516135"/>
                  </a:ext>
                </a:extLst>
              </a:tr>
            </a:tbl>
          </a:graphicData>
        </a:graphic>
      </p:graphicFrame>
      <p:pic>
        <p:nvPicPr>
          <p:cNvPr id="29" name="Image 5">
            <a:extLst>
              <a:ext uri="{FF2B5EF4-FFF2-40B4-BE49-F238E27FC236}">
                <a16:creationId xmlns:a16="http://schemas.microsoft.com/office/drawing/2014/main" id="{EDEDF6D4-9FD0-45D7-838A-13970271E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226" y="987071"/>
            <a:ext cx="518743" cy="404619"/>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 2" descr="Description : F:\Images contenants pour customiser les DDI\f 60.gif">
            <a:extLst>
              <a:ext uri="{FF2B5EF4-FFF2-40B4-BE49-F238E27FC236}">
                <a16:creationId xmlns:a16="http://schemas.microsoft.com/office/drawing/2014/main" id="{A5601D4E-2F36-4EF3-A26E-7855104AE0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4206" y="994523"/>
            <a:ext cx="251886" cy="373487"/>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30">
            <a:extLst>
              <a:ext uri="{FF2B5EF4-FFF2-40B4-BE49-F238E27FC236}">
                <a16:creationId xmlns:a16="http://schemas.microsoft.com/office/drawing/2014/main" id="{E091A261-118D-4133-9DE5-15FC83BB4D0E}"/>
              </a:ext>
            </a:extLst>
          </p:cNvPr>
          <p:cNvPicPr>
            <a:picLocks noChangeAspect="1"/>
          </p:cNvPicPr>
          <p:nvPr/>
        </p:nvPicPr>
        <p:blipFill>
          <a:blip r:embed="rId7"/>
          <a:stretch>
            <a:fillRect/>
          </a:stretch>
        </p:blipFill>
        <p:spPr>
          <a:xfrm>
            <a:off x="5725477" y="939459"/>
            <a:ext cx="404378" cy="497385"/>
          </a:xfrm>
          <a:prstGeom prst="rect">
            <a:avLst/>
          </a:prstGeom>
        </p:spPr>
      </p:pic>
      <p:pic>
        <p:nvPicPr>
          <p:cNvPr id="33" name="Image 32">
            <a:extLst>
              <a:ext uri="{FF2B5EF4-FFF2-40B4-BE49-F238E27FC236}">
                <a16:creationId xmlns:a16="http://schemas.microsoft.com/office/drawing/2014/main" id="{1237E019-7B1B-4491-914C-20212CFB4020}"/>
              </a:ext>
            </a:extLst>
          </p:cNvPr>
          <p:cNvPicPr>
            <a:picLocks noChangeAspect="1"/>
          </p:cNvPicPr>
          <p:nvPr/>
        </p:nvPicPr>
        <p:blipFill>
          <a:blip r:embed="rId8"/>
          <a:stretch>
            <a:fillRect/>
          </a:stretch>
        </p:blipFill>
        <p:spPr>
          <a:xfrm>
            <a:off x="6257488" y="1015129"/>
            <a:ext cx="577638" cy="436478"/>
          </a:xfrm>
          <a:prstGeom prst="rect">
            <a:avLst/>
          </a:prstGeom>
        </p:spPr>
      </p:pic>
      <p:pic>
        <p:nvPicPr>
          <p:cNvPr id="6" name="Graphique 5" descr="Coche avec un remplissage uni">
            <a:extLst>
              <a:ext uri="{FF2B5EF4-FFF2-40B4-BE49-F238E27FC236}">
                <a16:creationId xmlns:a16="http://schemas.microsoft.com/office/drawing/2014/main" id="{141568C5-7313-46B6-B4EA-5D3F286E49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43415" y="1569115"/>
            <a:ext cx="567376" cy="567376"/>
          </a:xfrm>
          <a:prstGeom prst="rect">
            <a:avLst/>
          </a:prstGeom>
        </p:spPr>
      </p:pic>
      <p:pic>
        <p:nvPicPr>
          <p:cNvPr id="35" name="Graphique 34" descr="Coche avec un remplissage uni">
            <a:extLst>
              <a:ext uri="{FF2B5EF4-FFF2-40B4-BE49-F238E27FC236}">
                <a16:creationId xmlns:a16="http://schemas.microsoft.com/office/drawing/2014/main" id="{F4B63957-D4EA-422F-9C3B-69E38E03C6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01361" y="1560502"/>
            <a:ext cx="567376" cy="567376"/>
          </a:xfrm>
          <a:prstGeom prst="rect">
            <a:avLst/>
          </a:prstGeom>
        </p:spPr>
      </p:pic>
      <p:pic>
        <p:nvPicPr>
          <p:cNvPr id="10" name="Graphique 9" descr="Fermer avec un remplissage uni">
            <a:extLst>
              <a:ext uri="{FF2B5EF4-FFF2-40B4-BE49-F238E27FC236}">
                <a16:creationId xmlns:a16="http://schemas.microsoft.com/office/drawing/2014/main" id="{420AC2E3-20DF-4E1E-A6C9-68F2901FEA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60937" y="1598799"/>
            <a:ext cx="529079" cy="529079"/>
          </a:xfrm>
          <a:prstGeom prst="rect">
            <a:avLst/>
          </a:prstGeom>
        </p:spPr>
      </p:pic>
      <p:pic>
        <p:nvPicPr>
          <p:cNvPr id="36" name="Graphique 35" descr="Fermer avec un remplissage uni">
            <a:extLst>
              <a:ext uri="{FF2B5EF4-FFF2-40B4-BE49-F238E27FC236}">
                <a16:creationId xmlns:a16="http://schemas.microsoft.com/office/drawing/2014/main" id="{C59684BB-5EEF-467A-9F65-8BD6C33FED1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62399" y="1598799"/>
            <a:ext cx="529079" cy="529079"/>
          </a:xfrm>
          <a:prstGeom prst="rect">
            <a:avLst/>
          </a:prstGeom>
        </p:spPr>
      </p:pic>
      <p:pic>
        <p:nvPicPr>
          <p:cNvPr id="38" name="Graphique 37" descr="Coche avec un remplissage uni">
            <a:extLst>
              <a:ext uri="{FF2B5EF4-FFF2-40B4-BE49-F238E27FC236}">
                <a16:creationId xmlns:a16="http://schemas.microsoft.com/office/drawing/2014/main" id="{B1108F9D-383B-46B0-AA2D-9E8379CA693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53044" y="2136491"/>
            <a:ext cx="567376" cy="567376"/>
          </a:xfrm>
          <a:prstGeom prst="rect">
            <a:avLst/>
          </a:prstGeom>
        </p:spPr>
      </p:pic>
      <p:pic>
        <p:nvPicPr>
          <p:cNvPr id="39" name="Graphique 38" descr="Coche avec un remplissage uni">
            <a:extLst>
              <a:ext uri="{FF2B5EF4-FFF2-40B4-BE49-F238E27FC236}">
                <a16:creationId xmlns:a16="http://schemas.microsoft.com/office/drawing/2014/main" id="{B5189BCB-ACFC-4A28-95CE-316B666FD4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95026" y="2127878"/>
            <a:ext cx="567376" cy="567376"/>
          </a:xfrm>
          <a:prstGeom prst="rect">
            <a:avLst/>
          </a:prstGeom>
        </p:spPr>
      </p:pic>
      <p:pic>
        <p:nvPicPr>
          <p:cNvPr id="40" name="Graphique 39" descr="Fermer avec un remplissage uni">
            <a:extLst>
              <a:ext uri="{FF2B5EF4-FFF2-40B4-BE49-F238E27FC236}">
                <a16:creationId xmlns:a16="http://schemas.microsoft.com/office/drawing/2014/main" id="{A95468E0-3DCE-4EAD-9705-B3B02612582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60937" y="2201248"/>
            <a:ext cx="529079" cy="529079"/>
          </a:xfrm>
          <a:prstGeom prst="rect">
            <a:avLst/>
          </a:prstGeom>
        </p:spPr>
      </p:pic>
      <p:pic>
        <p:nvPicPr>
          <p:cNvPr id="41" name="Graphique 40" descr="Fermer avec un remplissage uni">
            <a:extLst>
              <a:ext uri="{FF2B5EF4-FFF2-40B4-BE49-F238E27FC236}">
                <a16:creationId xmlns:a16="http://schemas.microsoft.com/office/drawing/2014/main" id="{352A8561-309F-4E5F-867F-C2162AB1DC2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54418" y="2201247"/>
            <a:ext cx="529079" cy="529079"/>
          </a:xfrm>
          <a:prstGeom prst="rect">
            <a:avLst/>
          </a:prstGeom>
        </p:spPr>
      </p:pic>
      <p:pic>
        <p:nvPicPr>
          <p:cNvPr id="42" name="Graphique 41" descr="Coche avec un remplissage uni">
            <a:extLst>
              <a:ext uri="{FF2B5EF4-FFF2-40B4-BE49-F238E27FC236}">
                <a16:creationId xmlns:a16="http://schemas.microsoft.com/office/drawing/2014/main" id="{7F5EEFEE-885B-4BD2-8A6C-2810CA18E3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42681" y="2730326"/>
            <a:ext cx="567376" cy="567376"/>
          </a:xfrm>
          <a:prstGeom prst="rect">
            <a:avLst/>
          </a:prstGeom>
        </p:spPr>
      </p:pic>
      <p:pic>
        <p:nvPicPr>
          <p:cNvPr id="43" name="Graphique 42" descr="Coche avec un remplissage uni">
            <a:extLst>
              <a:ext uri="{FF2B5EF4-FFF2-40B4-BE49-F238E27FC236}">
                <a16:creationId xmlns:a16="http://schemas.microsoft.com/office/drawing/2014/main" id="{63774CAB-EDBB-475A-A61F-74A0CAAE1A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00626" y="2727177"/>
            <a:ext cx="567376" cy="567376"/>
          </a:xfrm>
          <a:prstGeom prst="rect">
            <a:avLst/>
          </a:prstGeom>
        </p:spPr>
      </p:pic>
      <p:pic>
        <p:nvPicPr>
          <p:cNvPr id="44" name="Graphique 43" descr="Fermer avec un remplissage uni">
            <a:extLst>
              <a:ext uri="{FF2B5EF4-FFF2-40B4-BE49-F238E27FC236}">
                <a16:creationId xmlns:a16="http://schemas.microsoft.com/office/drawing/2014/main" id="{394998FB-4EDB-4AC7-9A73-5C007C7EAD7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60937" y="2791085"/>
            <a:ext cx="529079" cy="529079"/>
          </a:xfrm>
          <a:prstGeom prst="rect">
            <a:avLst/>
          </a:prstGeom>
        </p:spPr>
      </p:pic>
      <p:pic>
        <p:nvPicPr>
          <p:cNvPr id="45" name="Graphique 44" descr="Fermer avec un remplissage uni">
            <a:extLst>
              <a:ext uri="{FF2B5EF4-FFF2-40B4-BE49-F238E27FC236}">
                <a16:creationId xmlns:a16="http://schemas.microsoft.com/office/drawing/2014/main" id="{257ED738-4426-4F4F-90D4-257C0A3FE34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54417" y="2791084"/>
            <a:ext cx="529079" cy="529079"/>
          </a:xfrm>
          <a:prstGeom prst="rect">
            <a:avLst/>
          </a:prstGeom>
        </p:spPr>
      </p:pic>
      <p:pic>
        <p:nvPicPr>
          <p:cNvPr id="25" name="Graphique 24" descr="Coche avec un remplissage uni">
            <a:extLst>
              <a:ext uri="{FF2B5EF4-FFF2-40B4-BE49-F238E27FC236}">
                <a16:creationId xmlns:a16="http://schemas.microsoft.com/office/drawing/2014/main" id="{BDAB7A85-7BCE-4B51-8496-7063DC7A04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42681" y="3321543"/>
            <a:ext cx="567376" cy="567376"/>
          </a:xfrm>
          <a:prstGeom prst="rect">
            <a:avLst/>
          </a:prstGeom>
        </p:spPr>
      </p:pic>
      <p:pic>
        <p:nvPicPr>
          <p:cNvPr id="26" name="Graphique 25" descr="Coche avec un remplissage uni">
            <a:extLst>
              <a:ext uri="{FF2B5EF4-FFF2-40B4-BE49-F238E27FC236}">
                <a16:creationId xmlns:a16="http://schemas.microsoft.com/office/drawing/2014/main" id="{06D60A05-5165-4EB5-B800-596AC98178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74909" y="3301507"/>
            <a:ext cx="567376" cy="567376"/>
          </a:xfrm>
          <a:prstGeom prst="rect">
            <a:avLst/>
          </a:prstGeom>
        </p:spPr>
      </p:pic>
      <p:pic>
        <p:nvPicPr>
          <p:cNvPr id="27" name="Graphique 26" descr="Fermer avec un remplissage uni">
            <a:extLst>
              <a:ext uri="{FF2B5EF4-FFF2-40B4-BE49-F238E27FC236}">
                <a16:creationId xmlns:a16="http://schemas.microsoft.com/office/drawing/2014/main" id="{8782A0BE-0A95-4AF4-977D-58A91A0EFB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70855" y="3380923"/>
            <a:ext cx="529079" cy="529079"/>
          </a:xfrm>
          <a:prstGeom prst="rect">
            <a:avLst/>
          </a:prstGeom>
        </p:spPr>
      </p:pic>
      <p:pic>
        <p:nvPicPr>
          <p:cNvPr id="28" name="Graphique 27" descr="Fermer avec un remplissage uni">
            <a:extLst>
              <a:ext uri="{FF2B5EF4-FFF2-40B4-BE49-F238E27FC236}">
                <a16:creationId xmlns:a16="http://schemas.microsoft.com/office/drawing/2014/main" id="{8E44DDB9-78B3-41BD-A9A1-99F052A8845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49540" y="3351922"/>
            <a:ext cx="529079" cy="529079"/>
          </a:xfrm>
          <a:prstGeom prst="rect">
            <a:avLst/>
          </a:prstGeom>
        </p:spPr>
      </p:pic>
      <p:pic>
        <p:nvPicPr>
          <p:cNvPr id="32" name="Graphique 31" descr="Coche avec un remplissage uni">
            <a:extLst>
              <a:ext uri="{FF2B5EF4-FFF2-40B4-BE49-F238E27FC236}">
                <a16:creationId xmlns:a16="http://schemas.microsoft.com/office/drawing/2014/main" id="{35D5652F-53C8-41F0-84EC-414CE6D880C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42681" y="3881001"/>
            <a:ext cx="567376" cy="567376"/>
          </a:xfrm>
          <a:prstGeom prst="rect">
            <a:avLst/>
          </a:prstGeom>
        </p:spPr>
      </p:pic>
      <p:pic>
        <p:nvPicPr>
          <p:cNvPr id="34" name="Graphique 33" descr="Coche avec un remplissage uni">
            <a:extLst>
              <a:ext uri="{FF2B5EF4-FFF2-40B4-BE49-F238E27FC236}">
                <a16:creationId xmlns:a16="http://schemas.microsoft.com/office/drawing/2014/main" id="{378060D6-CDC4-40F2-9A14-D86F94C3572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74909" y="3860965"/>
            <a:ext cx="567376" cy="567376"/>
          </a:xfrm>
          <a:prstGeom prst="rect">
            <a:avLst/>
          </a:prstGeom>
        </p:spPr>
      </p:pic>
      <p:pic>
        <p:nvPicPr>
          <p:cNvPr id="37" name="Graphique 36" descr="Fermer avec un remplissage uni">
            <a:extLst>
              <a:ext uri="{FF2B5EF4-FFF2-40B4-BE49-F238E27FC236}">
                <a16:creationId xmlns:a16="http://schemas.microsoft.com/office/drawing/2014/main" id="{27A7851F-6CC3-4641-9E29-1B6E96747C5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70855" y="3940381"/>
            <a:ext cx="529079" cy="529079"/>
          </a:xfrm>
          <a:prstGeom prst="rect">
            <a:avLst/>
          </a:prstGeom>
        </p:spPr>
      </p:pic>
      <p:pic>
        <p:nvPicPr>
          <p:cNvPr id="46" name="Graphique 45" descr="Fermer avec un remplissage uni">
            <a:extLst>
              <a:ext uri="{FF2B5EF4-FFF2-40B4-BE49-F238E27FC236}">
                <a16:creationId xmlns:a16="http://schemas.microsoft.com/office/drawing/2014/main" id="{73D11CF5-C950-4370-AEF0-F69FD7AFCA5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49540" y="3911380"/>
            <a:ext cx="529079" cy="529079"/>
          </a:xfrm>
          <a:prstGeom prst="rect">
            <a:avLst/>
          </a:prstGeom>
        </p:spPr>
      </p:pic>
      <p:pic>
        <p:nvPicPr>
          <p:cNvPr id="9" name="Image 8">
            <a:extLst>
              <a:ext uri="{FF2B5EF4-FFF2-40B4-BE49-F238E27FC236}">
                <a16:creationId xmlns:a16="http://schemas.microsoft.com/office/drawing/2014/main" id="{AB878D1E-F8BC-4300-8EA3-6785F8FA6CE0}"/>
              </a:ext>
            </a:extLst>
          </p:cNvPr>
          <p:cNvPicPr>
            <a:picLocks noChangeAspect="1"/>
          </p:cNvPicPr>
          <p:nvPr/>
        </p:nvPicPr>
        <p:blipFill>
          <a:blip r:embed="rId13"/>
          <a:stretch>
            <a:fillRect/>
          </a:stretch>
        </p:blipFill>
        <p:spPr>
          <a:xfrm>
            <a:off x="3877819" y="901914"/>
            <a:ext cx="410744" cy="313763"/>
          </a:xfrm>
          <a:prstGeom prst="rect">
            <a:avLst/>
          </a:prstGeom>
        </p:spPr>
      </p:pic>
    </p:spTree>
    <p:extLst>
      <p:ext uri="{BB962C8B-B14F-4D97-AF65-F5344CB8AC3E}">
        <p14:creationId xmlns:p14="http://schemas.microsoft.com/office/powerpoint/2010/main" val="1619577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4">
            <a:extLst>
              <a:ext uri="{FF2B5EF4-FFF2-40B4-BE49-F238E27FC236}">
                <a16:creationId xmlns:a16="http://schemas.microsoft.com/office/drawing/2014/main" id="{28CDBA29-50E1-495E-B4DD-70237C3D5B82}"/>
              </a:ext>
            </a:extLst>
          </p:cNvPr>
          <p:cNvSpPr/>
          <p:nvPr/>
        </p:nvSpPr>
        <p:spPr>
          <a:xfrm>
            <a:off x="0" y="-4169"/>
            <a:ext cx="7047000" cy="729000"/>
          </a:xfrm>
          <a:custGeom>
            <a:avLst/>
            <a:gdLst>
              <a:gd name="connsiteX0" fmla="*/ 0 w 9144000"/>
              <a:gd name="connsiteY0" fmla="*/ 199463 h 1196752"/>
              <a:gd name="connsiteX1" fmla="*/ 199463 w 9144000"/>
              <a:gd name="connsiteY1" fmla="*/ 0 h 1196752"/>
              <a:gd name="connsiteX2" fmla="*/ 8944537 w 9144000"/>
              <a:gd name="connsiteY2" fmla="*/ 0 h 1196752"/>
              <a:gd name="connsiteX3" fmla="*/ 9144000 w 9144000"/>
              <a:gd name="connsiteY3" fmla="*/ 199463 h 1196752"/>
              <a:gd name="connsiteX4" fmla="*/ 9144000 w 9144000"/>
              <a:gd name="connsiteY4" fmla="*/ 997289 h 1196752"/>
              <a:gd name="connsiteX5" fmla="*/ 8944537 w 9144000"/>
              <a:gd name="connsiteY5" fmla="*/ 1196752 h 1196752"/>
              <a:gd name="connsiteX6" fmla="*/ 199463 w 9144000"/>
              <a:gd name="connsiteY6" fmla="*/ 1196752 h 1196752"/>
              <a:gd name="connsiteX7" fmla="*/ 0 w 9144000"/>
              <a:gd name="connsiteY7" fmla="*/ 997289 h 1196752"/>
              <a:gd name="connsiteX8" fmla="*/ 0 w 9144000"/>
              <a:gd name="connsiteY8" fmla="*/ 199463 h 1196752"/>
              <a:gd name="connsiteX0" fmla="*/ 52 w 9144052"/>
              <a:gd name="connsiteY0" fmla="*/ 199463 h 1196752"/>
              <a:gd name="connsiteX1" fmla="*/ 104417 w 9144052"/>
              <a:gd name="connsiteY1" fmla="*/ 7315 h 1196752"/>
              <a:gd name="connsiteX2" fmla="*/ 8944589 w 9144052"/>
              <a:gd name="connsiteY2" fmla="*/ 0 h 1196752"/>
              <a:gd name="connsiteX3" fmla="*/ 9144052 w 9144052"/>
              <a:gd name="connsiteY3" fmla="*/ 199463 h 1196752"/>
              <a:gd name="connsiteX4" fmla="*/ 9144052 w 9144052"/>
              <a:gd name="connsiteY4" fmla="*/ 997289 h 1196752"/>
              <a:gd name="connsiteX5" fmla="*/ 8944589 w 9144052"/>
              <a:gd name="connsiteY5" fmla="*/ 1196752 h 1196752"/>
              <a:gd name="connsiteX6" fmla="*/ 199515 w 9144052"/>
              <a:gd name="connsiteY6" fmla="*/ 1196752 h 1196752"/>
              <a:gd name="connsiteX7" fmla="*/ 52 w 9144052"/>
              <a:gd name="connsiteY7" fmla="*/ 997289 h 1196752"/>
              <a:gd name="connsiteX8" fmla="*/ 52 w 9144052"/>
              <a:gd name="connsiteY8" fmla="*/ 199463 h 1196752"/>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1012744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0" fmla="*/ 590172 w 9734172"/>
              <a:gd name="connsiteY0" fmla="*/ 997289 h 1196752"/>
              <a:gd name="connsiteX1" fmla="*/ 694537 w 9734172"/>
              <a:gd name="connsiteY1" fmla="*/ 7315 h 1196752"/>
              <a:gd name="connsiteX2" fmla="*/ 9534709 w 9734172"/>
              <a:gd name="connsiteY2" fmla="*/ 0 h 1196752"/>
              <a:gd name="connsiteX3" fmla="*/ 9734172 w 9734172"/>
              <a:gd name="connsiteY3" fmla="*/ 199463 h 1196752"/>
              <a:gd name="connsiteX4" fmla="*/ 9734172 w 9734172"/>
              <a:gd name="connsiteY4" fmla="*/ 997289 h 1196752"/>
              <a:gd name="connsiteX5" fmla="*/ 9534709 w 9734172"/>
              <a:gd name="connsiteY5" fmla="*/ 1196752 h 1196752"/>
              <a:gd name="connsiteX6" fmla="*/ 789635 w 9734172"/>
              <a:gd name="connsiteY6" fmla="*/ 1196752 h 1196752"/>
              <a:gd name="connsiteX7" fmla="*/ 590172 w 9734172"/>
              <a:gd name="connsiteY7" fmla="*/ 997289 h 1196752"/>
              <a:gd name="connsiteX0" fmla="*/ 659259 w 9803259"/>
              <a:gd name="connsiteY0" fmla="*/ 997289 h 1196752"/>
              <a:gd name="connsiteX1" fmla="*/ 668527 w 9803259"/>
              <a:gd name="connsiteY1" fmla="*/ 14630 h 1196752"/>
              <a:gd name="connsiteX2" fmla="*/ 9603796 w 9803259"/>
              <a:gd name="connsiteY2" fmla="*/ 0 h 1196752"/>
              <a:gd name="connsiteX3" fmla="*/ 9803259 w 9803259"/>
              <a:gd name="connsiteY3" fmla="*/ 199463 h 1196752"/>
              <a:gd name="connsiteX4" fmla="*/ 9803259 w 9803259"/>
              <a:gd name="connsiteY4" fmla="*/ 997289 h 1196752"/>
              <a:gd name="connsiteX5" fmla="*/ 9603796 w 9803259"/>
              <a:gd name="connsiteY5" fmla="*/ 1196752 h 1196752"/>
              <a:gd name="connsiteX6" fmla="*/ 858722 w 9803259"/>
              <a:gd name="connsiteY6" fmla="*/ 1196752 h 1196752"/>
              <a:gd name="connsiteX7" fmla="*/ 659259 w 9803259"/>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207015 w 9151552"/>
              <a:gd name="connsiteY6" fmla="*/ 1196752 h 1196752"/>
              <a:gd name="connsiteX7" fmla="*/ 7552 w 9151552"/>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237930 h 1196752"/>
              <a:gd name="connsiteX5" fmla="*/ 9151552 w 9151552"/>
              <a:gd name="connsiteY5" fmla="*/ 997289 h 1196752"/>
              <a:gd name="connsiteX6" fmla="*/ 8952089 w 9151552"/>
              <a:gd name="connsiteY6" fmla="*/ 1196752 h 1196752"/>
              <a:gd name="connsiteX7" fmla="*/ 7552 w 9151552"/>
              <a:gd name="connsiteY7" fmla="*/ 997289 h 1196752"/>
              <a:gd name="connsiteX0" fmla="*/ 7552 w 9676246"/>
              <a:gd name="connsiteY0" fmla="*/ 997289 h 1196752"/>
              <a:gd name="connsiteX1" fmla="*/ 16820 w 9676246"/>
              <a:gd name="connsiteY1" fmla="*/ 14630 h 1196752"/>
              <a:gd name="connsiteX2" fmla="*/ 8952089 w 9676246"/>
              <a:gd name="connsiteY2" fmla="*/ 0 h 1196752"/>
              <a:gd name="connsiteX3" fmla="*/ 9151552 w 9676246"/>
              <a:gd name="connsiteY3" fmla="*/ 237930 h 1196752"/>
              <a:gd name="connsiteX4" fmla="*/ 9151552 w 9676246"/>
              <a:gd name="connsiteY4" fmla="*/ 997289 h 1196752"/>
              <a:gd name="connsiteX5" fmla="*/ 8952089 w 9676246"/>
              <a:gd name="connsiteY5" fmla="*/ 1196752 h 1196752"/>
              <a:gd name="connsiteX6" fmla="*/ 7552 w 9676246"/>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237930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82659 h 1182122"/>
              <a:gd name="connsiteX1" fmla="*/ 16820 w 9151552"/>
              <a:gd name="connsiteY1" fmla="*/ 0 h 1182122"/>
              <a:gd name="connsiteX2" fmla="*/ 9151552 w 9151552"/>
              <a:gd name="connsiteY2" fmla="*/ 223300 h 1182122"/>
              <a:gd name="connsiteX3" fmla="*/ 9151552 w 9151552"/>
              <a:gd name="connsiteY3" fmla="*/ 982659 h 1182122"/>
              <a:gd name="connsiteX4" fmla="*/ 8952089 w 9151552"/>
              <a:gd name="connsiteY4" fmla="*/ 1182122 h 1182122"/>
              <a:gd name="connsiteX5" fmla="*/ 7552 w 9151552"/>
              <a:gd name="connsiteY5" fmla="*/ 982659 h 1182122"/>
              <a:gd name="connsiteX0" fmla="*/ 7552 w 9151552"/>
              <a:gd name="connsiteY0" fmla="*/ 982659 h 1182122"/>
              <a:gd name="connsiteX1" fmla="*/ 16820 w 9151552"/>
              <a:gd name="connsiteY1" fmla="*/ 0 h 1182122"/>
              <a:gd name="connsiteX2" fmla="*/ 9151552 w 9151552"/>
              <a:gd name="connsiteY2" fmla="*/ 982659 h 1182122"/>
              <a:gd name="connsiteX3" fmla="*/ 8952089 w 9151552"/>
              <a:gd name="connsiteY3" fmla="*/ 1182122 h 1182122"/>
              <a:gd name="connsiteX4" fmla="*/ 7552 w 9151552"/>
              <a:gd name="connsiteY4" fmla="*/ 982659 h 1182122"/>
              <a:gd name="connsiteX0" fmla="*/ 7552 w 9166182"/>
              <a:gd name="connsiteY0" fmla="*/ 982659 h 1182122"/>
              <a:gd name="connsiteX1" fmla="*/ 16820 w 9166182"/>
              <a:gd name="connsiteY1" fmla="*/ 0 h 1182122"/>
              <a:gd name="connsiteX2" fmla="*/ 9166182 w 9166182"/>
              <a:gd name="connsiteY2" fmla="*/ 104835 h 1182122"/>
              <a:gd name="connsiteX3" fmla="*/ 8952089 w 9166182"/>
              <a:gd name="connsiteY3" fmla="*/ 1182122 h 1182122"/>
              <a:gd name="connsiteX4" fmla="*/ 7552 w 9166182"/>
              <a:gd name="connsiteY4" fmla="*/ 982659 h 1182122"/>
              <a:gd name="connsiteX0" fmla="*/ 7552 w 9166182"/>
              <a:gd name="connsiteY0" fmla="*/ 1338681 h 1538144"/>
              <a:gd name="connsiteX1" fmla="*/ 16820 w 9166182"/>
              <a:gd name="connsiteY1" fmla="*/ 356022 h 1538144"/>
              <a:gd name="connsiteX2" fmla="*/ 9166182 w 9166182"/>
              <a:gd name="connsiteY2" fmla="*/ 0 h 1538144"/>
              <a:gd name="connsiteX3" fmla="*/ 8952089 w 9166182"/>
              <a:gd name="connsiteY3" fmla="*/ 1538144 h 1538144"/>
              <a:gd name="connsiteX4" fmla="*/ 7552 w 9166182"/>
              <a:gd name="connsiteY4" fmla="*/ 1338681 h 1538144"/>
              <a:gd name="connsiteX0" fmla="*/ 13737 w 9172367"/>
              <a:gd name="connsiteY0" fmla="*/ 1341103 h 1540566"/>
              <a:gd name="connsiteX1" fmla="*/ 8374 w 9172367"/>
              <a:gd name="connsiteY1" fmla="*/ 0 h 1540566"/>
              <a:gd name="connsiteX2" fmla="*/ 9172367 w 9172367"/>
              <a:gd name="connsiteY2" fmla="*/ 2422 h 1540566"/>
              <a:gd name="connsiteX3" fmla="*/ 8958274 w 9172367"/>
              <a:gd name="connsiteY3" fmla="*/ 1540566 h 1540566"/>
              <a:gd name="connsiteX4" fmla="*/ 13737 w 9172367"/>
              <a:gd name="connsiteY4" fmla="*/ 1341103 h 1540566"/>
              <a:gd name="connsiteX0" fmla="*/ 13737 w 10226145"/>
              <a:gd name="connsiteY0" fmla="*/ 1341103 h 1565409"/>
              <a:gd name="connsiteX1" fmla="*/ 8374 w 10226145"/>
              <a:gd name="connsiteY1" fmla="*/ 0 h 1565409"/>
              <a:gd name="connsiteX2" fmla="*/ 9172367 w 10226145"/>
              <a:gd name="connsiteY2" fmla="*/ 2422 h 1565409"/>
              <a:gd name="connsiteX3" fmla="*/ 10108714 w 10226145"/>
              <a:gd name="connsiteY3" fmla="*/ 1364470 h 1565409"/>
              <a:gd name="connsiteX4" fmla="*/ 8958274 w 10226145"/>
              <a:gd name="connsiteY4" fmla="*/ 1540566 h 1565409"/>
              <a:gd name="connsiteX5" fmla="*/ 13737 w 10226145"/>
              <a:gd name="connsiteY5" fmla="*/ 1341103 h 1565409"/>
              <a:gd name="connsiteX0" fmla="*/ 13737 w 10226145"/>
              <a:gd name="connsiteY0" fmla="*/ 1341103 h 1496818"/>
              <a:gd name="connsiteX1" fmla="*/ 8374 w 10226145"/>
              <a:gd name="connsiteY1" fmla="*/ 0 h 1496818"/>
              <a:gd name="connsiteX2" fmla="*/ 9172367 w 10226145"/>
              <a:gd name="connsiteY2" fmla="*/ 2422 h 1496818"/>
              <a:gd name="connsiteX3" fmla="*/ 10108714 w 10226145"/>
              <a:gd name="connsiteY3" fmla="*/ 1364470 h 1496818"/>
              <a:gd name="connsiteX4" fmla="*/ 3354831 w 10226145"/>
              <a:gd name="connsiteY4" fmla="*/ 1401578 h 1496818"/>
              <a:gd name="connsiteX5" fmla="*/ 13737 w 10226145"/>
              <a:gd name="connsiteY5" fmla="*/ 1341103 h 1496818"/>
              <a:gd name="connsiteX0" fmla="*/ 13737 w 9697705"/>
              <a:gd name="connsiteY0" fmla="*/ 1341103 h 1565698"/>
              <a:gd name="connsiteX1" fmla="*/ 8374 w 9697705"/>
              <a:gd name="connsiteY1" fmla="*/ 0 h 1565698"/>
              <a:gd name="connsiteX2" fmla="*/ 9172367 w 9697705"/>
              <a:gd name="connsiteY2" fmla="*/ 2422 h 1565698"/>
              <a:gd name="connsiteX3" fmla="*/ 8462794 w 9697705"/>
              <a:gd name="connsiteY3" fmla="*/ 1459568 h 1565698"/>
              <a:gd name="connsiteX4" fmla="*/ 3354831 w 9697705"/>
              <a:gd name="connsiteY4" fmla="*/ 1401578 h 1565698"/>
              <a:gd name="connsiteX5" fmla="*/ 13737 w 9697705"/>
              <a:gd name="connsiteY5" fmla="*/ 1341103 h 1565698"/>
              <a:gd name="connsiteX0" fmla="*/ 13737 w 9775525"/>
              <a:gd name="connsiteY0" fmla="*/ 1341103 h 1565698"/>
              <a:gd name="connsiteX1" fmla="*/ 8374 w 9775525"/>
              <a:gd name="connsiteY1" fmla="*/ 0 h 1565698"/>
              <a:gd name="connsiteX2" fmla="*/ 9172367 w 9775525"/>
              <a:gd name="connsiteY2" fmla="*/ 2422 h 1565698"/>
              <a:gd name="connsiteX3" fmla="*/ 8462794 w 9775525"/>
              <a:gd name="connsiteY3" fmla="*/ 1459568 h 1565698"/>
              <a:gd name="connsiteX4" fmla="*/ 3354831 w 9775525"/>
              <a:gd name="connsiteY4" fmla="*/ 1401578 h 1565698"/>
              <a:gd name="connsiteX5" fmla="*/ 13737 w 9775525"/>
              <a:gd name="connsiteY5" fmla="*/ 1341103 h 1565698"/>
              <a:gd name="connsiteX0" fmla="*/ 13737 w 9775525"/>
              <a:gd name="connsiteY0" fmla="*/ 1341103 h 1572167"/>
              <a:gd name="connsiteX1" fmla="*/ 8374 w 9775525"/>
              <a:gd name="connsiteY1" fmla="*/ 0 h 1572167"/>
              <a:gd name="connsiteX2" fmla="*/ 9172367 w 9775525"/>
              <a:gd name="connsiteY2" fmla="*/ 2422 h 1572167"/>
              <a:gd name="connsiteX3" fmla="*/ 8462794 w 9775525"/>
              <a:gd name="connsiteY3" fmla="*/ 1459568 h 1572167"/>
              <a:gd name="connsiteX4" fmla="*/ 3354831 w 9775525"/>
              <a:gd name="connsiteY4" fmla="*/ 1401578 h 1572167"/>
              <a:gd name="connsiteX5" fmla="*/ 13737 w 9775525"/>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84412"/>
              <a:gd name="connsiteX1" fmla="*/ 8374 w 9172367"/>
              <a:gd name="connsiteY1" fmla="*/ 0 h 1584412"/>
              <a:gd name="connsiteX2" fmla="*/ 9172367 w 9172367"/>
              <a:gd name="connsiteY2" fmla="*/ 2422 h 1584412"/>
              <a:gd name="connsiteX3" fmla="*/ 8462794 w 9172367"/>
              <a:gd name="connsiteY3" fmla="*/ 1459568 h 1584412"/>
              <a:gd name="connsiteX4" fmla="*/ 13737 w 9172367"/>
              <a:gd name="connsiteY4" fmla="*/ 1341103 h 1584412"/>
              <a:gd name="connsiteX0" fmla="*/ 8103 w 9166733"/>
              <a:gd name="connsiteY0" fmla="*/ 1341103 h 1584412"/>
              <a:gd name="connsiteX1" fmla="*/ 2740 w 9166733"/>
              <a:gd name="connsiteY1" fmla="*/ 0 h 1584412"/>
              <a:gd name="connsiteX2" fmla="*/ 9166733 w 9166733"/>
              <a:gd name="connsiteY2" fmla="*/ 2422 h 1584412"/>
              <a:gd name="connsiteX3" fmla="*/ 8457160 w 9166733"/>
              <a:gd name="connsiteY3" fmla="*/ 1459568 h 1584412"/>
              <a:gd name="connsiteX4" fmla="*/ 8103 w 9166733"/>
              <a:gd name="connsiteY4" fmla="*/ 1341103 h 1584412"/>
              <a:gd name="connsiteX0" fmla="*/ 8103 w 9166733"/>
              <a:gd name="connsiteY0" fmla="*/ 1341103 h 1536474"/>
              <a:gd name="connsiteX1" fmla="*/ 2740 w 9166733"/>
              <a:gd name="connsiteY1" fmla="*/ 0 h 1536474"/>
              <a:gd name="connsiteX2" fmla="*/ 9166733 w 9166733"/>
              <a:gd name="connsiteY2" fmla="*/ 2422 h 1536474"/>
              <a:gd name="connsiteX3" fmla="*/ 8457160 w 9166733"/>
              <a:gd name="connsiteY3" fmla="*/ 1459568 h 1536474"/>
              <a:gd name="connsiteX4" fmla="*/ 8103 w 9166733"/>
              <a:gd name="connsiteY4" fmla="*/ 1341103 h 1536474"/>
              <a:gd name="connsiteX0" fmla="*/ 8103 w 9166733"/>
              <a:gd name="connsiteY0" fmla="*/ 1341103 h 1685042"/>
              <a:gd name="connsiteX1" fmla="*/ 2740 w 9166733"/>
              <a:gd name="connsiteY1" fmla="*/ 0 h 1685042"/>
              <a:gd name="connsiteX2" fmla="*/ 9166733 w 9166733"/>
              <a:gd name="connsiteY2" fmla="*/ 2422 h 1685042"/>
              <a:gd name="connsiteX3" fmla="*/ 8435214 w 9166733"/>
              <a:gd name="connsiteY3" fmla="*/ 1627818 h 1685042"/>
              <a:gd name="connsiteX4" fmla="*/ 8103 w 9166733"/>
              <a:gd name="connsiteY4" fmla="*/ 1341103 h 1685042"/>
              <a:gd name="connsiteX0" fmla="*/ 8103 w 9166733"/>
              <a:gd name="connsiteY0" fmla="*/ 1341103 h 1630261"/>
              <a:gd name="connsiteX1" fmla="*/ 2740 w 9166733"/>
              <a:gd name="connsiteY1" fmla="*/ 0 h 1630261"/>
              <a:gd name="connsiteX2" fmla="*/ 9166733 w 9166733"/>
              <a:gd name="connsiteY2" fmla="*/ 2422 h 1630261"/>
              <a:gd name="connsiteX3" fmla="*/ 8435214 w 9166733"/>
              <a:gd name="connsiteY3" fmla="*/ 1627818 h 1630261"/>
              <a:gd name="connsiteX4" fmla="*/ 8103 w 9166733"/>
              <a:gd name="connsiteY4" fmla="*/ 1341103 h 1630261"/>
              <a:gd name="connsiteX0" fmla="*/ 8103 w 9166733"/>
              <a:gd name="connsiteY0" fmla="*/ 1341103 h 1342248"/>
              <a:gd name="connsiteX1" fmla="*/ 2740 w 9166733"/>
              <a:gd name="connsiteY1" fmla="*/ 0 h 1342248"/>
              <a:gd name="connsiteX2" fmla="*/ 9166733 w 9166733"/>
              <a:gd name="connsiteY2" fmla="*/ 2422 h 1342248"/>
              <a:gd name="connsiteX3" fmla="*/ 8237704 w 9166733"/>
              <a:gd name="connsiteY3" fmla="*/ 1269373 h 1342248"/>
              <a:gd name="connsiteX4" fmla="*/ 8103 w 9166733"/>
              <a:gd name="connsiteY4" fmla="*/ 1341103 h 1342248"/>
              <a:gd name="connsiteX0" fmla="*/ 8103 w 9166733"/>
              <a:gd name="connsiteY0" fmla="*/ 1341103 h 1379152"/>
              <a:gd name="connsiteX1" fmla="*/ 2740 w 9166733"/>
              <a:gd name="connsiteY1" fmla="*/ 0 h 1379152"/>
              <a:gd name="connsiteX2" fmla="*/ 9166733 w 9166733"/>
              <a:gd name="connsiteY2" fmla="*/ 2422 h 1379152"/>
              <a:gd name="connsiteX3" fmla="*/ 8237704 w 9166733"/>
              <a:gd name="connsiteY3" fmla="*/ 1269373 h 1379152"/>
              <a:gd name="connsiteX4" fmla="*/ 8103 w 9166733"/>
              <a:gd name="connsiteY4" fmla="*/ 1341103 h 1379152"/>
              <a:gd name="connsiteX0" fmla="*/ 8103 w 9166733"/>
              <a:gd name="connsiteY0" fmla="*/ 1341103 h 1490325"/>
              <a:gd name="connsiteX1" fmla="*/ 2740 w 9166733"/>
              <a:gd name="connsiteY1" fmla="*/ 0 h 1490325"/>
              <a:gd name="connsiteX2" fmla="*/ 9166733 w 9166733"/>
              <a:gd name="connsiteY2" fmla="*/ 2422 h 1490325"/>
              <a:gd name="connsiteX3" fmla="*/ 8076769 w 9166733"/>
              <a:gd name="connsiteY3" fmla="*/ 1422993 h 1490325"/>
              <a:gd name="connsiteX4" fmla="*/ 8103 w 9166733"/>
              <a:gd name="connsiteY4" fmla="*/ 1341103 h 1490325"/>
              <a:gd name="connsiteX0" fmla="*/ 8103 w 8691245"/>
              <a:gd name="connsiteY0" fmla="*/ 1345996 h 1495218"/>
              <a:gd name="connsiteX1" fmla="*/ 2740 w 8691245"/>
              <a:gd name="connsiteY1" fmla="*/ 4893 h 1495218"/>
              <a:gd name="connsiteX2" fmla="*/ 8691245 w 8691245"/>
              <a:gd name="connsiteY2" fmla="*/ 0 h 1495218"/>
              <a:gd name="connsiteX3" fmla="*/ 8076769 w 8691245"/>
              <a:gd name="connsiteY3" fmla="*/ 1427886 h 1495218"/>
              <a:gd name="connsiteX4" fmla="*/ 8103 w 8691245"/>
              <a:gd name="connsiteY4" fmla="*/ 1345996 h 1495218"/>
              <a:gd name="connsiteX0" fmla="*/ 8103 w 8691245"/>
              <a:gd name="connsiteY0" fmla="*/ 1345996 h 1454085"/>
              <a:gd name="connsiteX1" fmla="*/ 2740 w 8691245"/>
              <a:gd name="connsiteY1" fmla="*/ 4893 h 1454085"/>
              <a:gd name="connsiteX2" fmla="*/ 8691245 w 8691245"/>
              <a:gd name="connsiteY2" fmla="*/ 0 h 1454085"/>
              <a:gd name="connsiteX3" fmla="*/ 7403771 w 8691245"/>
              <a:gd name="connsiteY3" fmla="*/ 1376680 h 1454085"/>
              <a:gd name="connsiteX4" fmla="*/ 8103 w 8691245"/>
              <a:gd name="connsiteY4" fmla="*/ 1345996 h 1454085"/>
              <a:gd name="connsiteX0" fmla="*/ 8103 w 8691245"/>
              <a:gd name="connsiteY0" fmla="*/ 1345996 h 1376680"/>
              <a:gd name="connsiteX1" fmla="*/ 2740 w 8691245"/>
              <a:gd name="connsiteY1" fmla="*/ 4893 h 1376680"/>
              <a:gd name="connsiteX2" fmla="*/ 8691245 w 8691245"/>
              <a:gd name="connsiteY2" fmla="*/ 0 h 1376680"/>
              <a:gd name="connsiteX3" fmla="*/ 7403771 w 8691245"/>
              <a:gd name="connsiteY3" fmla="*/ 1376680 h 1376680"/>
              <a:gd name="connsiteX4" fmla="*/ 8103 w 8691245"/>
              <a:gd name="connsiteY4" fmla="*/ 1345996 h 1376680"/>
              <a:gd name="connsiteX0" fmla="*/ 8103 w 8691245"/>
              <a:gd name="connsiteY0" fmla="*/ 1345996 h 1387146"/>
              <a:gd name="connsiteX1" fmla="*/ 2740 w 8691245"/>
              <a:gd name="connsiteY1" fmla="*/ 4893 h 1387146"/>
              <a:gd name="connsiteX2" fmla="*/ 8691245 w 8691245"/>
              <a:gd name="connsiteY2" fmla="*/ 0 h 1387146"/>
              <a:gd name="connsiteX3" fmla="*/ 7403771 w 8691245"/>
              <a:gd name="connsiteY3" fmla="*/ 1376680 h 1387146"/>
              <a:gd name="connsiteX4" fmla="*/ 8103 w 8691245"/>
              <a:gd name="connsiteY4" fmla="*/ 1345996 h 1387146"/>
              <a:gd name="connsiteX0" fmla="*/ 1314 w 8691771"/>
              <a:gd name="connsiteY0" fmla="*/ 1331365 h 1385510"/>
              <a:gd name="connsiteX1" fmla="*/ 3266 w 8691771"/>
              <a:gd name="connsiteY1" fmla="*/ 4893 h 1385510"/>
              <a:gd name="connsiteX2" fmla="*/ 8691771 w 8691771"/>
              <a:gd name="connsiteY2" fmla="*/ 0 h 1385510"/>
              <a:gd name="connsiteX3" fmla="*/ 7404297 w 8691771"/>
              <a:gd name="connsiteY3" fmla="*/ 1376680 h 1385510"/>
              <a:gd name="connsiteX4" fmla="*/ 1314 w 8691771"/>
              <a:gd name="connsiteY4" fmla="*/ 1331365 h 1385510"/>
              <a:gd name="connsiteX0" fmla="*/ 0 w 8705088"/>
              <a:gd name="connsiteY0" fmla="*/ 1053387 h 1378881"/>
              <a:gd name="connsiteX1" fmla="*/ 16583 w 8705088"/>
              <a:gd name="connsiteY1" fmla="*/ 4893 h 1378881"/>
              <a:gd name="connsiteX2" fmla="*/ 8705088 w 8705088"/>
              <a:gd name="connsiteY2" fmla="*/ 0 h 1378881"/>
              <a:gd name="connsiteX3" fmla="*/ 7417614 w 8705088"/>
              <a:gd name="connsiteY3" fmla="*/ 1376680 h 1378881"/>
              <a:gd name="connsiteX4" fmla="*/ 0 w 8705088"/>
              <a:gd name="connsiteY4" fmla="*/ 1053387 h 1378881"/>
              <a:gd name="connsiteX0" fmla="*/ 0 w 8705088"/>
              <a:gd name="connsiteY0" fmla="*/ 1053387 h 1306272"/>
              <a:gd name="connsiteX1" fmla="*/ 16583 w 8705088"/>
              <a:gd name="connsiteY1" fmla="*/ 4893 h 1306272"/>
              <a:gd name="connsiteX2" fmla="*/ 8705088 w 8705088"/>
              <a:gd name="connsiteY2" fmla="*/ 0 h 1306272"/>
              <a:gd name="connsiteX3" fmla="*/ 7534657 w 8705088"/>
              <a:gd name="connsiteY3" fmla="*/ 1303528 h 1306272"/>
              <a:gd name="connsiteX4" fmla="*/ 0 w 8705088"/>
              <a:gd name="connsiteY4" fmla="*/ 1053387 h 1306272"/>
              <a:gd name="connsiteX0" fmla="*/ 0 w 8705088"/>
              <a:gd name="connsiteY0" fmla="*/ 1053387 h 1315493"/>
              <a:gd name="connsiteX1" fmla="*/ 16583 w 8705088"/>
              <a:gd name="connsiteY1" fmla="*/ 4893 h 1315493"/>
              <a:gd name="connsiteX2" fmla="*/ 8705088 w 8705088"/>
              <a:gd name="connsiteY2" fmla="*/ 0 h 1315493"/>
              <a:gd name="connsiteX3" fmla="*/ 7534657 w 8705088"/>
              <a:gd name="connsiteY3" fmla="*/ 1303528 h 1315493"/>
              <a:gd name="connsiteX4" fmla="*/ 0 w 8705088"/>
              <a:gd name="connsiteY4" fmla="*/ 1053387 h 1315493"/>
              <a:gd name="connsiteX0" fmla="*/ 0 w 8705088"/>
              <a:gd name="connsiteY0" fmla="*/ 1053387 h 1399599"/>
              <a:gd name="connsiteX1" fmla="*/ 16583 w 8705088"/>
              <a:gd name="connsiteY1" fmla="*/ 4893 h 1399599"/>
              <a:gd name="connsiteX2" fmla="*/ 8705088 w 8705088"/>
              <a:gd name="connsiteY2" fmla="*/ 0 h 1399599"/>
              <a:gd name="connsiteX3" fmla="*/ 7534657 w 8705088"/>
              <a:gd name="connsiteY3" fmla="*/ 1303528 h 1399599"/>
              <a:gd name="connsiteX4" fmla="*/ 5449825 w 8705088"/>
              <a:gd name="connsiteY4" fmla="*/ 1274267 h 1399599"/>
              <a:gd name="connsiteX5" fmla="*/ 0 w 8705088"/>
              <a:gd name="connsiteY5" fmla="*/ 1053387 h 1399599"/>
              <a:gd name="connsiteX0" fmla="*/ 0 w 8705088"/>
              <a:gd name="connsiteY0" fmla="*/ 1053387 h 1369064"/>
              <a:gd name="connsiteX1" fmla="*/ 16583 w 8705088"/>
              <a:gd name="connsiteY1" fmla="*/ 4893 h 1369064"/>
              <a:gd name="connsiteX2" fmla="*/ 8705088 w 8705088"/>
              <a:gd name="connsiteY2" fmla="*/ 0 h 1369064"/>
              <a:gd name="connsiteX3" fmla="*/ 7534657 w 8705088"/>
              <a:gd name="connsiteY3" fmla="*/ 1303528 h 1369064"/>
              <a:gd name="connsiteX4" fmla="*/ 0 w 8705088"/>
              <a:gd name="connsiteY4" fmla="*/ 1053387 h 1369064"/>
              <a:gd name="connsiteX0" fmla="*/ 0 w 8705088"/>
              <a:gd name="connsiteY0" fmla="*/ 1053387 h 1438660"/>
              <a:gd name="connsiteX1" fmla="*/ 16583 w 8705088"/>
              <a:gd name="connsiteY1" fmla="*/ 4893 h 1438660"/>
              <a:gd name="connsiteX2" fmla="*/ 8705088 w 8705088"/>
              <a:gd name="connsiteY2" fmla="*/ 0 h 1438660"/>
              <a:gd name="connsiteX3" fmla="*/ 7534657 w 8705088"/>
              <a:gd name="connsiteY3" fmla="*/ 1303528 h 1438660"/>
              <a:gd name="connsiteX4" fmla="*/ 5259630 w 8705088"/>
              <a:gd name="connsiteY4" fmla="*/ 1369365 h 1438660"/>
              <a:gd name="connsiteX5" fmla="*/ 0 w 8705088"/>
              <a:gd name="connsiteY5" fmla="*/ 1053387 h 1438660"/>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399489"/>
              <a:gd name="connsiteX1" fmla="*/ 16583 w 8705088"/>
              <a:gd name="connsiteY1" fmla="*/ 4893 h 1399489"/>
              <a:gd name="connsiteX2" fmla="*/ 8705088 w 8705088"/>
              <a:gd name="connsiteY2" fmla="*/ 0 h 1399489"/>
              <a:gd name="connsiteX3" fmla="*/ 7534657 w 8705088"/>
              <a:gd name="connsiteY3" fmla="*/ 1303528 h 1399489"/>
              <a:gd name="connsiteX4" fmla="*/ 5266946 w 8705088"/>
              <a:gd name="connsiteY4" fmla="*/ 1245006 h 1399489"/>
              <a:gd name="connsiteX5" fmla="*/ 0 w 8705088"/>
              <a:gd name="connsiteY5" fmla="*/ 1053387 h 1399489"/>
              <a:gd name="connsiteX0" fmla="*/ 17 w 8705105"/>
              <a:gd name="connsiteY0" fmla="*/ 1053387 h 1399489"/>
              <a:gd name="connsiteX1" fmla="*/ 16600 w 8705105"/>
              <a:gd name="connsiteY1" fmla="*/ 4893 h 1399489"/>
              <a:gd name="connsiteX2" fmla="*/ 8705105 w 8705105"/>
              <a:gd name="connsiteY2" fmla="*/ 0 h 1399489"/>
              <a:gd name="connsiteX3" fmla="*/ 7534674 w 8705105"/>
              <a:gd name="connsiteY3" fmla="*/ 1303528 h 1399489"/>
              <a:gd name="connsiteX4" fmla="*/ 5266963 w 8705105"/>
              <a:gd name="connsiteY4" fmla="*/ 1245006 h 1399489"/>
              <a:gd name="connsiteX5" fmla="*/ 17 w 8705105"/>
              <a:gd name="connsiteY5" fmla="*/ 1053387 h 1399489"/>
              <a:gd name="connsiteX0" fmla="*/ 17 w 8705105"/>
              <a:gd name="connsiteY0" fmla="*/ 1053387 h 1421903"/>
              <a:gd name="connsiteX1" fmla="*/ 16600 w 8705105"/>
              <a:gd name="connsiteY1" fmla="*/ 4893 h 1421903"/>
              <a:gd name="connsiteX2" fmla="*/ 8705105 w 8705105"/>
              <a:gd name="connsiteY2" fmla="*/ 0 h 1421903"/>
              <a:gd name="connsiteX3" fmla="*/ 7534674 w 8705105"/>
              <a:gd name="connsiteY3" fmla="*/ 1303528 h 1421903"/>
              <a:gd name="connsiteX4" fmla="*/ 5186495 w 8705105"/>
              <a:gd name="connsiteY4" fmla="*/ 1325473 h 1421903"/>
              <a:gd name="connsiteX5" fmla="*/ 17 w 8705105"/>
              <a:gd name="connsiteY5" fmla="*/ 1053387 h 1421903"/>
              <a:gd name="connsiteX0" fmla="*/ 0 w 8705088"/>
              <a:gd name="connsiteY0" fmla="*/ 1053387 h 1421903"/>
              <a:gd name="connsiteX1" fmla="*/ 16583 w 8705088"/>
              <a:gd name="connsiteY1" fmla="*/ 4893 h 1421903"/>
              <a:gd name="connsiteX2" fmla="*/ 8705088 w 8705088"/>
              <a:gd name="connsiteY2" fmla="*/ 0 h 1421903"/>
              <a:gd name="connsiteX3" fmla="*/ 7534657 w 8705088"/>
              <a:gd name="connsiteY3" fmla="*/ 1303528 h 1421903"/>
              <a:gd name="connsiteX4" fmla="*/ 5186478 w 8705088"/>
              <a:gd name="connsiteY4" fmla="*/ 1325473 h 1421903"/>
              <a:gd name="connsiteX5" fmla="*/ 0 w 8705088"/>
              <a:gd name="connsiteY5" fmla="*/ 1053387 h 1421903"/>
              <a:gd name="connsiteX0" fmla="*/ 0 w 8705088"/>
              <a:gd name="connsiteY0" fmla="*/ 1053387 h 1363026"/>
              <a:gd name="connsiteX1" fmla="*/ 16583 w 8705088"/>
              <a:gd name="connsiteY1" fmla="*/ 4893 h 1363026"/>
              <a:gd name="connsiteX2" fmla="*/ 8705088 w 8705088"/>
              <a:gd name="connsiteY2" fmla="*/ 0 h 1363026"/>
              <a:gd name="connsiteX3" fmla="*/ 7863841 w 8705088"/>
              <a:gd name="connsiteY3" fmla="*/ 1193800 h 1363026"/>
              <a:gd name="connsiteX4" fmla="*/ 5186478 w 8705088"/>
              <a:gd name="connsiteY4" fmla="*/ 1325473 h 1363026"/>
              <a:gd name="connsiteX5" fmla="*/ 0 w 8705088"/>
              <a:gd name="connsiteY5" fmla="*/ 1053387 h 1363026"/>
              <a:gd name="connsiteX0" fmla="*/ 0 w 8705088"/>
              <a:gd name="connsiteY0" fmla="*/ 1053387 h 1378665"/>
              <a:gd name="connsiteX1" fmla="*/ 16583 w 8705088"/>
              <a:gd name="connsiteY1" fmla="*/ 4893 h 1378665"/>
              <a:gd name="connsiteX2" fmla="*/ 8705088 w 8705088"/>
              <a:gd name="connsiteY2" fmla="*/ 0 h 1378665"/>
              <a:gd name="connsiteX3" fmla="*/ 7863841 w 8705088"/>
              <a:gd name="connsiteY3" fmla="*/ 1193800 h 1378665"/>
              <a:gd name="connsiteX4" fmla="*/ 5186478 w 8705088"/>
              <a:gd name="connsiteY4" fmla="*/ 1325473 h 1378665"/>
              <a:gd name="connsiteX5" fmla="*/ 0 w 8705088"/>
              <a:gd name="connsiteY5" fmla="*/ 1053387 h 1378665"/>
              <a:gd name="connsiteX0" fmla="*/ 0 w 8705088"/>
              <a:gd name="connsiteY0" fmla="*/ 1053387 h 1344656"/>
              <a:gd name="connsiteX1" fmla="*/ 16583 w 8705088"/>
              <a:gd name="connsiteY1" fmla="*/ 4893 h 1344656"/>
              <a:gd name="connsiteX2" fmla="*/ 8705088 w 8705088"/>
              <a:gd name="connsiteY2" fmla="*/ 0 h 1344656"/>
              <a:gd name="connsiteX3" fmla="*/ 7980884 w 8705088"/>
              <a:gd name="connsiteY3" fmla="*/ 1003605 h 1344656"/>
              <a:gd name="connsiteX4" fmla="*/ 5186478 w 8705088"/>
              <a:gd name="connsiteY4" fmla="*/ 1325473 h 1344656"/>
              <a:gd name="connsiteX5" fmla="*/ 0 w 8705088"/>
              <a:gd name="connsiteY5" fmla="*/ 1053387 h 1344656"/>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9258677"/>
              <a:gd name="connsiteY0" fmla="*/ 1053387 h 1351155"/>
              <a:gd name="connsiteX1" fmla="*/ 16583 w 9258677"/>
              <a:gd name="connsiteY1" fmla="*/ 4893 h 1351155"/>
              <a:gd name="connsiteX2" fmla="*/ 8705088 w 9258677"/>
              <a:gd name="connsiteY2" fmla="*/ 0 h 1351155"/>
              <a:gd name="connsiteX3" fmla="*/ 8332014 w 9258677"/>
              <a:gd name="connsiteY3" fmla="*/ 667106 h 1351155"/>
              <a:gd name="connsiteX4" fmla="*/ 7980884 w 9258677"/>
              <a:gd name="connsiteY4" fmla="*/ 1003605 h 1351155"/>
              <a:gd name="connsiteX5" fmla="*/ 5186478 w 9258677"/>
              <a:gd name="connsiteY5" fmla="*/ 1325473 h 1351155"/>
              <a:gd name="connsiteX6" fmla="*/ 0 w 9258677"/>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46645 w 8705088"/>
              <a:gd name="connsiteY3" fmla="*/ 579324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70377"/>
              <a:gd name="connsiteX1" fmla="*/ 16583 w 8705088"/>
              <a:gd name="connsiteY1" fmla="*/ 4893 h 1370377"/>
              <a:gd name="connsiteX2" fmla="*/ 8705088 w 8705088"/>
              <a:gd name="connsiteY2" fmla="*/ 0 h 1370377"/>
              <a:gd name="connsiteX3" fmla="*/ 8346645 w 8705088"/>
              <a:gd name="connsiteY3" fmla="*/ 579324 h 1370377"/>
              <a:gd name="connsiteX4" fmla="*/ 7798004 w 8705088"/>
              <a:gd name="connsiteY4" fmla="*/ 1106018 h 1370377"/>
              <a:gd name="connsiteX5" fmla="*/ 5186478 w 8705088"/>
              <a:gd name="connsiteY5" fmla="*/ 1325473 h 1370377"/>
              <a:gd name="connsiteX6" fmla="*/ 0 w 8705088"/>
              <a:gd name="connsiteY6" fmla="*/ 1053387 h 1370377"/>
              <a:gd name="connsiteX0" fmla="*/ 0 w 8705088"/>
              <a:gd name="connsiteY0" fmla="*/ 1053387 h 1345731"/>
              <a:gd name="connsiteX1" fmla="*/ 16583 w 8705088"/>
              <a:gd name="connsiteY1" fmla="*/ 4893 h 1345731"/>
              <a:gd name="connsiteX2" fmla="*/ 8705088 w 8705088"/>
              <a:gd name="connsiteY2" fmla="*/ 0 h 1345731"/>
              <a:gd name="connsiteX3" fmla="*/ 8346645 w 8705088"/>
              <a:gd name="connsiteY3" fmla="*/ 579324 h 1345731"/>
              <a:gd name="connsiteX4" fmla="*/ 7798004 w 8705088"/>
              <a:gd name="connsiteY4" fmla="*/ 1106018 h 1345731"/>
              <a:gd name="connsiteX5" fmla="*/ 5186478 w 8705088"/>
              <a:gd name="connsiteY5" fmla="*/ 1325473 h 1345731"/>
              <a:gd name="connsiteX6" fmla="*/ 0 w 8705088"/>
              <a:gd name="connsiteY6" fmla="*/ 1053387 h 1345731"/>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8387"/>
              <a:gd name="connsiteX1" fmla="*/ 16583 w 8705088"/>
              <a:gd name="connsiteY1" fmla="*/ 4893 h 1348387"/>
              <a:gd name="connsiteX2" fmla="*/ 8705088 w 8705088"/>
              <a:gd name="connsiteY2" fmla="*/ 0 h 1348387"/>
              <a:gd name="connsiteX3" fmla="*/ 8346645 w 8705088"/>
              <a:gd name="connsiteY3" fmla="*/ 579324 h 1348387"/>
              <a:gd name="connsiteX4" fmla="*/ 7857381 w 8705088"/>
              <a:gd name="connsiteY4" fmla="*/ 1088205 h 1348387"/>
              <a:gd name="connsiteX5" fmla="*/ 5186478 w 8705088"/>
              <a:gd name="connsiteY5" fmla="*/ 1325473 h 1348387"/>
              <a:gd name="connsiteX6" fmla="*/ 0 w 8705088"/>
              <a:gd name="connsiteY6" fmla="*/ 1053387 h 1348387"/>
              <a:gd name="connsiteX0" fmla="*/ 0 w 8705088"/>
              <a:gd name="connsiteY0" fmla="*/ 1053387 h 1367097"/>
              <a:gd name="connsiteX1" fmla="*/ 16583 w 8705088"/>
              <a:gd name="connsiteY1" fmla="*/ 4893 h 1367097"/>
              <a:gd name="connsiteX2" fmla="*/ 8705088 w 8705088"/>
              <a:gd name="connsiteY2" fmla="*/ 0 h 1367097"/>
              <a:gd name="connsiteX3" fmla="*/ 8346645 w 8705088"/>
              <a:gd name="connsiteY3" fmla="*/ 579324 h 1367097"/>
              <a:gd name="connsiteX4" fmla="*/ 7518934 w 8705088"/>
              <a:gd name="connsiteY4" fmla="*/ 1195082 h 1367097"/>
              <a:gd name="connsiteX5" fmla="*/ 5186478 w 8705088"/>
              <a:gd name="connsiteY5" fmla="*/ 1325473 h 1367097"/>
              <a:gd name="connsiteX6" fmla="*/ 0 w 8705088"/>
              <a:gd name="connsiteY6" fmla="*/ 1053387 h 1367097"/>
              <a:gd name="connsiteX0" fmla="*/ 0 w 8705088"/>
              <a:gd name="connsiteY0" fmla="*/ 1053387 h 1354083"/>
              <a:gd name="connsiteX1" fmla="*/ 16583 w 8705088"/>
              <a:gd name="connsiteY1" fmla="*/ 4893 h 1354083"/>
              <a:gd name="connsiteX2" fmla="*/ 8705088 w 8705088"/>
              <a:gd name="connsiteY2" fmla="*/ 0 h 1354083"/>
              <a:gd name="connsiteX3" fmla="*/ 8055699 w 8705088"/>
              <a:gd name="connsiteY3" fmla="*/ 644638 h 1354083"/>
              <a:gd name="connsiteX4" fmla="*/ 7518934 w 8705088"/>
              <a:gd name="connsiteY4" fmla="*/ 1195082 h 1354083"/>
              <a:gd name="connsiteX5" fmla="*/ 5186478 w 8705088"/>
              <a:gd name="connsiteY5" fmla="*/ 1325473 h 1354083"/>
              <a:gd name="connsiteX6" fmla="*/ 0 w 8705088"/>
              <a:gd name="connsiteY6" fmla="*/ 1053387 h 1354083"/>
              <a:gd name="connsiteX0" fmla="*/ 0 w 8354766"/>
              <a:gd name="connsiteY0" fmla="*/ 1048494 h 1349190"/>
              <a:gd name="connsiteX1" fmla="*/ 16583 w 8354766"/>
              <a:gd name="connsiteY1" fmla="*/ 0 h 1349190"/>
              <a:gd name="connsiteX2" fmla="*/ 8354766 w 8354766"/>
              <a:gd name="connsiteY2" fmla="*/ 12920 h 1349190"/>
              <a:gd name="connsiteX3" fmla="*/ 8055699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49190"/>
              <a:gd name="connsiteX1" fmla="*/ 16583 w 8354766"/>
              <a:gd name="connsiteY1" fmla="*/ 0 h 1349190"/>
              <a:gd name="connsiteX2" fmla="*/ 8354766 w 8354766"/>
              <a:gd name="connsiteY2" fmla="*/ 12920 h 1349190"/>
              <a:gd name="connsiteX3" fmla="*/ 7984448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97288"/>
              <a:gd name="connsiteX1" fmla="*/ 16583 w 8354766"/>
              <a:gd name="connsiteY1" fmla="*/ 0 h 1397288"/>
              <a:gd name="connsiteX2" fmla="*/ 8354766 w 8354766"/>
              <a:gd name="connsiteY2" fmla="*/ 12920 h 1397288"/>
              <a:gd name="connsiteX3" fmla="*/ 7984448 w 8354766"/>
              <a:gd name="connsiteY3" fmla="*/ 639745 h 1397288"/>
              <a:gd name="connsiteX4" fmla="*/ 7518934 w 8354766"/>
              <a:gd name="connsiteY4" fmla="*/ 1190189 h 1397288"/>
              <a:gd name="connsiteX5" fmla="*/ 5186478 w 8354766"/>
              <a:gd name="connsiteY5" fmla="*/ 1320580 h 1397288"/>
              <a:gd name="connsiteX6" fmla="*/ 0 w 8354766"/>
              <a:gd name="connsiteY6" fmla="*/ 1048494 h 1397288"/>
              <a:gd name="connsiteX0" fmla="*/ 0 w 8354766"/>
              <a:gd name="connsiteY0" fmla="*/ 1048494 h 1350071"/>
              <a:gd name="connsiteX1" fmla="*/ 16583 w 8354766"/>
              <a:gd name="connsiteY1" fmla="*/ 0 h 1350071"/>
              <a:gd name="connsiteX2" fmla="*/ 8354766 w 8354766"/>
              <a:gd name="connsiteY2" fmla="*/ 12920 h 1350071"/>
              <a:gd name="connsiteX3" fmla="*/ 7954760 w 8354766"/>
              <a:gd name="connsiteY3" fmla="*/ 604119 h 1350071"/>
              <a:gd name="connsiteX4" fmla="*/ 7518934 w 8354766"/>
              <a:gd name="connsiteY4" fmla="*/ 1190189 h 1350071"/>
              <a:gd name="connsiteX5" fmla="*/ 5186478 w 8354766"/>
              <a:gd name="connsiteY5" fmla="*/ 1320580 h 1350071"/>
              <a:gd name="connsiteX6" fmla="*/ 0 w 8354766"/>
              <a:gd name="connsiteY6" fmla="*/ 1048494 h 1350071"/>
              <a:gd name="connsiteX0" fmla="*/ 0 w 8354766"/>
              <a:gd name="connsiteY0" fmla="*/ 1048494 h 1442611"/>
              <a:gd name="connsiteX1" fmla="*/ 16583 w 8354766"/>
              <a:gd name="connsiteY1" fmla="*/ 0 h 1442611"/>
              <a:gd name="connsiteX2" fmla="*/ 8354766 w 8354766"/>
              <a:gd name="connsiteY2" fmla="*/ 12920 h 1442611"/>
              <a:gd name="connsiteX3" fmla="*/ 7954760 w 8354766"/>
              <a:gd name="connsiteY3" fmla="*/ 604119 h 1442611"/>
              <a:gd name="connsiteX4" fmla="*/ 7518934 w 8354766"/>
              <a:gd name="connsiteY4" fmla="*/ 1190189 h 1442611"/>
              <a:gd name="connsiteX5" fmla="*/ 5186478 w 8354766"/>
              <a:gd name="connsiteY5" fmla="*/ 1320580 h 1442611"/>
              <a:gd name="connsiteX6" fmla="*/ 0 w 8354766"/>
              <a:gd name="connsiteY6" fmla="*/ 1048494 h 1442611"/>
              <a:gd name="connsiteX0" fmla="*/ 0 w 8354766"/>
              <a:gd name="connsiteY0" fmla="*/ 1048494 h 1393195"/>
              <a:gd name="connsiteX1" fmla="*/ 16583 w 8354766"/>
              <a:gd name="connsiteY1" fmla="*/ 0 h 1393195"/>
              <a:gd name="connsiteX2" fmla="*/ 8354766 w 8354766"/>
              <a:gd name="connsiteY2" fmla="*/ 12920 h 1393195"/>
              <a:gd name="connsiteX3" fmla="*/ 7954760 w 8354766"/>
              <a:gd name="connsiteY3" fmla="*/ 604119 h 1393195"/>
              <a:gd name="connsiteX4" fmla="*/ 7518934 w 8354766"/>
              <a:gd name="connsiteY4" fmla="*/ 1190189 h 1393195"/>
              <a:gd name="connsiteX5" fmla="*/ 5186478 w 8354766"/>
              <a:gd name="connsiteY5" fmla="*/ 1320580 h 1393195"/>
              <a:gd name="connsiteX6" fmla="*/ 0 w 8354766"/>
              <a:gd name="connsiteY6" fmla="*/ 1048494 h 1393195"/>
              <a:gd name="connsiteX0" fmla="*/ 0 w 8396330"/>
              <a:gd name="connsiteY0" fmla="*/ 1048494 h 1393195"/>
              <a:gd name="connsiteX1" fmla="*/ 16583 w 8396330"/>
              <a:gd name="connsiteY1" fmla="*/ 0 h 1393195"/>
              <a:gd name="connsiteX2" fmla="*/ 8396330 w 8396330"/>
              <a:gd name="connsiteY2" fmla="*/ 6982 h 1393195"/>
              <a:gd name="connsiteX3" fmla="*/ 7954760 w 8396330"/>
              <a:gd name="connsiteY3" fmla="*/ 604119 h 1393195"/>
              <a:gd name="connsiteX4" fmla="*/ 7518934 w 8396330"/>
              <a:gd name="connsiteY4" fmla="*/ 1190189 h 1393195"/>
              <a:gd name="connsiteX5" fmla="*/ 5186478 w 8396330"/>
              <a:gd name="connsiteY5" fmla="*/ 1320580 h 1393195"/>
              <a:gd name="connsiteX6" fmla="*/ 0 w 8396330"/>
              <a:gd name="connsiteY6" fmla="*/ 1048494 h 1393195"/>
              <a:gd name="connsiteX0" fmla="*/ 0 w 8396330"/>
              <a:gd name="connsiteY0" fmla="*/ 1048494 h 1349773"/>
              <a:gd name="connsiteX1" fmla="*/ 16583 w 8396330"/>
              <a:gd name="connsiteY1" fmla="*/ 0 h 1349773"/>
              <a:gd name="connsiteX2" fmla="*/ 8396330 w 8396330"/>
              <a:gd name="connsiteY2" fmla="*/ 6982 h 1349773"/>
              <a:gd name="connsiteX3" fmla="*/ 7936947 w 8396330"/>
              <a:gd name="connsiteY3" fmla="*/ 615994 h 1349773"/>
              <a:gd name="connsiteX4" fmla="*/ 7518934 w 8396330"/>
              <a:gd name="connsiteY4" fmla="*/ 1190189 h 1349773"/>
              <a:gd name="connsiteX5" fmla="*/ 5186478 w 8396330"/>
              <a:gd name="connsiteY5" fmla="*/ 1320580 h 1349773"/>
              <a:gd name="connsiteX6" fmla="*/ 0 w 8396330"/>
              <a:gd name="connsiteY6" fmla="*/ 1048494 h 1349773"/>
              <a:gd name="connsiteX0" fmla="*/ 0 w 8396330"/>
              <a:gd name="connsiteY0" fmla="*/ 1048494 h 1409564"/>
              <a:gd name="connsiteX1" fmla="*/ 16583 w 8396330"/>
              <a:gd name="connsiteY1" fmla="*/ 0 h 1409564"/>
              <a:gd name="connsiteX2" fmla="*/ 8396330 w 8396330"/>
              <a:gd name="connsiteY2" fmla="*/ 6982 h 1409564"/>
              <a:gd name="connsiteX3" fmla="*/ 7936947 w 8396330"/>
              <a:gd name="connsiteY3" fmla="*/ 615994 h 1409564"/>
              <a:gd name="connsiteX4" fmla="*/ 7518934 w 8396330"/>
              <a:gd name="connsiteY4" fmla="*/ 1190189 h 1409564"/>
              <a:gd name="connsiteX5" fmla="*/ 5186478 w 8396330"/>
              <a:gd name="connsiteY5" fmla="*/ 1320580 h 1409564"/>
              <a:gd name="connsiteX6" fmla="*/ 0 w 8396330"/>
              <a:gd name="connsiteY6" fmla="*/ 1048494 h 1409564"/>
              <a:gd name="connsiteX0" fmla="*/ 0 w 8396330"/>
              <a:gd name="connsiteY0" fmla="*/ 1048494 h 1405179"/>
              <a:gd name="connsiteX1" fmla="*/ 16583 w 8396330"/>
              <a:gd name="connsiteY1" fmla="*/ 0 h 1405179"/>
              <a:gd name="connsiteX2" fmla="*/ 8396330 w 8396330"/>
              <a:gd name="connsiteY2" fmla="*/ 6982 h 1405179"/>
              <a:gd name="connsiteX3" fmla="*/ 7936947 w 8396330"/>
              <a:gd name="connsiteY3" fmla="*/ 615994 h 1405179"/>
              <a:gd name="connsiteX4" fmla="*/ 7518934 w 8396330"/>
              <a:gd name="connsiteY4" fmla="*/ 1190189 h 1405179"/>
              <a:gd name="connsiteX5" fmla="*/ 5186478 w 8396330"/>
              <a:gd name="connsiteY5" fmla="*/ 1320580 h 1405179"/>
              <a:gd name="connsiteX6" fmla="*/ 0 w 8396330"/>
              <a:gd name="connsiteY6" fmla="*/ 1048494 h 1405179"/>
              <a:gd name="connsiteX0" fmla="*/ 0 w 8396330"/>
              <a:gd name="connsiteY0" fmla="*/ 1048494 h 1399560"/>
              <a:gd name="connsiteX1" fmla="*/ 16583 w 8396330"/>
              <a:gd name="connsiteY1" fmla="*/ 0 h 1399560"/>
              <a:gd name="connsiteX2" fmla="*/ 8396330 w 8396330"/>
              <a:gd name="connsiteY2" fmla="*/ 6982 h 1399560"/>
              <a:gd name="connsiteX3" fmla="*/ 7936947 w 8396330"/>
              <a:gd name="connsiteY3" fmla="*/ 615994 h 1399560"/>
              <a:gd name="connsiteX4" fmla="*/ 7479178 w 8396330"/>
              <a:gd name="connsiteY4" fmla="*/ 1178262 h 1399560"/>
              <a:gd name="connsiteX5" fmla="*/ 5186478 w 8396330"/>
              <a:gd name="connsiteY5" fmla="*/ 1320580 h 1399560"/>
              <a:gd name="connsiteX6" fmla="*/ 0 w 8396330"/>
              <a:gd name="connsiteY6" fmla="*/ 1048494 h 1399560"/>
              <a:gd name="connsiteX0" fmla="*/ 0 w 8396330"/>
              <a:gd name="connsiteY0" fmla="*/ 1048494 h 1421565"/>
              <a:gd name="connsiteX1" fmla="*/ 16583 w 8396330"/>
              <a:gd name="connsiteY1" fmla="*/ 0 h 1421565"/>
              <a:gd name="connsiteX2" fmla="*/ 8396330 w 8396330"/>
              <a:gd name="connsiteY2" fmla="*/ 6982 h 1421565"/>
              <a:gd name="connsiteX3" fmla="*/ 7936947 w 8396330"/>
              <a:gd name="connsiteY3" fmla="*/ 615994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421565"/>
              <a:gd name="connsiteX1" fmla="*/ 16583 w 8396330"/>
              <a:gd name="connsiteY1" fmla="*/ 0 h 1421565"/>
              <a:gd name="connsiteX2" fmla="*/ 8396330 w 8396330"/>
              <a:gd name="connsiteY2" fmla="*/ 6982 h 1421565"/>
              <a:gd name="connsiteX3" fmla="*/ 8135730 w 8396330"/>
              <a:gd name="connsiteY3" fmla="*/ 361552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333574"/>
              <a:gd name="connsiteX1" fmla="*/ 16583 w 8396330"/>
              <a:gd name="connsiteY1" fmla="*/ 0 h 1333574"/>
              <a:gd name="connsiteX2" fmla="*/ 8396330 w 8396330"/>
              <a:gd name="connsiteY2" fmla="*/ 6982 h 1333574"/>
              <a:gd name="connsiteX3" fmla="*/ 8135730 w 8396330"/>
              <a:gd name="connsiteY3" fmla="*/ 361552 h 1333574"/>
              <a:gd name="connsiteX4" fmla="*/ 7852889 w 8396330"/>
              <a:gd name="connsiteY4" fmla="*/ 732988 h 1333574"/>
              <a:gd name="connsiteX5" fmla="*/ 5186478 w 8396330"/>
              <a:gd name="connsiteY5" fmla="*/ 1320580 h 1333574"/>
              <a:gd name="connsiteX6" fmla="*/ 0 w 8396330"/>
              <a:gd name="connsiteY6" fmla="*/ 1048494 h 1333574"/>
              <a:gd name="connsiteX0" fmla="*/ 0 w 8396330"/>
              <a:gd name="connsiteY0" fmla="*/ 1048494 h 1127504"/>
              <a:gd name="connsiteX1" fmla="*/ 16583 w 8396330"/>
              <a:gd name="connsiteY1" fmla="*/ 0 h 1127504"/>
              <a:gd name="connsiteX2" fmla="*/ 8396330 w 8396330"/>
              <a:gd name="connsiteY2" fmla="*/ 6982 h 1127504"/>
              <a:gd name="connsiteX3" fmla="*/ 8135730 w 8396330"/>
              <a:gd name="connsiteY3" fmla="*/ 361552 h 1127504"/>
              <a:gd name="connsiteX4" fmla="*/ 7852889 w 8396330"/>
              <a:gd name="connsiteY4" fmla="*/ 732988 h 1127504"/>
              <a:gd name="connsiteX5" fmla="*/ 5099014 w 8396330"/>
              <a:gd name="connsiteY5" fmla="*/ 1097944 h 1127504"/>
              <a:gd name="connsiteX6" fmla="*/ 0 w 8396330"/>
              <a:gd name="connsiteY6" fmla="*/ 1048494 h 1127504"/>
              <a:gd name="connsiteX0" fmla="*/ 0 w 8388378"/>
              <a:gd name="connsiteY0" fmla="*/ 833809 h 1127504"/>
              <a:gd name="connsiteX1" fmla="*/ 8631 w 8388378"/>
              <a:gd name="connsiteY1" fmla="*/ 0 h 1127504"/>
              <a:gd name="connsiteX2" fmla="*/ 8388378 w 8388378"/>
              <a:gd name="connsiteY2" fmla="*/ 6982 h 1127504"/>
              <a:gd name="connsiteX3" fmla="*/ 8127778 w 8388378"/>
              <a:gd name="connsiteY3" fmla="*/ 361552 h 1127504"/>
              <a:gd name="connsiteX4" fmla="*/ 7844937 w 8388378"/>
              <a:gd name="connsiteY4" fmla="*/ 732988 h 1127504"/>
              <a:gd name="connsiteX5" fmla="*/ 5091062 w 8388378"/>
              <a:gd name="connsiteY5" fmla="*/ 1097944 h 1127504"/>
              <a:gd name="connsiteX6" fmla="*/ 0 w 8388378"/>
              <a:gd name="connsiteY6" fmla="*/ 833809 h 1127504"/>
              <a:gd name="connsiteX0" fmla="*/ 0 w 8388378"/>
              <a:gd name="connsiteY0" fmla="*/ 833809 h 965147"/>
              <a:gd name="connsiteX1" fmla="*/ 8631 w 8388378"/>
              <a:gd name="connsiteY1" fmla="*/ 0 h 965147"/>
              <a:gd name="connsiteX2" fmla="*/ 8388378 w 8388378"/>
              <a:gd name="connsiteY2" fmla="*/ 6982 h 965147"/>
              <a:gd name="connsiteX3" fmla="*/ 8127778 w 8388378"/>
              <a:gd name="connsiteY3" fmla="*/ 361552 h 965147"/>
              <a:gd name="connsiteX4" fmla="*/ 7844937 w 8388378"/>
              <a:gd name="connsiteY4" fmla="*/ 732988 h 965147"/>
              <a:gd name="connsiteX5" fmla="*/ 5560189 w 8388378"/>
              <a:gd name="connsiteY5" fmla="*/ 851454 h 965147"/>
              <a:gd name="connsiteX6" fmla="*/ 0 w 8388378"/>
              <a:gd name="connsiteY6" fmla="*/ 833809 h 965147"/>
              <a:gd name="connsiteX0" fmla="*/ 0 w 8388378"/>
              <a:gd name="connsiteY0" fmla="*/ 833809 h 939073"/>
              <a:gd name="connsiteX1" fmla="*/ 8631 w 8388378"/>
              <a:gd name="connsiteY1" fmla="*/ 0 h 939073"/>
              <a:gd name="connsiteX2" fmla="*/ 8388378 w 8388378"/>
              <a:gd name="connsiteY2" fmla="*/ 6982 h 939073"/>
              <a:gd name="connsiteX3" fmla="*/ 8127778 w 8388378"/>
              <a:gd name="connsiteY3" fmla="*/ 361552 h 939073"/>
              <a:gd name="connsiteX4" fmla="*/ 7844937 w 8388378"/>
              <a:gd name="connsiteY4" fmla="*/ 732988 h 939073"/>
              <a:gd name="connsiteX5" fmla="*/ 5560189 w 8388378"/>
              <a:gd name="connsiteY5" fmla="*/ 851454 h 939073"/>
              <a:gd name="connsiteX6" fmla="*/ 0 w 8388378"/>
              <a:gd name="connsiteY6" fmla="*/ 833809 h 939073"/>
              <a:gd name="connsiteX0" fmla="*/ 0 w 8388378"/>
              <a:gd name="connsiteY0" fmla="*/ 833809 h 851711"/>
              <a:gd name="connsiteX1" fmla="*/ 8631 w 8388378"/>
              <a:gd name="connsiteY1" fmla="*/ 0 h 851711"/>
              <a:gd name="connsiteX2" fmla="*/ 8388378 w 8388378"/>
              <a:gd name="connsiteY2" fmla="*/ 6982 h 851711"/>
              <a:gd name="connsiteX3" fmla="*/ 8127778 w 8388378"/>
              <a:gd name="connsiteY3" fmla="*/ 361552 h 851711"/>
              <a:gd name="connsiteX4" fmla="*/ 7996012 w 8388378"/>
              <a:gd name="connsiteY4" fmla="*/ 502401 h 851711"/>
              <a:gd name="connsiteX5" fmla="*/ 5560189 w 8388378"/>
              <a:gd name="connsiteY5" fmla="*/ 851454 h 851711"/>
              <a:gd name="connsiteX6" fmla="*/ 0 w 8388378"/>
              <a:gd name="connsiteY6" fmla="*/ 833809 h 851711"/>
              <a:gd name="connsiteX0" fmla="*/ 0 w 8388378"/>
              <a:gd name="connsiteY0" fmla="*/ 833809 h 859516"/>
              <a:gd name="connsiteX1" fmla="*/ 8631 w 8388378"/>
              <a:gd name="connsiteY1" fmla="*/ 0 h 859516"/>
              <a:gd name="connsiteX2" fmla="*/ 8388378 w 8388378"/>
              <a:gd name="connsiteY2" fmla="*/ 6982 h 859516"/>
              <a:gd name="connsiteX3" fmla="*/ 8127778 w 8388378"/>
              <a:gd name="connsiteY3" fmla="*/ 361552 h 859516"/>
              <a:gd name="connsiteX4" fmla="*/ 7972158 w 8388378"/>
              <a:gd name="connsiteY4" fmla="*/ 558060 h 859516"/>
              <a:gd name="connsiteX5" fmla="*/ 5560189 w 8388378"/>
              <a:gd name="connsiteY5" fmla="*/ 851454 h 859516"/>
              <a:gd name="connsiteX6" fmla="*/ 0 w 8388378"/>
              <a:gd name="connsiteY6" fmla="*/ 833809 h 859516"/>
              <a:gd name="connsiteX0" fmla="*/ 0 w 8392711"/>
              <a:gd name="connsiteY0" fmla="*/ 835494 h 861201"/>
              <a:gd name="connsiteX1" fmla="*/ 8631 w 8392711"/>
              <a:gd name="connsiteY1" fmla="*/ 1685 h 861201"/>
              <a:gd name="connsiteX2" fmla="*/ 8392711 w 8392711"/>
              <a:gd name="connsiteY2" fmla="*/ 0 h 861201"/>
              <a:gd name="connsiteX3" fmla="*/ 8127778 w 8392711"/>
              <a:gd name="connsiteY3" fmla="*/ 363237 h 861201"/>
              <a:gd name="connsiteX4" fmla="*/ 7972158 w 8392711"/>
              <a:gd name="connsiteY4" fmla="*/ 559745 h 861201"/>
              <a:gd name="connsiteX5" fmla="*/ 5560189 w 8392711"/>
              <a:gd name="connsiteY5" fmla="*/ 853139 h 861201"/>
              <a:gd name="connsiteX6" fmla="*/ 0 w 8392711"/>
              <a:gd name="connsiteY6" fmla="*/ 835494 h 861201"/>
              <a:gd name="connsiteX0" fmla="*/ 0 w 8397997"/>
              <a:gd name="connsiteY0" fmla="*/ 856636 h 867905"/>
              <a:gd name="connsiteX1" fmla="*/ 13917 w 8397997"/>
              <a:gd name="connsiteY1" fmla="*/ 1685 h 867905"/>
              <a:gd name="connsiteX2" fmla="*/ 8397997 w 8397997"/>
              <a:gd name="connsiteY2" fmla="*/ 0 h 867905"/>
              <a:gd name="connsiteX3" fmla="*/ 8133064 w 8397997"/>
              <a:gd name="connsiteY3" fmla="*/ 363237 h 867905"/>
              <a:gd name="connsiteX4" fmla="*/ 7977444 w 8397997"/>
              <a:gd name="connsiteY4" fmla="*/ 559745 h 867905"/>
              <a:gd name="connsiteX5" fmla="*/ 5565475 w 8397997"/>
              <a:gd name="connsiteY5" fmla="*/ 853139 h 867905"/>
              <a:gd name="connsiteX6" fmla="*/ 0 w 8397997"/>
              <a:gd name="connsiteY6" fmla="*/ 856636 h 867905"/>
              <a:gd name="connsiteX0" fmla="*/ 0 w 8397997"/>
              <a:gd name="connsiteY0" fmla="*/ 846064 h 861201"/>
              <a:gd name="connsiteX1" fmla="*/ 13917 w 8397997"/>
              <a:gd name="connsiteY1" fmla="*/ 1685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4945 w 8402942"/>
              <a:gd name="connsiteY0" fmla="*/ 846064 h 883366"/>
              <a:gd name="connsiteX1" fmla="*/ 2959 w 8402942"/>
              <a:gd name="connsiteY1" fmla="*/ 120955 h 883366"/>
              <a:gd name="connsiteX2" fmla="*/ 8402942 w 8402942"/>
              <a:gd name="connsiteY2" fmla="*/ 0 h 883366"/>
              <a:gd name="connsiteX3" fmla="*/ 8138009 w 8402942"/>
              <a:gd name="connsiteY3" fmla="*/ 363237 h 883366"/>
              <a:gd name="connsiteX4" fmla="*/ 7982389 w 8402942"/>
              <a:gd name="connsiteY4" fmla="*/ 559745 h 883366"/>
              <a:gd name="connsiteX5" fmla="*/ 5570420 w 8402942"/>
              <a:gd name="connsiteY5" fmla="*/ 853139 h 883366"/>
              <a:gd name="connsiteX6" fmla="*/ 4945 w 8402942"/>
              <a:gd name="connsiteY6" fmla="*/ 846064 h 883366"/>
              <a:gd name="connsiteX0" fmla="*/ 0 w 8397997"/>
              <a:gd name="connsiteY0" fmla="*/ 846064 h 861201"/>
              <a:gd name="connsiteX1" fmla="*/ 5965 w 8397997"/>
              <a:gd name="connsiteY1" fmla="*/ 1686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73427 w 8397997"/>
              <a:gd name="connsiteY5" fmla="*/ 841212 h 858731"/>
              <a:gd name="connsiteX6" fmla="*/ 0 w 8397997"/>
              <a:gd name="connsiteY6" fmla="*/ 846064 h 858731"/>
              <a:gd name="connsiteX0" fmla="*/ 0 w 8397997"/>
              <a:gd name="connsiteY0" fmla="*/ 846064 h 912869"/>
              <a:gd name="connsiteX1" fmla="*/ 5965 w 8397997"/>
              <a:gd name="connsiteY1" fmla="*/ 1686 h 912869"/>
              <a:gd name="connsiteX2" fmla="*/ 8397997 w 8397997"/>
              <a:gd name="connsiteY2" fmla="*/ 0 h 912869"/>
              <a:gd name="connsiteX3" fmla="*/ 8133064 w 8397997"/>
              <a:gd name="connsiteY3" fmla="*/ 363237 h 912869"/>
              <a:gd name="connsiteX4" fmla="*/ 7977444 w 8397997"/>
              <a:gd name="connsiteY4" fmla="*/ 559745 h 912869"/>
              <a:gd name="connsiteX5" fmla="*/ 5569452 w 8397997"/>
              <a:gd name="connsiteY5" fmla="*/ 912774 h 912869"/>
              <a:gd name="connsiteX6" fmla="*/ 0 w 8397997"/>
              <a:gd name="connsiteY6" fmla="*/ 846064 h 912869"/>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37646 w 8397997"/>
              <a:gd name="connsiteY5" fmla="*/ 841212 h 858731"/>
              <a:gd name="connsiteX6" fmla="*/ 0 w 8397997"/>
              <a:gd name="connsiteY6" fmla="*/ 846064 h 858731"/>
              <a:gd name="connsiteX0" fmla="*/ 0 w 8397997"/>
              <a:gd name="connsiteY0" fmla="*/ 846064 h 864273"/>
              <a:gd name="connsiteX1" fmla="*/ 5965 w 8397997"/>
              <a:gd name="connsiteY1" fmla="*/ 1686 h 864273"/>
              <a:gd name="connsiteX2" fmla="*/ 8397997 w 8397997"/>
              <a:gd name="connsiteY2" fmla="*/ 0 h 864273"/>
              <a:gd name="connsiteX3" fmla="*/ 8133064 w 8397997"/>
              <a:gd name="connsiteY3" fmla="*/ 363237 h 864273"/>
              <a:gd name="connsiteX4" fmla="*/ 7977444 w 8397997"/>
              <a:gd name="connsiteY4" fmla="*/ 559745 h 864273"/>
              <a:gd name="connsiteX5" fmla="*/ 5545597 w 8397997"/>
              <a:gd name="connsiteY5" fmla="*/ 857115 h 864273"/>
              <a:gd name="connsiteX6" fmla="*/ 0 w 8397997"/>
              <a:gd name="connsiteY6" fmla="*/ 846064 h 864273"/>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617159 w 8397997"/>
              <a:gd name="connsiteY5" fmla="*/ 841212 h 858731"/>
              <a:gd name="connsiteX6" fmla="*/ 0 w 8397997"/>
              <a:gd name="connsiteY6" fmla="*/ 846064 h 858731"/>
              <a:gd name="connsiteX0" fmla="*/ 0 w 8397997"/>
              <a:gd name="connsiteY0" fmla="*/ 846064 h 870572"/>
              <a:gd name="connsiteX1" fmla="*/ 5965 w 8397997"/>
              <a:gd name="connsiteY1" fmla="*/ 1686 h 870572"/>
              <a:gd name="connsiteX2" fmla="*/ 8397997 w 8397997"/>
              <a:gd name="connsiteY2" fmla="*/ 0 h 870572"/>
              <a:gd name="connsiteX3" fmla="*/ 8133064 w 8397997"/>
              <a:gd name="connsiteY3" fmla="*/ 363237 h 870572"/>
              <a:gd name="connsiteX4" fmla="*/ 7977444 w 8397997"/>
              <a:gd name="connsiteY4" fmla="*/ 559745 h 870572"/>
              <a:gd name="connsiteX5" fmla="*/ 5585354 w 8397997"/>
              <a:gd name="connsiteY5" fmla="*/ 865066 h 870572"/>
              <a:gd name="connsiteX6" fmla="*/ 0 w 8397997"/>
              <a:gd name="connsiteY6" fmla="*/ 846064 h 870572"/>
              <a:gd name="connsiteX0" fmla="*/ 7770 w 8394794"/>
              <a:gd name="connsiteY0" fmla="*/ 732679 h 870572"/>
              <a:gd name="connsiteX1" fmla="*/ 2762 w 8394794"/>
              <a:gd name="connsiteY1" fmla="*/ 1686 h 870572"/>
              <a:gd name="connsiteX2" fmla="*/ 8394794 w 8394794"/>
              <a:gd name="connsiteY2" fmla="*/ 0 h 870572"/>
              <a:gd name="connsiteX3" fmla="*/ 8129861 w 8394794"/>
              <a:gd name="connsiteY3" fmla="*/ 363237 h 870572"/>
              <a:gd name="connsiteX4" fmla="*/ 7974241 w 8394794"/>
              <a:gd name="connsiteY4" fmla="*/ 559745 h 870572"/>
              <a:gd name="connsiteX5" fmla="*/ 5582151 w 8394794"/>
              <a:gd name="connsiteY5" fmla="*/ 865066 h 870572"/>
              <a:gd name="connsiteX6" fmla="*/ 7770 w 8394794"/>
              <a:gd name="connsiteY6" fmla="*/ 732679 h 870572"/>
              <a:gd name="connsiteX0" fmla="*/ 9955 w 8396979"/>
              <a:gd name="connsiteY0" fmla="*/ 732679 h 870572"/>
              <a:gd name="connsiteX1" fmla="*/ 4947 w 8396979"/>
              <a:gd name="connsiteY1" fmla="*/ 1686 h 870572"/>
              <a:gd name="connsiteX2" fmla="*/ 8396979 w 8396979"/>
              <a:gd name="connsiteY2" fmla="*/ 0 h 870572"/>
              <a:gd name="connsiteX3" fmla="*/ 8132046 w 8396979"/>
              <a:gd name="connsiteY3" fmla="*/ 363237 h 870572"/>
              <a:gd name="connsiteX4" fmla="*/ 7976426 w 8396979"/>
              <a:gd name="connsiteY4" fmla="*/ 559745 h 870572"/>
              <a:gd name="connsiteX5" fmla="*/ 5584336 w 8396979"/>
              <a:gd name="connsiteY5" fmla="*/ 865066 h 870572"/>
              <a:gd name="connsiteX6" fmla="*/ 9955 w 8396979"/>
              <a:gd name="connsiteY6" fmla="*/ 732679 h 870572"/>
              <a:gd name="connsiteX0" fmla="*/ 104796 w 8393065"/>
              <a:gd name="connsiteY0" fmla="*/ 857038 h 870572"/>
              <a:gd name="connsiteX1" fmla="*/ 1033 w 8393065"/>
              <a:gd name="connsiteY1" fmla="*/ 1686 h 870572"/>
              <a:gd name="connsiteX2" fmla="*/ 8393065 w 8393065"/>
              <a:gd name="connsiteY2" fmla="*/ 0 h 870572"/>
              <a:gd name="connsiteX3" fmla="*/ 8128132 w 8393065"/>
              <a:gd name="connsiteY3" fmla="*/ 363237 h 870572"/>
              <a:gd name="connsiteX4" fmla="*/ 7972512 w 8393065"/>
              <a:gd name="connsiteY4" fmla="*/ 559745 h 870572"/>
              <a:gd name="connsiteX5" fmla="*/ 5580422 w 8393065"/>
              <a:gd name="connsiteY5" fmla="*/ 865066 h 870572"/>
              <a:gd name="connsiteX6" fmla="*/ 104796 w 8393065"/>
              <a:gd name="connsiteY6" fmla="*/ 857038 h 870572"/>
              <a:gd name="connsiteX0" fmla="*/ 13009 w 8396376"/>
              <a:gd name="connsiteY0" fmla="*/ 813146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09 w 8396376"/>
              <a:gd name="connsiteY6" fmla="*/ 813146 h 870572"/>
              <a:gd name="connsiteX0" fmla="*/ 350 w 8405662"/>
              <a:gd name="connsiteY0" fmla="*/ 871668 h 872888"/>
              <a:gd name="connsiteX1" fmla="*/ 13630 w 8405662"/>
              <a:gd name="connsiteY1" fmla="*/ 1686 h 872888"/>
              <a:gd name="connsiteX2" fmla="*/ 8405662 w 8405662"/>
              <a:gd name="connsiteY2" fmla="*/ 0 h 872888"/>
              <a:gd name="connsiteX3" fmla="*/ 8140729 w 8405662"/>
              <a:gd name="connsiteY3" fmla="*/ 363237 h 872888"/>
              <a:gd name="connsiteX4" fmla="*/ 7985109 w 8405662"/>
              <a:gd name="connsiteY4" fmla="*/ 559745 h 872888"/>
              <a:gd name="connsiteX5" fmla="*/ 5593019 w 8405662"/>
              <a:gd name="connsiteY5" fmla="*/ 865066 h 872888"/>
              <a:gd name="connsiteX6" fmla="*/ 350 w 8405662"/>
              <a:gd name="connsiteY6" fmla="*/ 871668 h 872888"/>
              <a:gd name="connsiteX0" fmla="*/ 4510 w 8398849"/>
              <a:gd name="connsiteY0" fmla="*/ 835092 h 870572"/>
              <a:gd name="connsiteX1" fmla="*/ 6817 w 8398849"/>
              <a:gd name="connsiteY1" fmla="*/ 1686 h 870572"/>
              <a:gd name="connsiteX2" fmla="*/ 8398849 w 8398849"/>
              <a:gd name="connsiteY2" fmla="*/ 0 h 870572"/>
              <a:gd name="connsiteX3" fmla="*/ 8133916 w 8398849"/>
              <a:gd name="connsiteY3" fmla="*/ 363237 h 870572"/>
              <a:gd name="connsiteX4" fmla="*/ 7978296 w 8398849"/>
              <a:gd name="connsiteY4" fmla="*/ 559745 h 870572"/>
              <a:gd name="connsiteX5" fmla="*/ 5586206 w 8398849"/>
              <a:gd name="connsiteY5" fmla="*/ 865066 h 870572"/>
              <a:gd name="connsiteX6" fmla="*/ 4510 w 8398849"/>
              <a:gd name="connsiteY6" fmla="*/ 835092 h 870572"/>
              <a:gd name="connsiteX0" fmla="*/ 22815 w 8395208"/>
              <a:gd name="connsiteY0" fmla="*/ 860695 h 870572"/>
              <a:gd name="connsiteX1" fmla="*/ 3176 w 8395208"/>
              <a:gd name="connsiteY1" fmla="*/ 1686 h 870572"/>
              <a:gd name="connsiteX2" fmla="*/ 8395208 w 8395208"/>
              <a:gd name="connsiteY2" fmla="*/ 0 h 870572"/>
              <a:gd name="connsiteX3" fmla="*/ 8130275 w 8395208"/>
              <a:gd name="connsiteY3" fmla="*/ 363237 h 870572"/>
              <a:gd name="connsiteX4" fmla="*/ 7974655 w 8395208"/>
              <a:gd name="connsiteY4" fmla="*/ 559745 h 870572"/>
              <a:gd name="connsiteX5" fmla="*/ 5582565 w 8395208"/>
              <a:gd name="connsiteY5" fmla="*/ 865066 h 870572"/>
              <a:gd name="connsiteX6" fmla="*/ 22815 w 8395208"/>
              <a:gd name="connsiteY6" fmla="*/ 860695 h 870572"/>
              <a:gd name="connsiteX0" fmla="*/ 75853 w 8393382"/>
              <a:gd name="connsiteY0" fmla="*/ 864352 h 870572"/>
              <a:gd name="connsiteX1" fmla="*/ 1350 w 8393382"/>
              <a:gd name="connsiteY1" fmla="*/ 1686 h 870572"/>
              <a:gd name="connsiteX2" fmla="*/ 8393382 w 8393382"/>
              <a:gd name="connsiteY2" fmla="*/ 0 h 870572"/>
              <a:gd name="connsiteX3" fmla="*/ 8128449 w 8393382"/>
              <a:gd name="connsiteY3" fmla="*/ 363237 h 870572"/>
              <a:gd name="connsiteX4" fmla="*/ 7972829 w 8393382"/>
              <a:gd name="connsiteY4" fmla="*/ 559745 h 870572"/>
              <a:gd name="connsiteX5" fmla="*/ 5580739 w 8393382"/>
              <a:gd name="connsiteY5" fmla="*/ 865066 h 870572"/>
              <a:gd name="connsiteX6" fmla="*/ 75853 w 8393382"/>
              <a:gd name="connsiteY6" fmla="*/ 864352 h 870572"/>
              <a:gd name="connsiteX0" fmla="*/ 13010 w 8396376"/>
              <a:gd name="connsiteY0" fmla="*/ 853379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10 w 8396376"/>
              <a:gd name="connsiteY6" fmla="*/ 853379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6285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58142 h 870572"/>
              <a:gd name="connsiteX0" fmla="*/ 3904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4 w 8392032"/>
              <a:gd name="connsiteY6" fmla="*/ 858142 h 870572"/>
              <a:gd name="connsiteX0" fmla="*/ 8666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8666 w 8392032"/>
              <a:gd name="connsiteY6" fmla="*/ 862905 h 870572"/>
              <a:gd name="connsiteX0" fmla="*/ 6285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62905 h 870572"/>
              <a:gd name="connsiteX0" fmla="*/ 3903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3 w 8392032"/>
              <a:gd name="connsiteY6" fmla="*/ 862905 h 870572"/>
              <a:gd name="connsiteX0" fmla="*/ 1521 w 8392032"/>
              <a:gd name="connsiteY0" fmla="*/ 874811 h 874811"/>
              <a:gd name="connsiteX1" fmla="*/ 0 w 8392032"/>
              <a:gd name="connsiteY1" fmla="*/ 1686 h 874811"/>
              <a:gd name="connsiteX2" fmla="*/ 8392032 w 8392032"/>
              <a:gd name="connsiteY2" fmla="*/ 0 h 874811"/>
              <a:gd name="connsiteX3" fmla="*/ 8127099 w 8392032"/>
              <a:gd name="connsiteY3" fmla="*/ 363237 h 874811"/>
              <a:gd name="connsiteX4" fmla="*/ 7971479 w 8392032"/>
              <a:gd name="connsiteY4" fmla="*/ 559745 h 874811"/>
              <a:gd name="connsiteX5" fmla="*/ 5579389 w 8392032"/>
              <a:gd name="connsiteY5" fmla="*/ 865066 h 874811"/>
              <a:gd name="connsiteX6" fmla="*/ 1521 w 8392032"/>
              <a:gd name="connsiteY6" fmla="*/ 874811 h 874811"/>
              <a:gd name="connsiteX0" fmla="*/ 173 w 8395447"/>
              <a:gd name="connsiteY0" fmla="*/ 865286 h 870572"/>
              <a:gd name="connsiteX1" fmla="*/ 3415 w 8395447"/>
              <a:gd name="connsiteY1" fmla="*/ 1686 h 870572"/>
              <a:gd name="connsiteX2" fmla="*/ 8395447 w 8395447"/>
              <a:gd name="connsiteY2" fmla="*/ 0 h 870572"/>
              <a:gd name="connsiteX3" fmla="*/ 8130514 w 8395447"/>
              <a:gd name="connsiteY3" fmla="*/ 363237 h 870572"/>
              <a:gd name="connsiteX4" fmla="*/ 7974894 w 8395447"/>
              <a:gd name="connsiteY4" fmla="*/ 559745 h 870572"/>
              <a:gd name="connsiteX5" fmla="*/ 5582804 w 8395447"/>
              <a:gd name="connsiteY5" fmla="*/ 865066 h 870572"/>
              <a:gd name="connsiteX6" fmla="*/ 173 w 8395447"/>
              <a:gd name="connsiteY6" fmla="*/ 865286 h 87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5447" h="870572">
                <a:moveTo>
                  <a:pt x="173" y="865286"/>
                </a:moveTo>
                <a:cubicBezTo>
                  <a:pt x="-1047" y="859623"/>
                  <a:pt x="4617" y="1367"/>
                  <a:pt x="3415" y="1686"/>
                </a:cubicBezTo>
                <a:lnTo>
                  <a:pt x="8395447" y="0"/>
                </a:lnTo>
                <a:cubicBezTo>
                  <a:pt x="8391464" y="7957"/>
                  <a:pt x="8200606" y="269946"/>
                  <a:pt x="8130514" y="363237"/>
                </a:cubicBezTo>
                <a:cubicBezTo>
                  <a:pt x="8060422" y="456528"/>
                  <a:pt x="7984956" y="548617"/>
                  <a:pt x="7974894" y="559745"/>
                </a:cubicBezTo>
                <a:cubicBezTo>
                  <a:pt x="7630745" y="940361"/>
                  <a:pt x="7649931" y="863819"/>
                  <a:pt x="5582804" y="865066"/>
                </a:cubicBezTo>
                <a:lnTo>
                  <a:pt x="173" y="865286"/>
                </a:lnTo>
                <a:close/>
              </a:path>
            </a:pathLst>
          </a:custGeom>
          <a:solidFill>
            <a:srgbClr val="2E8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a:solidFill>
                <a:prstClr val="white"/>
              </a:solidFill>
              <a:latin typeface="Calibri" panose="020F0502020204030204"/>
            </a:endParaRPr>
          </a:p>
        </p:txBody>
      </p:sp>
      <p:pic>
        <p:nvPicPr>
          <p:cNvPr id="4" name="Image 3">
            <a:extLst>
              <a:ext uri="{FF2B5EF4-FFF2-40B4-BE49-F238E27FC236}">
                <a16:creationId xmlns:a16="http://schemas.microsoft.com/office/drawing/2014/main" id="{002F0253-C593-40C5-9859-96D4B2EF149C}"/>
              </a:ext>
            </a:extLst>
          </p:cNvPr>
          <p:cNvPicPr>
            <a:picLocks noChangeAspect="1"/>
          </p:cNvPicPr>
          <p:nvPr/>
        </p:nvPicPr>
        <p:blipFill>
          <a:blip r:embed="rId2"/>
          <a:stretch>
            <a:fillRect/>
          </a:stretch>
        </p:blipFill>
        <p:spPr>
          <a:xfrm>
            <a:off x="7060732" y="0"/>
            <a:ext cx="2083268" cy="1753821"/>
          </a:xfrm>
          <a:prstGeom prst="rect">
            <a:avLst/>
          </a:prstGeom>
        </p:spPr>
      </p:pic>
      <p:pic>
        <p:nvPicPr>
          <p:cNvPr id="5" name="Image 4">
            <a:extLst>
              <a:ext uri="{FF2B5EF4-FFF2-40B4-BE49-F238E27FC236}">
                <a16:creationId xmlns:a16="http://schemas.microsoft.com/office/drawing/2014/main" id="{3684E0C7-7613-4CD4-825D-3210F7899AD5}"/>
              </a:ext>
            </a:extLst>
          </p:cNvPr>
          <p:cNvPicPr>
            <a:picLocks noChangeAspect="1"/>
          </p:cNvPicPr>
          <p:nvPr/>
        </p:nvPicPr>
        <p:blipFill>
          <a:blip r:embed="rId3"/>
          <a:stretch>
            <a:fillRect/>
          </a:stretch>
        </p:blipFill>
        <p:spPr>
          <a:xfrm>
            <a:off x="4549" y="4220383"/>
            <a:ext cx="1564785" cy="930413"/>
          </a:xfrm>
          <a:prstGeom prst="rect">
            <a:avLst/>
          </a:prstGeom>
        </p:spPr>
      </p:pic>
      <p:pic>
        <p:nvPicPr>
          <p:cNvPr id="8" name="Image 7">
            <a:extLst>
              <a:ext uri="{FF2B5EF4-FFF2-40B4-BE49-F238E27FC236}">
                <a16:creationId xmlns:a16="http://schemas.microsoft.com/office/drawing/2014/main" id="{B6B5C380-26E3-4636-AE45-0E96EB3A3A20}"/>
              </a:ext>
            </a:extLst>
          </p:cNvPr>
          <p:cNvPicPr>
            <a:picLocks noChangeAspect="1"/>
          </p:cNvPicPr>
          <p:nvPr/>
        </p:nvPicPr>
        <p:blipFill>
          <a:blip r:embed="rId4"/>
          <a:stretch>
            <a:fillRect/>
          </a:stretch>
        </p:blipFill>
        <p:spPr>
          <a:xfrm>
            <a:off x="7574666" y="4685986"/>
            <a:ext cx="1554606" cy="436733"/>
          </a:xfrm>
          <a:prstGeom prst="rect">
            <a:avLst/>
          </a:prstGeom>
        </p:spPr>
      </p:pic>
      <p:sp>
        <p:nvSpPr>
          <p:cNvPr id="23" name="Rectangle 23">
            <a:extLst>
              <a:ext uri="{FF2B5EF4-FFF2-40B4-BE49-F238E27FC236}">
                <a16:creationId xmlns:a16="http://schemas.microsoft.com/office/drawing/2014/main" id="{AA8740F7-E096-45CE-9EC6-9E73E388D776}"/>
              </a:ext>
            </a:extLst>
          </p:cNvPr>
          <p:cNvSpPr>
            <a:spLocks noChangeArrowheads="1"/>
          </p:cNvSpPr>
          <p:nvPr/>
        </p:nvSpPr>
        <p:spPr bwMode="auto">
          <a:xfrm>
            <a:off x="-5463" y="109465"/>
            <a:ext cx="622470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342900">
              <a:spcBef>
                <a:spcPct val="50000"/>
              </a:spcBef>
              <a:defRPr/>
            </a:pPr>
            <a:r>
              <a:rPr lang="fr-FR" sz="2400" b="1" dirty="0">
                <a:solidFill>
                  <a:prstClr val="white"/>
                </a:solidFill>
                <a:latin typeface="Trebuchet MS" panose="020B0603020202020204" pitchFamily="34" charset="0"/>
                <a:cs typeface="Arial" charset="0"/>
              </a:rPr>
              <a:t>Le tri des déchets</a:t>
            </a:r>
          </a:p>
          <a:p>
            <a:pPr algn="ctr" defTabSz="342900">
              <a:spcBef>
                <a:spcPct val="50000"/>
              </a:spcBef>
              <a:defRPr/>
            </a:pPr>
            <a:endParaRPr lang="fr-FR" sz="2400" b="1" dirty="0">
              <a:solidFill>
                <a:prstClr val="white"/>
              </a:solidFill>
              <a:latin typeface="Trebuchet MS" panose="020B0603020202020204" pitchFamily="34" charset="0"/>
              <a:cs typeface="Arial" charset="0"/>
            </a:endParaRPr>
          </a:p>
        </p:txBody>
      </p:sp>
      <p:graphicFrame>
        <p:nvGraphicFramePr>
          <p:cNvPr id="2" name="Tableau 2">
            <a:extLst>
              <a:ext uri="{FF2B5EF4-FFF2-40B4-BE49-F238E27FC236}">
                <a16:creationId xmlns:a16="http://schemas.microsoft.com/office/drawing/2014/main" id="{3D23D66B-6F15-44DB-B01C-E150BE2179F5}"/>
              </a:ext>
            </a:extLst>
          </p:cNvPr>
          <p:cNvGraphicFramePr>
            <a:graphicFrameLocks noGrp="1"/>
          </p:cNvGraphicFramePr>
          <p:nvPr/>
        </p:nvGraphicFramePr>
        <p:xfrm>
          <a:off x="626097" y="882988"/>
          <a:ext cx="6434636" cy="3625673"/>
        </p:xfrm>
        <a:graphic>
          <a:graphicData uri="http://schemas.openxmlformats.org/drawingml/2006/table">
            <a:tbl>
              <a:tblPr firstRow="1" bandRow="1">
                <a:tableStyleId>{5C22544A-7EE6-4342-B048-85BDC9FD1C3A}</a:tableStyleId>
              </a:tblPr>
              <a:tblGrid>
                <a:gridCol w="1072439">
                  <a:extLst>
                    <a:ext uri="{9D8B030D-6E8A-4147-A177-3AD203B41FA5}">
                      <a16:colId xmlns:a16="http://schemas.microsoft.com/office/drawing/2014/main" val="771539906"/>
                    </a:ext>
                  </a:extLst>
                </a:gridCol>
                <a:gridCol w="1999128">
                  <a:extLst>
                    <a:ext uri="{9D8B030D-6E8A-4147-A177-3AD203B41FA5}">
                      <a16:colId xmlns:a16="http://schemas.microsoft.com/office/drawing/2014/main" val="1618194063"/>
                    </a:ext>
                  </a:extLst>
                </a:gridCol>
                <a:gridCol w="798921">
                  <a:extLst>
                    <a:ext uri="{9D8B030D-6E8A-4147-A177-3AD203B41FA5}">
                      <a16:colId xmlns:a16="http://schemas.microsoft.com/office/drawing/2014/main" val="1048446024"/>
                    </a:ext>
                  </a:extLst>
                </a:gridCol>
                <a:gridCol w="770642">
                  <a:extLst>
                    <a:ext uri="{9D8B030D-6E8A-4147-A177-3AD203B41FA5}">
                      <a16:colId xmlns:a16="http://schemas.microsoft.com/office/drawing/2014/main" val="2050693196"/>
                    </a:ext>
                  </a:extLst>
                </a:gridCol>
                <a:gridCol w="940324">
                  <a:extLst>
                    <a:ext uri="{9D8B030D-6E8A-4147-A177-3AD203B41FA5}">
                      <a16:colId xmlns:a16="http://schemas.microsoft.com/office/drawing/2014/main" val="1197784703"/>
                    </a:ext>
                  </a:extLst>
                </a:gridCol>
                <a:gridCol w="853182">
                  <a:extLst>
                    <a:ext uri="{9D8B030D-6E8A-4147-A177-3AD203B41FA5}">
                      <a16:colId xmlns:a16="http://schemas.microsoft.com/office/drawing/2014/main" val="2912993330"/>
                    </a:ext>
                  </a:extLst>
                </a:gridCol>
              </a:tblGrid>
              <a:tr h="617233">
                <a:tc>
                  <a:txBody>
                    <a:bodyPr/>
                    <a:lstStyle/>
                    <a:p>
                      <a:pPr algn="ctr"/>
                      <a:endParaRPr lang="fr-FR" sz="1100" dirty="0"/>
                    </a:p>
                    <a:p>
                      <a:pPr algn="ctr"/>
                      <a:r>
                        <a:rPr lang="fr-FR" sz="1100" dirty="0"/>
                        <a:t>Déchet</a:t>
                      </a:r>
                    </a:p>
                    <a:p>
                      <a:pPr algn="ctr"/>
                      <a:endParaRPr lang="fr-FR" sz="1100" dirty="0"/>
                    </a:p>
                  </a:txBody>
                  <a:tcPr marL="68580" marR="68580" marT="34290" marB="34290"/>
                </a:tc>
                <a:tc>
                  <a:txBody>
                    <a:bodyPr/>
                    <a:lstStyle/>
                    <a:p>
                      <a:pPr algn="ctr"/>
                      <a:endParaRPr lang="fr-FR" sz="1100" dirty="0"/>
                    </a:p>
                    <a:p>
                      <a:pPr algn="ctr"/>
                      <a:r>
                        <a:rPr lang="fr-FR" sz="1100" dirty="0"/>
                        <a:t>Exemple</a:t>
                      </a:r>
                    </a:p>
                  </a:txBody>
                  <a:tcPr marL="68580" marR="68580" marT="34290" marB="34290"/>
                </a:tc>
                <a:tc>
                  <a:txBody>
                    <a:bodyPr/>
                    <a:lstStyle/>
                    <a:p>
                      <a:pPr algn="ctr"/>
                      <a:endParaRPr lang="fr-FR" sz="1100" dirty="0"/>
                    </a:p>
                  </a:txBody>
                  <a:tcPr marL="68580" marR="68580" marT="34290" marB="34290"/>
                </a:tc>
                <a:tc>
                  <a:txBody>
                    <a:bodyPr/>
                    <a:lstStyle/>
                    <a:p>
                      <a:pPr algn="ctr"/>
                      <a:endParaRPr lang="fr-FR" sz="1100"/>
                    </a:p>
                  </a:txBody>
                  <a:tcPr marL="68580" marR="68580" marT="34290" marB="34290"/>
                </a:tc>
                <a:tc>
                  <a:txBody>
                    <a:bodyPr/>
                    <a:lstStyle/>
                    <a:p>
                      <a:pPr algn="ctr"/>
                      <a:endParaRPr lang="fr-FR" sz="1100" dirty="0"/>
                    </a:p>
                  </a:txBody>
                  <a:tcPr marL="68580" marR="68580" marT="34290" marB="34290"/>
                </a:tc>
                <a:tc>
                  <a:txBody>
                    <a:bodyPr/>
                    <a:lstStyle/>
                    <a:p>
                      <a:pPr algn="ctr"/>
                      <a:endParaRPr lang="fr-FR" sz="1100"/>
                    </a:p>
                  </a:txBody>
                  <a:tcPr marL="68580" marR="68580" marT="34290" marB="34290"/>
                </a:tc>
                <a:extLst>
                  <a:ext uri="{0D108BD9-81ED-4DB2-BD59-A6C34878D82A}">
                    <a16:rowId xmlns:a16="http://schemas.microsoft.com/office/drawing/2014/main" val="3155952700"/>
                  </a:ext>
                </a:extLst>
              </a:tr>
              <a:tr h="578390">
                <a:tc>
                  <a:txBody>
                    <a:bodyPr/>
                    <a:lstStyle/>
                    <a:p>
                      <a:pPr marL="0" indent="0" algn="ctr">
                        <a:buFontTx/>
                        <a:buNone/>
                      </a:pPr>
                      <a:r>
                        <a:rPr lang="fr-FR" sz="900" b="1" kern="1200" dirty="0">
                          <a:solidFill>
                            <a:schemeClr val="dk1"/>
                          </a:solidFill>
                          <a:latin typeface="+mn-lt"/>
                          <a:ea typeface="+mn-ea"/>
                          <a:cs typeface="+mn-cs"/>
                        </a:rPr>
                        <a:t>Liquide inflammable toxique </a:t>
                      </a:r>
                      <a:r>
                        <a:rPr lang="fr-FR" sz="900" b="1" kern="1200" dirty="0" err="1">
                          <a:solidFill>
                            <a:schemeClr val="dk1"/>
                          </a:solidFill>
                          <a:latin typeface="+mn-lt"/>
                          <a:ea typeface="+mn-ea"/>
                          <a:cs typeface="+mn-cs"/>
                        </a:rPr>
                        <a:t>nsa</a:t>
                      </a:r>
                      <a:r>
                        <a:rPr lang="fr-FR" sz="900" b="1" kern="1200" dirty="0">
                          <a:solidFill>
                            <a:schemeClr val="dk1"/>
                          </a:solidFill>
                          <a:latin typeface="+mn-lt"/>
                          <a:ea typeface="+mn-ea"/>
                          <a:cs typeface="+mn-cs"/>
                        </a:rPr>
                        <a:t> (solvants)</a:t>
                      </a:r>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dirty="0"/>
                    </a:p>
                  </a:txBody>
                  <a:tcPr marL="68580" marR="68580" marT="34290" marB="34290"/>
                </a:tc>
                <a:extLst>
                  <a:ext uri="{0D108BD9-81ED-4DB2-BD59-A6C34878D82A}">
                    <a16:rowId xmlns:a16="http://schemas.microsoft.com/office/drawing/2014/main" val="24157041"/>
                  </a:ext>
                </a:extLst>
              </a:tr>
              <a:tr h="617220">
                <a:tc>
                  <a:txBody>
                    <a:bodyPr/>
                    <a:lstStyle/>
                    <a:p>
                      <a:pPr algn="ctr"/>
                      <a:r>
                        <a:rPr lang="fr-FR" sz="900" b="1" kern="1200" dirty="0">
                          <a:solidFill>
                            <a:schemeClr val="dk1"/>
                          </a:solidFill>
                          <a:latin typeface="+mn-lt"/>
                          <a:ea typeface="+mn-ea"/>
                          <a:cs typeface="+mn-cs"/>
                        </a:rPr>
                        <a:t>Accumulateurs électrique remplis d’électrolyte liquide acide (batteries)</a:t>
                      </a:r>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ctr"/>
                      <a:r>
                        <a:rPr lang="fr-FR" sz="800" b="1" dirty="0"/>
                        <a:t>(En bac 280L)</a:t>
                      </a:r>
                    </a:p>
                  </a:txBody>
                  <a:tcPr marL="68580" marR="68580" marT="34290" marB="34290"/>
                </a:tc>
                <a:extLst>
                  <a:ext uri="{0D108BD9-81ED-4DB2-BD59-A6C34878D82A}">
                    <a16:rowId xmlns:a16="http://schemas.microsoft.com/office/drawing/2014/main" val="3107804415"/>
                  </a:ext>
                </a:extLst>
              </a:tr>
              <a:tr h="578390">
                <a:tc>
                  <a:txBody>
                    <a:bodyPr/>
                    <a:lstStyle/>
                    <a:p>
                      <a:pPr marL="0" indent="0" algn="ctr" defTabSz="914400" rtl="0" eaLnBrk="1" latinLnBrk="0" hangingPunct="1">
                        <a:buFontTx/>
                        <a:buNone/>
                      </a:pPr>
                      <a:r>
                        <a:rPr lang="fr-FR" sz="900" b="1" kern="1200" dirty="0">
                          <a:solidFill>
                            <a:schemeClr val="dk1"/>
                          </a:solidFill>
                          <a:latin typeface="+mn-lt"/>
                          <a:ea typeface="+mn-ea"/>
                          <a:cs typeface="+mn-cs"/>
                        </a:rPr>
                        <a:t>Liquide organique corrosif basique ou acides (séparés) </a:t>
                      </a:r>
                      <a:r>
                        <a:rPr lang="fr-FR" sz="900" b="1" kern="1200" dirty="0" err="1">
                          <a:solidFill>
                            <a:schemeClr val="dk1"/>
                          </a:solidFill>
                          <a:latin typeface="+mn-lt"/>
                          <a:ea typeface="+mn-ea"/>
                          <a:cs typeface="+mn-cs"/>
                        </a:rPr>
                        <a:t>nsa</a:t>
                      </a:r>
                      <a:endParaRPr lang="fr-FR" sz="900" b="1" kern="1200" dirty="0">
                        <a:solidFill>
                          <a:schemeClr val="dk1"/>
                        </a:solidFill>
                        <a:latin typeface="+mn-lt"/>
                        <a:ea typeface="+mn-ea"/>
                        <a:cs typeface="+mn-cs"/>
                      </a:endParaRPr>
                    </a:p>
                  </a:txBody>
                  <a:tcPr marL="68580" marR="68580" marT="34290" marB="34290"/>
                </a:tc>
                <a:tc>
                  <a:txBody>
                    <a:bodyPr/>
                    <a:lstStyle/>
                    <a:p>
                      <a:pPr algn="l"/>
                      <a:endParaRPr lang="fr-FR" sz="900" dirty="0"/>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dirty="0"/>
                    </a:p>
                  </a:txBody>
                  <a:tcPr marL="68580" marR="68580" marT="34290" marB="34290"/>
                </a:tc>
                <a:extLst>
                  <a:ext uri="{0D108BD9-81ED-4DB2-BD59-A6C34878D82A}">
                    <a16:rowId xmlns:a16="http://schemas.microsoft.com/office/drawing/2014/main" val="2918964547"/>
                  </a:ext>
                </a:extLst>
              </a:tr>
              <a:tr h="617220">
                <a:tc>
                  <a:txBody>
                    <a:bodyPr/>
                    <a:lstStyle/>
                    <a:p>
                      <a:pPr algn="ctr"/>
                      <a:r>
                        <a:rPr lang="fr-FR" sz="900" b="1" kern="1200" dirty="0">
                          <a:solidFill>
                            <a:schemeClr val="dk1"/>
                          </a:solidFill>
                          <a:latin typeface="+mn-lt"/>
                          <a:ea typeface="+mn-ea"/>
                          <a:cs typeface="+mn-cs"/>
                        </a:rPr>
                        <a:t>Liquide inorganique corrosif basique ou acides (séparés) </a:t>
                      </a:r>
                      <a:r>
                        <a:rPr lang="fr-FR" sz="900" b="1" kern="1200" dirty="0" err="1">
                          <a:solidFill>
                            <a:schemeClr val="dk1"/>
                          </a:solidFill>
                          <a:latin typeface="+mn-lt"/>
                          <a:ea typeface="+mn-ea"/>
                          <a:cs typeface="+mn-cs"/>
                        </a:rPr>
                        <a:t>nsa</a:t>
                      </a:r>
                      <a:endParaRPr lang="fr-FR" sz="900" b="1" kern="1200" dirty="0">
                        <a:solidFill>
                          <a:schemeClr val="dk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900" b="1" kern="1200" dirty="0">
                        <a:solidFill>
                          <a:schemeClr val="dk1"/>
                        </a:solidFill>
                        <a:latin typeface="+mn-lt"/>
                        <a:ea typeface="+mn-ea"/>
                        <a:cs typeface="+mn-cs"/>
                      </a:endParaRPr>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extLst>
                  <a:ext uri="{0D108BD9-81ED-4DB2-BD59-A6C34878D82A}">
                    <a16:rowId xmlns:a16="http://schemas.microsoft.com/office/drawing/2014/main" val="3054516135"/>
                  </a:ext>
                </a:extLst>
              </a:tr>
              <a:tr h="5783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b="1" kern="1200" dirty="0">
                          <a:solidFill>
                            <a:schemeClr val="dk1"/>
                          </a:solidFill>
                          <a:latin typeface="+mn-lt"/>
                          <a:ea typeface="+mn-ea"/>
                          <a:cs typeface="+mn-cs"/>
                        </a:rPr>
                        <a:t>Déchet d’emballages et petits matériels souillés</a:t>
                      </a:r>
                    </a:p>
                  </a:txBody>
                  <a:tcPr marL="68580" marR="68580" marT="34290" marB="34290"/>
                </a:tc>
                <a:tc>
                  <a:txBody>
                    <a:bodyPr/>
                    <a:lstStyle/>
                    <a:p>
                      <a:pPr algn="l"/>
                      <a:r>
                        <a:rPr lang="fr-FR" sz="900" dirty="0"/>
                        <a:t>Gants souillés, EPI, absorbant, bidons vides, filtre de hotte…</a:t>
                      </a:r>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extLst>
                  <a:ext uri="{0D108BD9-81ED-4DB2-BD59-A6C34878D82A}">
                    <a16:rowId xmlns:a16="http://schemas.microsoft.com/office/drawing/2014/main" val="2138032505"/>
                  </a:ext>
                </a:extLst>
              </a:tr>
            </a:tbl>
          </a:graphicData>
        </a:graphic>
      </p:graphicFrame>
      <p:pic>
        <p:nvPicPr>
          <p:cNvPr id="29" name="Image 5">
            <a:extLst>
              <a:ext uri="{FF2B5EF4-FFF2-40B4-BE49-F238E27FC236}">
                <a16:creationId xmlns:a16="http://schemas.microsoft.com/office/drawing/2014/main" id="{EDEDF6D4-9FD0-45D7-838A-13970271E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226" y="987071"/>
            <a:ext cx="518743" cy="404619"/>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 2" descr="Description : F:\Images contenants pour customiser les DDI\f 60.gif">
            <a:extLst>
              <a:ext uri="{FF2B5EF4-FFF2-40B4-BE49-F238E27FC236}">
                <a16:creationId xmlns:a16="http://schemas.microsoft.com/office/drawing/2014/main" id="{A5601D4E-2F36-4EF3-A26E-7855104AE0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4206" y="994523"/>
            <a:ext cx="251886" cy="373487"/>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30">
            <a:extLst>
              <a:ext uri="{FF2B5EF4-FFF2-40B4-BE49-F238E27FC236}">
                <a16:creationId xmlns:a16="http://schemas.microsoft.com/office/drawing/2014/main" id="{E091A261-118D-4133-9DE5-15FC83BB4D0E}"/>
              </a:ext>
            </a:extLst>
          </p:cNvPr>
          <p:cNvPicPr>
            <a:picLocks noChangeAspect="1"/>
          </p:cNvPicPr>
          <p:nvPr/>
        </p:nvPicPr>
        <p:blipFill>
          <a:blip r:embed="rId7"/>
          <a:stretch>
            <a:fillRect/>
          </a:stretch>
        </p:blipFill>
        <p:spPr>
          <a:xfrm>
            <a:off x="5725477" y="939459"/>
            <a:ext cx="404378" cy="497385"/>
          </a:xfrm>
          <a:prstGeom prst="rect">
            <a:avLst/>
          </a:prstGeom>
        </p:spPr>
      </p:pic>
      <p:pic>
        <p:nvPicPr>
          <p:cNvPr id="33" name="Image 32">
            <a:extLst>
              <a:ext uri="{FF2B5EF4-FFF2-40B4-BE49-F238E27FC236}">
                <a16:creationId xmlns:a16="http://schemas.microsoft.com/office/drawing/2014/main" id="{1237E019-7B1B-4491-914C-20212CFB4020}"/>
              </a:ext>
            </a:extLst>
          </p:cNvPr>
          <p:cNvPicPr>
            <a:picLocks noChangeAspect="1"/>
          </p:cNvPicPr>
          <p:nvPr/>
        </p:nvPicPr>
        <p:blipFill>
          <a:blip r:embed="rId8"/>
          <a:stretch>
            <a:fillRect/>
          </a:stretch>
        </p:blipFill>
        <p:spPr>
          <a:xfrm>
            <a:off x="6257488" y="1015129"/>
            <a:ext cx="577638" cy="436478"/>
          </a:xfrm>
          <a:prstGeom prst="rect">
            <a:avLst/>
          </a:prstGeom>
        </p:spPr>
      </p:pic>
      <p:pic>
        <p:nvPicPr>
          <p:cNvPr id="6" name="Graphique 5" descr="Coche avec un remplissage uni">
            <a:extLst>
              <a:ext uri="{FF2B5EF4-FFF2-40B4-BE49-F238E27FC236}">
                <a16:creationId xmlns:a16="http://schemas.microsoft.com/office/drawing/2014/main" id="{141568C5-7313-46B6-B4EA-5D3F286E493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43415" y="1470133"/>
            <a:ext cx="567376" cy="567376"/>
          </a:xfrm>
          <a:prstGeom prst="rect">
            <a:avLst/>
          </a:prstGeom>
        </p:spPr>
      </p:pic>
      <p:pic>
        <p:nvPicPr>
          <p:cNvPr id="35" name="Graphique 34" descr="Coche avec un remplissage uni">
            <a:extLst>
              <a:ext uri="{FF2B5EF4-FFF2-40B4-BE49-F238E27FC236}">
                <a16:creationId xmlns:a16="http://schemas.microsoft.com/office/drawing/2014/main" id="{F4B63957-D4EA-422F-9C3B-69E38E03C66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01361" y="1461520"/>
            <a:ext cx="567376" cy="567376"/>
          </a:xfrm>
          <a:prstGeom prst="rect">
            <a:avLst/>
          </a:prstGeom>
        </p:spPr>
      </p:pic>
      <p:pic>
        <p:nvPicPr>
          <p:cNvPr id="36" name="Graphique 35" descr="Fermer avec un remplissage uni">
            <a:extLst>
              <a:ext uri="{FF2B5EF4-FFF2-40B4-BE49-F238E27FC236}">
                <a16:creationId xmlns:a16="http://schemas.microsoft.com/office/drawing/2014/main" id="{C59684BB-5EEF-467A-9F65-8BD6C33FED1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62399" y="1499817"/>
            <a:ext cx="529079" cy="529079"/>
          </a:xfrm>
          <a:prstGeom prst="rect">
            <a:avLst/>
          </a:prstGeom>
        </p:spPr>
      </p:pic>
      <p:pic>
        <p:nvPicPr>
          <p:cNvPr id="39" name="Graphique 38" descr="Coche avec un remplissage uni">
            <a:extLst>
              <a:ext uri="{FF2B5EF4-FFF2-40B4-BE49-F238E27FC236}">
                <a16:creationId xmlns:a16="http://schemas.microsoft.com/office/drawing/2014/main" id="{B5189BCB-ACFC-4A28-95CE-316B666FD4C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43250" y="2132134"/>
            <a:ext cx="567376" cy="567376"/>
          </a:xfrm>
          <a:prstGeom prst="rect">
            <a:avLst/>
          </a:prstGeom>
        </p:spPr>
      </p:pic>
      <p:pic>
        <p:nvPicPr>
          <p:cNvPr id="40" name="Graphique 39" descr="Fermer avec un remplissage uni">
            <a:extLst>
              <a:ext uri="{FF2B5EF4-FFF2-40B4-BE49-F238E27FC236}">
                <a16:creationId xmlns:a16="http://schemas.microsoft.com/office/drawing/2014/main" id="{A95468E0-3DCE-4EAD-9705-B3B02612582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42681" y="2132134"/>
            <a:ext cx="529079" cy="529079"/>
          </a:xfrm>
          <a:prstGeom prst="rect">
            <a:avLst/>
          </a:prstGeom>
        </p:spPr>
      </p:pic>
      <p:pic>
        <p:nvPicPr>
          <p:cNvPr id="41" name="Graphique 40" descr="Fermer avec un remplissage uni">
            <a:extLst>
              <a:ext uri="{FF2B5EF4-FFF2-40B4-BE49-F238E27FC236}">
                <a16:creationId xmlns:a16="http://schemas.microsoft.com/office/drawing/2014/main" id="{352A8561-309F-4E5F-867F-C2162AB1DC2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94057" y="2119210"/>
            <a:ext cx="529079" cy="529079"/>
          </a:xfrm>
          <a:prstGeom prst="rect">
            <a:avLst/>
          </a:prstGeom>
        </p:spPr>
      </p:pic>
      <p:pic>
        <p:nvPicPr>
          <p:cNvPr id="42" name="Graphique 41" descr="Coche avec un remplissage uni">
            <a:extLst>
              <a:ext uri="{FF2B5EF4-FFF2-40B4-BE49-F238E27FC236}">
                <a16:creationId xmlns:a16="http://schemas.microsoft.com/office/drawing/2014/main" id="{7F5EEFEE-885B-4BD2-8A6C-2810CA18E3A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42681" y="2631344"/>
            <a:ext cx="567376" cy="567376"/>
          </a:xfrm>
          <a:prstGeom prst="rect">
            <a:avLst/>
          </a:prstGeom>
        </p:spPr>
      </p:pic>
      <p:pic>
        <p:nvPicPr>
          <p:cNvPr id="43" name="Graphique 42" descr="Coche avec un remplissage uni">
            <a:extLst>
              <a:ext uri="{FF2B5EF4-FFF2-40B4-BE49-F238E27FC236}">
                <a16:creationId xmlns:a16="http://schemas.microsoft.com/office/drawing/2014/main" id="{63774CAB-EDBB-475A-A61F-74A0CAAE1A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00626" y="2628195"/>
            <a:ext cx="567376" cy="567376"/>
          </a:xfrm>
          <a:prstGeom prst="rect">
            <a:avLst/>
          </a:prstGeom>
        </p:spPr>
      </p:pic>
      <p:pic>
        <p:nvPicPr>
          <p:cNvPr id="44" name="Graphique 43" descr="Fermer avec un remplissage uni">
            <a:extLst>
              <a:ext uri="{FF2B5EF4-FFF2-40B4-BE49-F238E27FC236}">
                <a16:creationId xmlns:a16="http://schemas.microsoft.com/office/drawing/2014/main" id="{394998FB-4EDB-4AC7-9A73-5C007C7EAD7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60937" y="2692103"/>
            <a:ext cx="529079" cy="529079"/>
          </a:xfrm>
          <a:prstGeom prst="rect">
            <a:avLst/>
          </a:prstGeom>
        </p:spPr>
      </p:pic>
      <p:pic>
        <p:nvPicPr>
          <p:cNvPr id="45" name="Graphique 44" descr="Fermer avec un remplissage uni">
            <a:extLst>
              <a:ext uri="{FF2B5EF4-FFF2-40B4-BE49-F238E27FC236}">
                <a16:creationId xmlns:a16="http://schemas.microsoft.com/office/drawing/2014/main" id="{257ED738-4426-4F4F-90D4-257C0A3FE34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54417" y="2692102"/>
            <a:ext cx="529079" cy="529079"/>
          </a:xfrm>
          <a:prstGeom prst="rect">
            <a:avLst/>
          </a:prstGeom>
        </p:spPr>
      </p:pic>
      <p:pic>
        <p:nvPicPr>
          <p:cNvPr id="25" name="Graphique 24" descr="Coche avec un remplissage uni">
            <a:extLst>
              <a:ext uri="{FF2B5EF4-FFF2-40B4-BE49-F238E27FC236}">
                <a16:creationId xmlns:a16="http://schemas.microsoft.com/office/drawing/2014/main" id="{BDAB7A85-7BCE-4B51-8496-7063DC7A04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42681" y="3222561"/>
            <a:ext cx="567376" cy="567376"/>
          </a:xfrm>
          <a:prstGeom prst="rect">
            <a:avLst/>
          </a:prstGeom>
        </p:spPr>
      </p:pic>
      <p:pic>
        <p:nvPicPr>
          <p:cNvPr id="26" name="Graphique 25" descr="Coche avec un remplissage uni">
            <a:extLst>
              <a:ext uri="{FF2B5EF4-FFF2-40B4-BE49-F238E27FC236}">
                <a16:creationId xmlns:a16="http://schemas.microsoft.com/office/drawing/2014/main" id="{06D60A05-5165-4EB5-B800-596AC98178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74909" y="3202525"/>
            <a:ext cx="567376" cy="567376"/>
          </a:xfrm>
          <a:prstGeom prst="rect">
            <a:avLst/>
          </a:prstGeom>
        </p:spPr>
      </p:pic>
      <p:pic>
        <p:nvPicPr>
          <p:cNvPr id="27" name="Graphique 26" descr="Fermer avec un remplissage uni">
            <a:extLst>
              <a:ext uri="{FF2B5EF4-FFF2-40B4-BE49-F238E27FC236}">
                <a16:creationId xmlns:a16="http://schemas.microsoft.com/office/drawing/2014/main" id="{8782A0BE-0A95-4AF4-977D-58A91A0EFB9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70855" y="3281941"/>
            <a:ext cx="529079" cy="529079"/>
          </a:xfrm>
          <a:prstGeom prst="rect">
            <a:avLst/>
          </a:prstGeom>
        </p:spPr>
      </p:pic>
      <p:pic>
        <p:nvPicPr>
          <p:cNvPr id="28" name="Graphique 27" descr="Fermer avec un remplissage uni">
            <a:extLst>
              <a:ext uri="{FF2B5EF4-FFF2-40B4-BE49-F238E27FC236}">
                <a16:creationId xmlns:a16="http://schemas.microsoft.com/office/drawing/2014/main" id="{8E44DDB9-78B3-41BD-A9A1-99F052A8845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49540" y="3252940"/>
            <a:ext cx="529079" cy="529079"/>
          </a:xfrm>
          <a:prstGeom prst="rect">
            <a:avLst/>
          </a:prstGeom>
        </p:spPr>
      </p:pic>
      <p:pic>
        <p:nvPicPr>
          <p:cNvPr id="47" name="Graphique 46" descr="Coche avec un remplissage uni">
            <a:extLst>
              <a:ext uri="{FF2B5EF4-FFF2-40B4-BE49-F238E27FC236}">
                <a16:creationId xmlns:a16="http://schemas.microsoft.com/office/drawing/2014/main" id="{BAAADB51-3DD3-4F3C-90A2-E956CCEBF5C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42854" y="1491384"/>
            <a:ext cx="567376" cy="567376"/>
          </a:xfrm>
          <a:prstGeom prst="rect">
            <a:avLst/>
          </a:prstGeom>
        </p:spPr>
      </p:pic>
      <p:pic>
        <p:nvPicPr>
          <p:cNvPr id="48" name="Graphique 47" descr="Coche avec un remplissage uni">
            <a:extLst>
              <a:ext uri="{FF2B5EF4-FFF2-40B4-BE49-F238E27FC236}">
                <a16:creationId xmlns:a16="http://schemas.microsoft.com/office/drawing/2014/main" id="{6F406E7D-D20E-4094-84D8-24326C43C4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62399" y="3858230"/>
            <a:ext cx="567376" cy="567376"/>
          </a:xfrm>
          <a:prstGeom prst="rect">
            <a:avLst/>
          </a:prstGeom>
        </p:spPr>
      </p:pic>
      <p:pic>
        <p:nvPicPr>
          <p:cNvPr id="49" name="Graphique 48" descr="Fermer avec un remplissage uni">
            <a:extLst>
              <a:ext uri="{FF2B5EF4-FFF2-40B4-BE49-F238E27FC236}">
                <a16:creationId xmlns:a16="http://schemas.microsoft.com/office/drawing/2014/main" id="{332EF6AC-3899-4C02-8EA3-36E12C9B6F3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70855" y="3891454"/>
            <a:ext cx="529079" cy="529079"/>
          </a:xfrm>
          <a:prstGeom prst="rect">
            <a:avLst/>
          </a:prstGeom>
        </p:spPr>
      </p:pic>
      <p:pic>
        <p:nvPicPr>
          <p:cNvPr id="50" name="Graphique 49" descr="Fermer avec un remplissage uni">
            <a:extLst>
              <a:ext uri="{FF2B5EF4-FFF2-40B4-BE49-F238E27FC236}">
                <a16:creationId xmlns:a16="http://schemas.microsoft.com/office/drawing/2014/main" id="{AF87DDB0-0CEC-4E8A-B8F1-A4542889742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19774" y="3899676"/>
            <a:ext cx="529079" cy="529079"/>
          </a:xfrm>
          <a:prstGeom prst="rect">
            <a:avLst/>
          </a:prstGeom>
        </p:spPr>
      </p:pic>
      <p:pic>
        <p:nvPicPr>
          <p:cNvPr id="51" name="Graphique 50" descr="Fermer avec un remplissage uni">
            <a:extLst>
              <a:ext uri="{FF2B5EF4-FFF2-40B4-BE49-F238E27FC236}">
                <a16:creationId xmlns:a16="http://schemas.microsoft.com/office/drawing/2014/main" id="{8C0D9395-841C-4703-82EB-6063C413F0F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1829" y="3899884"/>
            <a:ext cx="529079" cy="529079"/>
          </a:xfrm>
          <a:prstGeom prst="rect">
            <a:avLst/>
          </a:prstGeom>
        </p:spPr>
      </p:pic>
      <p:pic>
        <p:nvPicPr>
          <p:cNvPr id="53" name="Graphique 52" descr="Fermer avec un remplissage uni">
            <a:extLst>
              <a:ext uri="{FF2B5EF4-FFF2-40B4-BE49-F238E27FC236}">
                <a16:creationId xmlns:a16="http://schemas.microsoft.com/office/drawing/2014/main" id="{380BDE49-4E26-4E24-9E45-6ED64C9F999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60937" y="2125301"/>
            <a:ext cx="529079" cy="529079"/>
          </a:xfrm>
          <a:prstGeom prst="rect">
            <a:avLst/>
          </a:prstGeom>
        </p:spPr>
      </p:pic>
      <p:pic>
        <p:nvPicPr>
          <p:cNvPr id="9" name="Image 8">
            <a:extLst>
              <a:ext uri="{FF2B5EF4-FFF2-40B4-BE49-F238E27FC236}">
                <a16:creationId xmlns:a16="http://schemas.microsoft.com/office/drawing/2014/main" id="{57DDD4BF-514E-4493-9CA7-1CBF41FD8545}"/>
              </a:ext>
            </a:extLst>
          </p:cNvPr>
          <p:cNvPicPr>
            <a:picLocks noChangeAspect="1"/>
          </p:cNvPicPr>
          <p:nvPr/>
        </p:nvPicPr>
        <p:blipFill>
          <a:blip r:embed="rId13"/>
          <a:stretch>
            <a:fillRect/>
          </a:stretch>
        </p:blipFill>
        <p:spPr>
          <a:xfrm>
            <a:off x="3857410" y="982602"/>
            <a:ext cx="514350" cy="392906"/>
          </a:xfrm>
          <a:prstGeom prst="rect">
            <a:avLst/>
          </a:prstGeom>
        </p:spPr>
      </p:pic>
    </p:spTree>
    <p:extLst>
      <p:ext uri="{BB962C8B-B14F-4D97-AF65-F5344CB8AC3E}">
        <p14:creationId xmlns:p14="http://schemas.microsoft.com/office/powerpoint/2010/main" val="2392260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4">
            <a:extLst>
              <a:ext uri="{FF2B5EF4-FFF2-40B4-BE49-F238E27FC236}">
                <a16:creationId xmlns:a16="http://schemas.microsoft.com/office/drawing/2014/main" id="{28CDBA29-50E1-495E-B4DD-70237C3D5B82}"/>
              </a:ext>
            </a:extLst>
          </p:cNvPr>
          <p:cNvSpPr/>
          <p:nvPr/>
        </p:nvSpPr>
        <p:spPr>
          <a:xfrm>
            <a:off x="0" y="-4169"/>
            <a:ext cx="7047000" cy="729000"/>
          </a:xfrm>
          <a:custGeom>
            <a:avLst/>
            <a:gdLst>
              <a:gd name="connsiteX0" fmla="*/ 0 w 9144000"/>
              <a:gd name="connsiteY0" fmla="*/ 199463 h 1196752"/>
              <a:gd name="connsiteX1" fmla="*/ 199463 w 9144000"/>
              <a:gd name="connsiteY1" fmla="*/ 0 h 1196752"/>
              <a:gd name="connsiteX2" fmla="*/ 8944537 w 9144000"/>
              <a:gd name="connsiteY2" fmla="*/ 0 h 1196752"/>
              <a:gd name="connsiteX3" fmla="*/ 9144000 w 9144000"/>
              <a:gd name="connsiteY3" fmla="*/ 199463 h 1196752"/>
              <a:gd name="connsiteX4" fmla="*/ 9144000 w 9144000"/>
              <a:gd name="connsiteY4" fmla="*/ 997289 h 1196752"/>
              <a:gd name="connsiteX5" fmla="*/ 8944537 w 9144000"/>
              <a:gd name="connsiteY5" fmla="*/ 1196752 h 1196752"/>
              <a:gd name="connsiteX6" fmla="*/ 199463 w 9144000"/>
              <a:gd name="connsiteY6" fmla="*/ 1196752 h 1196752"/>
              <a:gd name="connsiteX7" fmla="*/ 0 w 9144000"/>
              <a:gd name="connsiteY7" fmla="*/ 997289 h 1196752"/>
              <a:gd name="connsiteX8" fmla="*/ 0 w 9144000"/>
              <a:gd name="connsiteY8" fmla="*/ 199463 h 1196752"/>
              <a:gd name="connsiteX0" fmla="*/ 52 w 9144052"/>
              <a:gd name="connsiteY0" fmla="*/ 199463 h 1196752"/>
              <a:gd name="connsiteX1" fmla="*/ 104417 w 9144052"/>
              <a:gd name="connsiteY1" fmla="*/ 7315 h 1196752"/>
              <a:gd name="connsiteX2" fmla="*/ 8944589 w 9144052"/>
              <a:gd name="connsiteY2" fmla="*/ 0 h 1196752"/>
              <a:gd name="connsiteX3" fmla="*/ 9144052 w 9144052"/>
              <a:gd name="connsiteY3" fmla="*/ 199463 h 1196752"/>
              <a:gd name="connsiteX4" fmla="*/ 9144052 w 9144052"/>
              <a:gd name="connsiteY4" fmla="*/ 997289 h 1196752"/>
              <a:gd name="connsiteX5" fmla="*/ 8944589 w 9144052"/>
              <a:gd name="connsiteY5" fmla="*/ 1196752 h 1196752"/>
              <a:gd name="connsiteX6" fmla="*/ 199515 w 9144052"/>
              <a:gd name="connsiteY6" fmla="*/ 1196752 h 1196752"/>
              <a:gd name="connsiteX7" fmla="*/ 52 w 9144052"/>
              <a:gd name="connsiteY7" fmla="*/ 997289 h 1196752"/>
              <a:gd name="connsiteX8" fmla="*/ 52 w 9144052"/>
              <a:gd name="connsiteY8" fmla="*/ 199463 h 1196752"/>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1012744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0" fmla="*/ 590172 w 9734172"/>
              <a:gd name="connsiteY0" fmla="*/ 997289 h 1196752"/>
              <a:gd name="connsiteX1" fmla="*/ 694537 w 9734172"/>
              <a:gd name="connsiteY1" fmla="*/ 7315 h 1196752"/>
              <a:gd name="connsiteX2" fmla="*/ 9534709 w 9734172"/>
              <a:gd name="connsiteY2" fmla="*/ 0 h 1196752"/>
              <a:gd name="connsiteX3" fmla="*/ 9734172 w 9734172"/>
              <a:gd name="connsiteY3" fmla="*/ 199463 h 1196752"/>
              <a:gd name="connsiteX4" fmla="*/ 9734172 w 9734172"/>
              <a:gd name="connsiteY4" fmla="*/ 997289 h 1196752"/>
              <a:gd name="connsiteX5" fmla="*/ 9534709 w 9734172"/>
              <a:gd name="connsiteY5" fmla="*/ 1196752 h 1196752"/>
              <a:gd name="connsiteX6" fmla="*/ 789635 w 9734172"/>
              <a:gd name="connsiteY6" fmla="*/ 1196752 h 1196752"/>
              <a:gd name="connsiteX7" fmla="*/ 590172 w 9734172"/>
              <a:gd name="connsiteY7" fmla="*/ 997289 h 1196752"/>
              <a:gd name="connsiteX0" fmla="*/ 659259 w 9803259"/>
              <a:gd name="connsiteY0" fmla="*/ 997289 h 1196752"/>
              <a:gd name="connsiteX1" fmla="*/ 668527 w 9803259"/>
              <a:gd name="connsiteY1" fmla="*/ 14630 h 1196752"/>
              <a:gd name="connsiteX2" fmla="*/ 9603796 w 9803259"/>
              <a:gd name="connsiteY2" fmla="*/ 0 h 1196752"/>
              <a:gd name="connsiteX3" fmla="*/ 9803259 w 9803259"/>
              <a:gd name="connsiteY3" fmla="*/ 199463 h 1196752"/>
              <a:gd name="connsiteX4" fmla="*/ 9803259 w 9803259"/>
              <a:gd name="connsiteY4" fmla="*/ 997289 h 1196752"/>
              <a:gd name="connsiteX5" fmla="*/ 9603796 w 9803259"/>
              <a:gd name="connsiteY5" fmla="*/ 1196752 h 1196752"/>
              <a:gd name="connsiteX6" fmla="*/ 858722 w 9803259"/>
              <a:gd name="connsiteY6" fmla="*/ 1196752 h 1196752"/>
              <a:gd name="connsiteX7" fmla="*/ 659259 w 9803259"/>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207015 w 9151552"/>
              <a:gd name="connsiteY6" fmla="*/ 1196752 h 1196752"/>
              <a:gd name="connsiteX7" fmla="*/ 7552 w 9151552"/>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237930 h 1196752"/>
              <a:gd name="connsiteX5" fmla="*/ 9151552 w 9151552"/>
              <a:gd name="connsiteY5" fmla="*/ 997289 h 1196752"/>
              <a:gd name="connsiteX6" fmla="*/ 8952089 w 9151552"/>
              <a:gd name="connsiteY6" fmla="*/ 1196752 h 1196752"/>
              <a:gd name="connsiteX7" fmla="*/ 7552 w 9151552"/>
              <a:gd name="connsiteY7" fmla="*/ 997289 h 1196752"/>
              <a:gd name="connsiteX0" fmla="*/ 7552 w 9676246"/>
              <a:gd name="connsiteY0" fmla="*/ 997289 h 1196752"/>
              <a:gd name="connsiteX1" fmla="*/ 16820 w 9676246"/>
              <a:gd name="connsiteY1" fmla="*/ 14630 h 1196752"/>
              <a:gd name="connsiteX2" fmla="*/ 8952089 w 9676246"/>
              <a:gd name="connsiteY2" fmla="*/ 0 h 1196752"/>
              <a:gd name="connsiteX3" fmla="*/ 9151552 w 9676246"/>
              <a:gd name="connsiteY3" fmla="*/ 237930 h 1196752"/>
              <a:gd name="connsiteX4" fmla="*/ 9151552 w 9676246"/>
              <a:gd name="connsiteY4" fmla="*/ 997289 h 1196752"/>
              <a:gd name="connsiteX5" fmla="*/ 8952089 w 9676246"/>
              <a:gd name="connsiteY5" fmla="*/ 1196752 h 1196752"/>
              <a:gd name="connsiteX6" fmla="*/ 7552 w 9676246"/>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237930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82659 h 1182122"/>
              <a:gd name="connsiteX1" fmla="*/ 16820 w 9151552"/>
              <a:gd name="connsiteY1" fmla="*/ 0 h 1182122"/>
              <a:gd name="connsiteX2" fmla="*/ 9151552 w 9151552"/>
              <a:gd name="connsiteY2" fmla="*/ 223300 h 1182122"/>
              <a:gd name="connsiteX3" fmla="*/ 9151552 w 9151552"/>
              <a:gd name="connsiteY3" fmla="*/ 982659 h 1182122"/>
              <a:gd name="connsiteX4" fmla="*/ 8952089 w 9151552"/>
              <a:gd name="connsiteY4" fmla="*/ 1182122 h 1182122"/>
              <a:gd name="connsiteX5" fmla="*/ 7552 w 9151552"/>
              <a:gd name="connsiteY5" fmla="*/ 982659 h 1182122"/>
              <a:gd name="connsiteX0" fmla="*/ 7552 w 9151552"/>
              <a:gd name="connsiteY0" fmla="*/ 982659 h 1182122"/>
              <a:gd name="connsiteX1" fmla="*/ 16820 w 9151552"/>
              <a:gd name="connsiteY1" fmla="*/ 0 h 1182122"/>
              <a:gd name="connsiteX2" fmla="*/ 9151552 w 9151552"/>
              <a:gd name="connsiteY2" fmla="*/ 982659 h 1182122"/>
              <a:gd name="connsiteX3" fmla="*/ 8952089 w 9151552"/>
              <a:gd name="connsiteY3" fmla="*/ 1182122 h 1182122"/>
              <a:gd name="connsiteX4" fmla="*/ 7552 w 9151552"/>
              <a:gd name="connsiteY4" fmla="*/ 982659 h 1182122"/>
              <a:gd name="connsiteX0" fmla="*/ 7552 w 9166182"/>
              <a:gd name="connsiteY0" fmla="*/ 982659 h 1182122"/>
              <a:gd name="connsiteX1" fmla="*/ 16820 w 9166182"/>
              <a:gd name="connsiteY1" fmla="*/ 0 h 1182122"/>
              <a:gd name="connsiteX2" fmla="*/ 9166182 w 9166182"/>
              <a:gd name="connsiteY2" fmla="*/ 104835 h 1182122"/>
              <a:gd name="connsiteX3" fmla="*/ 8952089 w 9166182"/>
              <a:gd name="connsiteY3" fmla="*/ 1182122 h 1182122"/>
              <a:gd name="connsiteX4" fmla="*/ 7552 w 9166182"/>
              <a:gd name="connsiteY4" fmla="*/ 982659 h 1182122"/>
              <a:gd name="connsiteX0" fmla="*/ 7552 w 9166182"/>
              <a:gd name="connsiteY0" fmla="*/ 1338681 h 1538144"/>
              <a:gd name="connsiteX1" fmla="*/ 16820 w 9166182"/>
              <a:gd name="connsiteY1" fmla="*/ 356022 h 1538144"/>
              <a:gd name="connsiteX2" fmla="*/ 9166182 w 9166182"/>
              <a:gd name="connsiteY2" fmla="*/ 0 h 1538144"/>
              <a:gd name="connsiteX3" fmla="*/ 8952089 w 9166182"/>
              <a:gd name="connsiteY3" fmla="*/ 1538144 h 1538144"/>
              <a:gd name="connsiteX4" fmla="*/ 7552 w 9166182"/>
              <a:gd name="connsiteY4" fmla="*/ 1338681 h 1538144"/>
              <a:gd name="connsiteX0" fmla="*/ 13737 w 9172367"/>
              <a:gd name="connsiteY0" fmla="*/ 1341103 h 1540566"/>
              <a:gd name="connsiteX1" fmla="*/ 8374 w 9172367"/>
              <a:gd name="connsiteY1" fmla="*/ 0 h 1540566"/>
              <a:gd name="connsiteX2" fmla="*/ 9172367 w 9172367"/>
              <a:gd name="connsiteY2" fmla="*/ 2422 h 1540566"/>
              <a:gd name="connsiteX3" fmla="*/ 8958274 w 9172367"/>
              <a:gd name="connsiteY3" fmla="*/ 1540566 h 1540566"/>
              <a:gd name="connsiteX4" fmla="*/ 13737 w 9172367"/>
              <a:gd name="connsiteY4" fmla="*/ 1341103 h 1540566"/>
              <a:gd name="connsiteX0" fmla="*/ 13737 w 10226145"/>
              <a:gd name="connsiteY0" fmla="*/ 1341103 h 1565409"/>
              <a:gd name="connsiteX1" fmla="*/ 8374 w 10226145"/>
              <a:gd name="connsiteY1" fmla="*/ 0 h 1565409"/>
              <a:gd name="connsiteX2" fmla="*/ 9172367 w 10226145"/>
              <a:gd name="connsiteY2" fmla="*/ 2422 h 1565409"/>
              <a:gd name="connsiteX3" fmla="*/ 10108714 w 10226145"/>
              <a:gd name="connsiteY3" fmla="*/ 1364470 h 1565409"/>
              <a:gd name="connsiteX4" fmla="*/ 8958274 w 10226145"/>
              <a:gd name="connsiteY4" fmla="*/ 1540566 h 1565409"/>
              <a:gd name="connsiteX5" fmla="*/ 13737 w 10226145"/>
              <a:gd name="connsiteY5" fmla="*/ 1341103 h 1565409"/>
              <a:gd name="connsiteX0" fmla="*/ 13737 w 10226145"/>
              <a:gd name="connsiteY0" fmla="*/ 1341103 h 1496818"/>
              <a:gd name="connsiteX1" fmla="*/ 8374 w 10226145"/>
              <a:gd name="connsiteY1" fmla="*/ 0 h 1496818"/>
              <a:gd name="connsiteX2" fmla="*/ 9172367 w 10226145"/>
              <a:gd name="connsiteY2" fmla="*/ 2422 h 1496818"/>
              <a:gd name="connsiteX3" fmla="*/ 10108714 w 10226145"/>
              <a:gd name="connsiteY3" fmla="*/ 1364470 h 1496818"/>
              <a:gd name="connsiteX4" fmla="*/ 3354831 w 10226145"/>
              <a:gd name="connsiteY4" fmla="*/ 1401578 h 1496818"/>
              <a:gd name="connsiteX5" fmla="*/ 13737 w 10226145"/>
              <a:gd name="connsiteY5" fmla="*/ 1341103 h 1496818"/>
              <a:gd name="connsiteX0" fmla="*/ 13737 w 9697705"/>
              <a:gd name="connsiteY0" fmla="*/ 1341103 h 1565698"/>
              <a:gd name="connsiteX1" fmla="*/ 8374 w 9697705"/>
              <a:gd name="connsiteY1" fmla="*/ 0 h 1565698"/>
              <a:gd name="connsiteX2" fmla="*/ 9172367 w 9697705"/>
              <a:gd name="connsiteY2" fmla="*/ 2422 h 1565698"/>
              <a:gd name="connsiteX3" fmla="*/ 8462794 w 9697705"/>
              <a:gd name="connsiteY3" fmla="*/ 1459568 h 1565698"/>
              <a:gd name="connsiteX4" fmla="*/ 3354831 w 9697705"/>
              <a:gd name="connsiteY4" fmla="*/ 1401578 h 1565698"/>
              <a:gd name="connsiteX5" fmla="*/ 13737 w 9697705"/>
              <a:gd name="connsiteY5" fmla="*/ 1341103 h 1565698"/>
              <a:gd name="connsiteX0" fmla="*/ 13737 w 9775525"/>
              <a:gd name="connsiteY0" fmla="*/ 1341103 h 1565698"/>
              <a:gd name="connsiteX1" fmla="*/ 8374 w 9775525"/>
              <a:gd name="connsiteY1" fmla="*/ 0 h 1565698"/>
              <a:gd name="connsiteX2" fmla="*/ 9172367 w 9775525"/>
              <a:gd name="connsiteY2" fmla="*/ 2422 h 1565698"/>
              <a:gd name="connsiteX3" fmla="*/ 8462794 w 9775525"/>
              <a:gd name="connsiteY3" fmla="*/ 1459568 h 1565698"/>
              <a:gd name="connsiteX4" fmla="*/ 3354831 w 9775525"/>
              <a:gd name="connsiteY4" fmla="*/ 1401578 h 1565698"/>
              <a:gd name="connsiteX5" fmla="*/ 13737 w 9775525"/>
              <a:gd name="connsiteY5" fmla="*/ 1341103 h 1565698"/>
              <a:gd name="connsiteX0" fmla="*/ 13737 w 9775525"/>
              <a:gd name="connsiteY0" fmla="*/ 1341103 h 1572167"/>
              <a:gd name="connsiteX1" fmla="*/ 8374 w 9775525"/>
              <a:gd name="connsiteY1" fmla="*/ 0 h 1572167"/>
              <a:gd name="connsiteX2" fmla="*/ 9172367 w 9775525"/>
              <a:gd name="connsiteY2" fmla="*/ 2422 h 1572167"/>
              <a:gd name="connsiteX3" fmla="*/ 8462794 w 9775525"/>
              <a:gd name="connsiteY3" fmla="*/ 1459568 h 1572167"/>
              <a:gd name="connsiteX4" fmla="*/ 3354831 w 9775525"/>
              <a:gd name="connsiteY4" fmla="*/ 1401578 h 1572167"/>
              <a:gd name="connsiteX5" fmla="*/ 13737 w 9775525"/>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84412"/>
              <a:gd name="connsiteX1" fmla="*/ 8374 w 9172367"/>
              <a:gd name="connsiteY1" fmla="*/ 0 h 1584412"/>
              <a:gd name="connsiteX2" fmla="*/ 9172367 w 9172367"/>
              <a:gd name="connsiteY2" fmla="*/ 2422 h 1584412"/>
              <a:gd name="connsiteX3" fmla="*/ 8462794 w 9172367"/>
              <a:gd name="connsiteY3" fmla="*/ 1459568 h 1584412"/>
              <a:gd name="connsiteX4" fmla="*/ 13737 w 9172367"/>
              <a:gd name="connsiteY4" fmla="*/ 1341103 h 1584412"/>
              <a:gd name="connsiteX0" fmla="*/ 8103 w 9166733"/>
              <a:gd name="connsiteY0" fmla="*/ 1341103 h 1584412"/>
              <a:gd name="connsiteX1" fmla="*/ 2740 w 9166733"/>
              <a:gd name="connsiteY1" fmla="*/ 0 h 1584412"/>
              <a:gd name="connsiteX2" fmla="*/ 9166733 w 9166733"/>
              <a:gd name="connsiteY2" fmla="*/ 2422 h 1584412"/>
              <a:gd name="connsiteX3" fmla="*/ 8457160 w 9166733"/>
              <a:gd name="connsiteY3" fmla="*/ 1459568 h 1584412"/>
              <a:gd name="connsiteX4" fmla="*/ 8103 w 9166733"/>
              <a:gd name="connsiteY4" fmla="*/ 1341103 h 1584412"/>
              <a:gd name="connsiteX0" fmla="*/ 8103 w 9166733"/>
              <a:gd name="connsiteY0" fmla="*/ 1341103 h 1536474"/>
              <a:gd name="connsiteX1" fmla="*/ 2740 w 9166733"/>
              <a:gd name="connsiteY1" fmla="*/ 0 h 1536474"/>
              <a:gd name="connsiteX2" fmla="*/ 9166733 w 9166733"/>
              <a:gd name="connsiteY2" fmla="*/ 2422 h 1536474"/>
              <a:gd name="connsiteX3" fmla="*/ 8457160 w 9166733"/>
              <a:gd name="connsiteY3" fmla="*/ 1459568 h 1536474"/>
              <a:gd name="connsiteX4" fmla="*/ 8103 w 9166733"/>
              <a:gd name="connsiteY4" fmla="*/ 1341103 h 1536474"/>
              <a:gd name="connsiteX0" fmla="*/ 8103 w 9166733"/>
              <a:gd name="connsiteY0" fmla="*/ 1341103 h 1685042"/>
              <a:gd name="connsiteX1" fmla="*/ 2740 w 9166733"/>
              <a:gd name="connsiteY1" fmla="*/ 0 h 1685042"/>
              <a:gd name="connsiteX2" fmla="*/ 9166733 w 9166733"/>
              <a:gd name="connsiteY2" fmla="*/ 2422 h 1685042"/>
              <a:gd name="connsiteX3" fmla="*/ 8435214 w 9166733"/>
              <a:gd name="connsiteY3" fmla="*/ 1627818 h 1685042"/>
              <a:gd name="connsiteX4" fmla="*/ 8103 w 9166733"/>
              <a:gd name="connsiteY4" fmla="*/ 1341103 h 1685042"/>
              <a:gd name="connsiteX0" fmla="*/ 8103 w 9166733"/>
              <a:gd name="connsiteY0" fmla="*/ 1341103 h 1630261"/>
              <a:gd name="connsiteX1" fmla="*/ 2740 w 9166733"/>
              <a:gd name="connsiteY1" fmla="*/ 0 h 1630261"/>
              <a:gd name="connsiteX2" fmla="*/ 9166733 w 9166733"/>
              <a:gd name="connsiteY2" fmla="*/ 2422 h 1630261"/>
              <a:gd name="connsiteX3" fmla="*/ 8435214 w 9166733"/>
              <a:gd name="connsiteY3" fmla="*/ 1627818 h 1630261"/>
              <a:gd name="connsiteX4" fmla="*/ 8103 w 9166733"/>
              <a:gd name="connsiteY4" fmla="*/ 1341103 h 1630261"/>
              <a:gd name="connsiteX0" fmla="*/ 8103 w 9166733"/>
              <a:gd name="connsiteY0" fmla="*/ 1341103 h 1342248"/>
              <a:gd name="connsiteX1" fmla="*/ 2740 w 9166733"/>
              <a:gd name="connsiteY1" fmla="*/ 0 h 1342248"/>
              <a:gd name="connsiteX2" fmla="*/ 9166733 w 9166733"/>
              <a:gd name="connsiteY2" fmla="*/ 2422 h 1342248"/>
              <a:gd name="connsiteX3" fmla="*/ 8237704 w 9166733"/>
              <a:gd name="connsiteY3" fmla="*/ 1269373 h 1342248"/>
              <a:gd name="connsiteX4" fmla="*/ 8103 w 9166733"/>
              <a:gd name="connsiteY4" fmla="*/ 1341103 h 1342248"/>
              <a:gd name="connsiteX0" fmla="*/ 8103 w 9166733"/>
              <a:gd name="connsiteY0" fmla="*/ 1341103 h 1379152"/>
              <a:gd name="connsiteX1" fmla="*/ 2740 w 9166733"/>
              <a:gd name="connsiteY1" fmla="*/ 0 h 1379152"/>
              <a:gd name="connsiteX2" fmla="*/ 9166733 w 9166733"/>
              <a:gd name="connsiteY2" fmla="*/ 2422 h 1379152"/>
              <a:gd name="connsiteX3" fmla="*/ 8237704 w 9166733"/>
              <a:gd name="connsiteY3" fmla="*/ 1269373 h 1379152"/>
              <a:gd name="connsiteX4" fmla="*/ 8103 w 9166733"/>
              <a:gd name="connsiteY4" fmla="*/ 1341103 h 1379152"/>
              <a:gd name="connsiteX0" fmla="*/ 8103 w 9166733"/>
              <a:gd name="connsiteY0" fmla="*/ 1341103 h 1490325"/>
              <a:gd name="connsiteX1" fmla="*/ 2740 w 9166733"/>
              <a:gd name="connsiteY1" fmla="*/ 0 h 1490325"/>
              <a:gd name="connsiteX2" fmla="*/ 9166733 w 9166733"/>
              <a:gd name="connsiteY2" fmla="*/ 2422 h 1490325"/>
              <a:gd name="connsiteX3" fmla="*/ 8076769 w 9166733"/>
              <a:gd name="connsiteY3" fmla="*/ 1422993 h 1490325"/>
              <a:gd name="connsiteX4" fmla="*/ 8103 w 9166733"/>
              <a:gd name="connsiteY4" fmla="*/ 1341103 h 1490325"/>
              <a:gd name="connsiteX0" fmla="*/ 8103 w 8691245"/>
              <a:gd name="connsiteY0" fmla="*/ 1345996 h 1495218"/>
              <a:gd name="connsiteX1" fmla="*/ 2740 w 8691245"/>
              <a:gd name="connsiteY1" fmla="*/ 4893 h 1495218"/>
              <a:gd name="connsiteX2" fmla="*/ 8691245 w 8691245"/>
              <a:gd name="connsiteY2" fmla="*/ 0 h 1495218"/>
              <a:gd name="connsiteX3" fmla="*/ 8076769 w 8691245"/>
              <a:gd name="connsiteY3" fmla="*/ 1427886 h 1495218"/>
              <a:gd name="connsiteX4" fmla="*/ 8103 w 8691245"/>
              <a:gd name="connsiteY4" fmla="*/ 1345996 h 1495218"/>
              <a:gd name="connsiteX0" fmla="*/ 8103 w 8691245"/>
              <a:gd name="connsiteY0" fmla="*/ 1345996 h 1454085"/>
              <a:gd name="connsiteX1" fmla="*/ 2740 w 8691245"/>
              <a:gd name="connsiteY1" fmla="*/ 4893 h 1454085"/>
              <a:gd name="connsiteX2" fmla="*/ 8691245 w 8691245"/>
              <a:gd name="connsiteY2" fmla="*/ 0 h 1454085"/>
              <a:gd name="connsiteX3" fmla="*/ 7403771 w 8691245"/>
              <a:gd name="connsiteY3" fmla="*/ 1376680 h 1454085"/>
              <a:gd name="connsiteX4" fmla="*/ 8103 w 8691245"/>
              <a:gd name="connsiteY4" fmla="*/ 1345996 h 1454085"/>
              <a:gd name="connsiteX0" fmla="*/ 8103 w 8691245"/>
              <a:gd name="connsiteY0" fmla="*/ 1345996 h 1376680"/>
              <a:gd name="connsiteX1" fmla="*/ 2740 w 8691245"/>
              <a:gd name="connsiteY1" fmla="*/ 4893 h 1376680"/>
              <a:gd name="connsiteX2" fmla="*/ 8691245 w 8691245"/>
              <a:gd name="connsiteY2" fmla="*/ 0 h 1376680"/>
              <a:gd name="connsiteX3" fmla="*/ 7403771 w 8691245"/>
              <a:gd name="connsiteY3" fmla="*/ 1376680 h 1376680"/>
              <a:gd name="connsiteX4" fmla="*/ 8103 w 8691245"/>
              <a:gd name="connsiteY4" fmla="*/ 1345996 h 1376680"/>
              <a:gd name="connsiteX0" fmla="*/ 8103 w 8691245"/>
              <a:gd name="connsiteY0" fmla="*/ 1345996 h 1387146"/>
              <a:gd name="connsiteX1" fmla="*/ 2740 w 8691245"/>
              <a:gd name="connsiteY1" fmla="*/ 4893 h 1387146"/>
              <a:gd name="connsiteX2" fmla="*/ 8691245 w 8691245"/>
              <a:gd name="connsiteY2" fmla="*/ 0 h 1387146"/>
              <a:gd name="connsiteX3" fmla="*/ 7403771 w 8691245"/>
              <a:gd name="connsiteY3" fmla="*/ 1376680 h 1387146"/>
              <a:gd name="connsiteX4" fmla="*/ 8103 w 8691245"/>
              <a:gd name="connsiteY4" fmla="*/ 1345996 h 1387146"/>
              <a:gd name="connsiteX0" fmla="*/ 1314 w 8691771"/>
              <a:gd name="connsiteY0" fmla="*/ 1331365 h 1385510"/>
              <a:gd name="connsiteX1" fmla="*/ 3266 w 8691771"/>
              <a:gd name="connsiteY1" fmla="*/ 4893 h 1385510"/>
              <a:gd name="connsiteX2" fmla="*/ 8691771 w 8691771"/>
              <a:gd name="connsiteY2" fmla="*/ 0 h 1385510"/>
              <a:gd name="connsiteX3" fmla="*/ 7404297 w 8691771"/>
              <a:gd name="connsiteY3" fmla="*/ 1376680 h 1385510"/>
              <a:gd name="connsiteX4" fmla="*/ 1314 w 8691771"/>
              <a:gd name="connsiteY4" fmla="*/ 1331365 h 1385510"/>
              <a:gd name="connsiteX0" fmla="*/ 0 w 8705088"/>
              <a:gd name="connsiteY0" fmla="*/ 1053387 h 1378881"/>
              <a:gd name="connsiteX1" fmla="*/ 16583 w 8705088"/>
              <a:gd name="connsiteY1" fmla="*/ 4893 h 1378881"/>
              <a:gd name="connsiteX2" fmla="*/ 8705088 w 8705088"/>
              <a:gd name="connsiteY2" fmla="*/ 0 h 1378881"/>
              <a:gd name="connsiteX3" fmla="*/ 7417614 w 8705088"/>
              <a:gd name="connsiteY3" fmla="*/ 1376680 h 1378881"/>
              <a:gd name="connsiteX4" fmla="*/ 0 w 8705088"/>
              <a:gd name="connsiteY4" fmla="*/ 1053387 h 1378881"/>
              <a:gd name="connsiteX0" fmla="*/ 0 w 8705088"/>
              <a:gd name="connsiteY0" fmla="*/ 1053387 h 1306272"/>
              <a:gd name="connsiteX1" fmla="*/ 16583 w 8705088"/>
              <a:gd name="connsiteY1" fmla="*/ 4893 h 1306272"/>
              <a:gd name="connsiteX2" fmla="*/ 8705088 w 8705088"/>
              <a:gd name="connsiteY2" fmla="*/ 0 h 1306272"/>
              <a:gd name="connsiteX3" fmla="*/ 7534657 w 8705088"/>
              <a:gd name="connsiteY3" fmla="*/ 1303528 h 1306272"/>
              <a:gd name="connsiteX4" fmla="*/ 0 w 8705088"/>
              <a:gd name="connsiteY4" fmla="*/ 1053387 h 1306272"/>
              <a:gd name="connsiteX0" fmla="*/ 0 w 8705088"/>
              <a:gd name="connsiteY0" fmla="*/ 1053387 h 1315493"/>
              <a:gd name="connsiteX1" fmla="*/ 16583 w 8705088"/>
              <a:gd name="connsiteY1" fmla="*/ 4893 h 1315493"/>
              <a:gd name="connsiteX2" fmla="*/ 8705088 w 8705088"/>
              <a:gd name="connsiteY2" fmla="*/ 0 h 1315493"/>
              <a:gd name="connsiteX3" fmla="*/ 7534657 w 8705088"/>
              <a:gd name="connsiteY3" fmla="*/ 1303528 h 1315493"/>
              <a:gd name="connsiteX4" fmla="*/ 0 w 8705088"/>
              <a:gd name="connsiteY4" fmla="*/ 1053387 h 1315493"/>
              <a:gd name="connsiteX0" fmla="*/ 0 w 8705088"/>
              <a:gd name="connsiteY0" fmla="*/ 1053387 h 1399599"/>
              <a:gd name="connsiteX1" fmla="*/ 16583 w 8705088"/>
              <a:gd name="connsiteY1" fmla="*/ 4893 h 1399599"/>
              <a:gd name="connsiteX2" fmla="*/ 8705088 w 8705088"/>
              <a:gd name="connsiteY2" fmla="*/ 0 h 1399599"/>
              <a:gd name="connsiteX3" fmla="*/ 7534657 w 8705088"/>
              <a:gd name="connsiteY3" fmla="*/ 1303528 h 1399599"/>
              <a:gd name="connsiteX4" fmla="*/ 5449825 w 8705088"/>
              <a:gd name="connsiteY4" fmla="*/ 1274267 h 1399599"/>
              <a:gd name="connsiteX5" fmla="*/ 0 w 8705088"/>
              <a:gd name="connsiteY5" fmla="*/ 1053387 h 1399599"/>
              <a:gd name="connsiteX0" fmla="*/ 0 w 8705088"/>
              <a:gd name="connsiteY0" fmla="*/ 1053387 h 1369064"/>
              <a:gd name="connsiteX1" fmla="*/ 16583 w 8705088"/>
              <a:gd name="connsiteY1" fmla="*/ 4893 h 1369064"/>
              <a:gd name="connsiteX2" fmla="*/ 8705088 w 8705088"/>
              <a:gd name="connsiteY2" fmla="*/ 0 h 1369064"/>
              <a:gd name="connsiteX3" fmla="*/ 7534657 w 8705088"/>
              <a:gd name="connsiteY3" fmla="*/ 1303528 h 1369064"/>
              <a:gd name="connsiteX4" fmla="*/ 0 w 8705088"/>
              <a:gd name="connsiteY4" fmla="*/ 1053387 h 1369064"/>
              <a:gd name="connsiteX0" fmla="*/ 0 w 8705088"/>
              <a:gd name="connsiteY0" fmla="*/ 1053387 h 1438660"/>
              <a:gd name="connsiteX1" fmla="*/ 16583 w 8705088"/>
              <a:gd name="connsiteY1" fmla="*/ 4893 h 1438660"/>
              <a:gd name="connsiteX2" fmla="*/ 8705088 w 8705088"/>
              <a:gd name="connsiteY2" fmla="*/ 0 h 1438660"/>
              <a:gd name="connsiteX3" fmla="*/ 7534657 w 8705088"/>
              <a:gd name="connsiteY3" fmla="*/ 1303528 h 1438660"/>
              <a:gd name="connsiteX4" fmla="*/ 5259630 w 8705088"/>
              <a:gd name="connsiteY4" fmla="*/ 1369365 h 1438660"/>
              <a:gd name="connsiteX5" fmla="*/ 0 w 8705088"/>
              <a:gd name="connsiteY5" fmla="*/ 1053387 h 1438660"/>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399489"/>
              <a:gd name="connsiteX1" fmla="*/ 16583 w 8705088"/>
              <a:gd name="connsiteY1" fmla="*/ 4893 h 1399489"/>
              <a:gd name="connsiteX2" fmla="*/ 8705088 w 8705088"/>
              <a:gd name="connsiteY2" fmla="*/ 0 h 1399489"/>
              <a:gd name="connsiteX3" fmla="*/ 7534657 w 8705088"/>
              <a:gd name="connsiteY3" fmla="*/ 1303528 h 1399489"/>
              <a:gd name="connsiteX4" fmla="*/ 5266946 w 8705088"/>
              <a:gd name="connsiteY4" fmla="*/ 1245006 h 1399489"/>
              <a:gd name="connsiteX5" fmla="*/ 0 w 8705088"/>
              <a:gd name="connsiteY5" fmla="*/ 1053387 h 1399489"/>
              <a:gd name="connsiteX0" fmla="*/ 17 w 8705105"/>
              <a:gd name="connsiteY0" fmla="*/ 1053387 h 1399489"/>
              <a:gd name="connsiteX1" fmla="*/ 16600 w 8705105"/>
              <a:gd name="connsiteY1" fmla="*/ 4893 h 1399489"/>
              <a:gd name="connsiteX2" fmla="*/ 8705105 w 8705105"/>
              <a:gd name="connsiteY2" fmla="*/ 0 h 1399489"/>
              <a:gd name="connsiteX3" fmla="*/ 7534674 w 8705105"/>
              <a:gd name="connsiteY3" fmla="*/ 1303528 h 1399489"/>
              <a:gd name="connsiteX4" fmla="*/ 5266963 w 8705105"/>
              <a:gd name="connsiteY4" fmla="*/ 1245006 h 1399489"/>
              <a:gd name="connsiteX5" fmla="*/ 17 w 8705105"/>
              <a:gd name="connsiteY5" fmla="*/ 1053387 h 1399489"/>
              <a:gd name="connsiteX0" fmla="*/ 17 w 8705105"/>
              <a:gd name="connsiteY0" fmla="*/ 1053387 h 1421903"/>
              <a:gd name="connsiteX1" fmla="*/ 16600 w 8705105"/>
              <a:gd name="connsiteY1" fmla="*/ 4893 h 1421903"/>
              <a:gd name="connsiteX2" fmla="*/ 8705105 w 8705105"/>
              <a:gd name="connsiteY2" fmla="*/ 0 h 1421903"/>
              <a:gd name="connsiteX3" fmla="*/ 7534674 w 8705105"/>
              <a:gd name="connsiteY3" fmla="*/ 1303528 h 1421903"/>
              <a:gd name="connsiteX4" fmla="*/ 5186495 w 8705105"/>
              <a:gd name="connsiteY4" fmla="*/ 1325473 h 1421903"/>
              <a:gd name="connsiteX5" fmla="*/ 17 w 8705105"/>
              <a:gd name="connsiteY5" fmla="*/ 1053387 h 1421903"/>
              <a:gd name="connsiteX0" fmla="*/ 0 w 8705088"/>
              <a:gd name="connsiteY0" fmla="*/ 1053387 h 1421903"/>
              <a:gd name="connsiteX1" fmla="*/ 16583 w 8705088"/>
              <a:gd name="connsiteY1" fmla="*/ 4893 h 1421903"/>
              <a:gd name="connsiteX2" fmla="*/ 8705088 w 8705088"/>
              <a:gd name="connsiteY2" fmla="*/ 0 h 1421903"/>
              <a:gd name="connsiteX3" fmla="*/ 7534657 w 8705088"/>
              <a:gd name="connsiteY3" fmla="*/ 1303528 h 1421903"/>
              <a:gd name="connsiteX4" fmla="*/ 5186478 w 8705088"/>
              <a:gd name="connsiteY4" fmla="*/ 1325473 h 1421903"/>
              <a:gd name="connsiteX5" fmla="*/ 0 w 8705088"/>
              <a:gd name="connsiteY5" fmla="*/ 1053387 h 1421903"/>
              <a:gd name="connsiteX0" fmla="*/ 0 w 8705088"/>
              <a:gd name="connsiteY0" fmla="*/ 1053387 h 1363026"/>
              <a:gd name="connsiteX1" fmla="*/ 16583 w 8705088"/>
              <a:gd name="connsiteY1" fmla="*/ 4893 h 1363026"/>
              <a:gd name="connsiteX2" fmla="*/ 8705088 w 8705088"/>
              <a:gd name="connsiteY2" fmla="*/ 0 h 1363026"/>
              <a:gd name="connsiteX3" fmla="*/ 7863841 w 8705088"/>
              <a:gd name="connsiteY3" fmla="*/ 1193800 h 1363026"/>
              <a:gd name="connsiteX4" fmla="*/ 5186478 w 8705088"/>
              <a:gd name="connsiteY4" fmla="*/ 1325473 h 1363026"/>
              <a:gd name="connsiteX5" fmla="*/ 0 w 8705088"/>
              <a:gd name="connsiteY5" fmla="*/ 1053387 h 1363026"/>
              <a:gd name="connsiteX0" fmla="*/ 0 w 8705088"/>
              <a:gd name="connsiteY0" fmla="*/ 1053387 h 1378665"/>
              <a:gd name="connsiteX1" fmla="*/ 16583 w 8705088"/>
              <a:gd name="connsiteY1" fmla="*/ 4893 h 1378665"/>
              <a:gd name="connsiteX2" fmla="*/ 8705088 w 8705088"/>
              <a:gd name="connsiteY2" fmla="*/ 0 h 1378665"/>
              <a:gd name="connsiteX3" fmla="*/ 7863841 w 8705088"/>
              <a:gd name="connsiteY3" fmla="*/ 1193800 h 1378665"/>
              <a:gd name="connsiteX4" fmla="*/ 5186478 w 8705088"/>
              <a:gd name="connsiteY4" fmla="*/ 1325473 h 1378665"/>
              <a:gd name="connsiteX5" fmla="*/ 0 w 8705088"/>
              <a:gd name="connsiteY5" fmla="*/ 1053387 h 1378665"/>
              <a:gd name="connsiteX0" fmla="*/ 0 w 8705088"/>
              <a:gd name="connsiteY0" fmla="*/ 1053387 h 1344656"/>
              <a:gd name="connsiteX1" fmla="*/ 16583 w 8705088"/>
              <a:gd name="connsiteY1" fmla="*/ 4893 h 1344656"/>
              <a:gd name="connsiteX2" fmla="*/ 8705088 w 8705088"/>
              <a:gd name="connsiteY2" fmla="*/ 0 h 1344656"/>
              <a:gd name="connsiteX3" fmla="*/ 7980884 w 8705088"/>
              <a:gd name="connsiteY3" fmla="*/ 1003605 h 1344656"/>
              <a:gd name="connsiteX4" fmla="*/ 5186478 w 8705088"/>
              <a:gd name="connsiteY4" fmla="*/ 1325473 h 1344656"/>
              <a:gd name="connsiteX5" fmla="*/ 0 w 8705088"/>
              <a:gd name="connsiteY5" fmla="*/ 1053387 h 1344656"/>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9258677"/>
              <a:gd name="connsiteY0" fmla="*/ 1053387 h 1351155"/>
              <a:gd name="connsiteX1" fmla="*/ 16583 w 9258677"/>
              <a:gd name="connsiteY1" fmla="*/ 4893 h 1351155"/>
              <a:gd name="connsiteX2" fmla="*/ 8705088 w 9258677"/>
              <a:gd name="connsiteY2" fmla="*/ 0 h 1351155"/>
              <a:gd name="connsiteX3" fmla="*/ 8332014 w 9258677"/>
              <a:gd name="connsiteY3" fmla="*/ 667106 h 1351155"/>
              <a:gd name="connsiteX4" fmla="*/ 7980884 w 9258677"/>
              <a:gd name="connsiteY4" fmla="*/ 1003605 h 1351155"/>
              <a:gd name="connsiteX5" fmla="*/ 5186478 w 9258677"/>
              <a:gd name="connsiteY5" fmla="*/ 1325473 h 1351155"/>
              <a:gd name="connsiteX6" fmla="*/ 0 w 9258677"/>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46645 w 8705088"/>
              <a:gd name="connsiteY3" fmla="*/ 579324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70377"/>
              <a:gd name="connsiteX1" fmla="*/ 16583 w 8705088"/>
              <a:gd name="connsiteY1" fmla="*/ 4893 h 1370377"/>
              <a:gd name="connsiteX2" fmla="*/ 8705088 w 8705088"/>
              <a:gd name="connsiteY2" fmla="*/ 0 h 1370377"/>
              <a:gd name="connsiteX3" fmla="*/ 8346645 w 8705088"/>
              <a:gd name="connsiteY3" fmla="*/ 579324 h 1370377"/>
              <a:gd name="connsiteX4" fmla="*/ 7798004 w 8705088"/>
              <a:gd name="connsiteY4" fmla="*/ 1106018 h 1370377"/>
              <a:gd name="connsiteX5" fmla="*/ 5186478 w 8705088"/>
              <a:gd name="connsiteY5" fmla="*/ 1325473 h 1370377"/>
              <a:gd name="connsiteX6" fmla="*/ 0 w 8705088"/>
              <a:gd name="connsiteY6" fmla="*/ 1053387 h 1370377"/>
              <a:gd name="connsiteX0" fmla="*/ 0 w 8705088"/>
              <a:gd name="connsiteY0" fmla="*/ 1053387 h 1345731"/>
              <a:gd name="connsiteX1" fmla="*/ 16583 w 8705088"/>
              <a:gd name="connsiteY1" fmla="*/ 4893 h 1345731"/>
              <a:gd name="connsiteX2" fmla="*/ 8705088 w 8705088"/>
              <a:gd name="connsiteY2" fmla="*/ 0 h 1345731"/>
              <a:gd name="connsiteX3" fmla="*/ 8346645 w 8705088"/>
              <a:gd name="connsiteY3" fmla="*/ 579324 h 1345731"/>
              <a:gd name="connsiteX4" fmla="*/ 7798004 w 8705088"/>
              <a:gd name="connsiteY4" fmla="*/ 1106018 h 1345731"/>
              <a:gd name="connsiteX5" fmla="*/ 5186478 w 8705088"/>
              <a:gd name="connsiteY5" fmla="*/ 1325473 h 1345731"/>
              <a:gd name="connsiteX6" fmla="*/ 0 w 8705088"/>
              <a:gd name="connsiteY6" fmla="*/ 1053387 h 1345731"/>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8387"/>
              <a:gd name="connsiteX1" fmla="*/ 16583 w 8705088"/>
              <a:gd name="connsiteY1" fmla="*/ 4893 h 1348387"/>
              <a:gd name="connsiteX2" fmla="*/ 8705088 w 8705088"/>
              <a:gd name="connsiteY2" fmla="*/ 0 h 1348387"/>
              <a:gd name="connsiteX3" fmla="*/ 8346645 w 8705088"/>
              <a:gd name="connsiteY3" fmla="*/ 579324 h 1348387"/>
              <a:gd name="connsiteX4" fmla="*/ 7857381 w 8705088"/>
              <a:gd name="connsiteY4" fmla="*/ 1088205 h 1348387"/>
              <a:gd name="connsiteX5" fmla="*/ 5186478 w 8705088"/>
              <a:gd name="connsiteY5" fmla="*/ 1325473 h 1348387"/>
              <a:gd name="connsiteX6" fmla="*/ 0 w 8705088"/>
              <a:gd name="connsiteY6" fmla="*/ 1053387 h 1348387"/>
              <a:gd name="connsiteX0" fmla="*/ 0 w 8705088"/>
              <a:gd name="connsiteY0" fmla="*/ 1053387 h 1367097"/>
              <a:gd name="connsiteX1" fmla="*/ 16583 w 8705088"/>
              <a:gd name="connsiteY1" fmla="*/ 4893 h 1367097"/>
              <a:gd name="connsiteX2" fmla="*/ 8705088 w 8705088"/>
              <a:gd name="connsiteY2" fmla="*/ 0 h 1367097"/>
              <a:gd name="connsiteX3" fmla="*/ 8346645 w 8705088"/>
              <a:gd name="connsiteY3" fmla="*/ 579324 h 1367097"/>
              <a:gd name="connsiteX4" fmla="*/ 7518934 w 8705088"/>
              <a:gd name="connsiteY4" fmla="*/ 1195082 h 1367097"/>
              <a:gd name="connsiteX5" fmla="*/ 5186478 w 8705088"/>
              <a:gd name="connsiteY5" fmla="*/ 1325473 h 1367097"/>
              <a:gd name="connsiteX6" fmla="*/ 0 w 8705088"/>
              <a:gd name="connsiteY6" fmla="*/ 1053387 h 1367097"/>
              <a:gd name="connsiteX0" fmla="*/ 0 w 8705088"/>
              <a:gd name="connsiteY0" fmla="*/ 1053387 h 1354083"/>
              <a:gd name="connsiteX1" fmla="*/ 16583 w 8705088"/>
              <a:gd name="connsiteY1" fmla="*/ 4893 h 1354083"/>
              <a:gd name="connsiteX2" fmla="*/ 8705088 w 8705088"/>
              <a:gd name="connsiteY2" fmla="*/ 0 h 1354083"/>
              <a:gd name="connsiteX3" fmla="*/ 8055699 w 8705088"/>
              <a:gd name="connsiteY3" fmla="*/ 644638 h 1354083"/>
              <a:gd name="connsiteX4" fmla="*/ 7518934 w 8705088"/>
              <a:gd name="connsiteY4" fmla="*/ 1195082 h 1354083"/>
              <a:gd name="connsiteX5" fmla="*/ 5186478 w 8705088"/>
              <a:gd name="connsiteY5" fmla="*/ 1325473 h 1354083"/>
              <a:gd name="connsiteX6" fmla="*/ 0 w 8705088"/>
              <a:gd name="connsiteY6" fmla="*/ 1053387 h 1354083"/>
              <a:gd name="connsiteX0" fmla="*/ 0 w 8354766"/>
              <a:gd name="connsiteY0" fmla="*/ 1048494 h 1349190"/>
              <a:gd name="connsiteX1" fmla="*/ 16583 w 8354766"/>
              <a:gd name="connsiteY1" fmla="*/ 0 h 1349190"/>
              <a:gd name="connsiteX2" fmla="*/ 8354766 w 8354766"/>
              <a:gd name="connsiteY2" fmla="*/ 12920 h 1349190"/>
              <a:gd name="connsiteX3" fmla="*/ 8055699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49190"/>
              <a:gd name="connsiteX1" fmla="*/ 16583 w 8354766"/>
              <a:gd name="connsiteY1" fmla="*/ 0 h 1349190"/>
              <a:gd name="connsiteX2" fmla="*/ 8354766 w 8354766"/>
              <a:gd name="connsiteY2" fmla="*/ 12920 h 1349190"/>
              <a:gd name="connsiteX3" fmla="*/ 7984448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97288"/>
              <a:gd name="connsiteX1" fmla="*/ 16583 w 8354766"/>
              <a:gd name="connsiteY1" fmla="*/ 0 h 1397288"/>
              <a:gd name="connsiteX2" fmla="*/ 8354766 w 8354766"/>
              <a:gd name="connsiteY2" fmla="*/ 12920 h 1397288"/>
              <a:gd name="connsiteX3" fmla="*/ 7984448 w 8354766"/>
              <a:gd name="connsiteY3" fmla="*/ 639745 h 1397288"/>
              <a:gd name="connsiteX4" fmla="*/ 7518934 w 8354766"/>
              <a:gd name="connsiteY4" fmla="*/ 1190189 h 1397288"/>
              <a:gd name="connsiteX5" fmla="*/ 5186478 w 8354766"/>
              <a:gd name="connsiteY5" fmla="*/ 1320580 h 1397288"/>
              <a:gd name="connsiteX6" fmla="*/ 0 w 8354766"/>
              <a:gd name="connsiteY6" fmla="*/ 1048494 h 1397288"/>
              <a:gd name="connsiteX0" fmla="*/ 0 w 8354766"/>
              <a:gd name="connsiteY0" fmla="*/ 1048494 h 1350071"/>
              <a:gd name="connsiteX1" fmla="*/ 16583 w 8354766"/>
              <a:gd name="connsiteY1" fmla="*/ 0 h 1350071"/>
              <a:gd name="connsiteX2" fmla="*/ 8354766 w 8354766"/>
              <a:gd name="connsiteY2" fmla="*/ 12920 h 1350071"/>
              <a:gd name="connsiteX3" fmla="*/ 7954760 w 8354766"/>
              <a:gd name="connsiteY3" fmla="*/ 604119 h 1350071"/>
              <a:gd name="connsiteX4" fmla="*/ 7518934 w 8354766"/>
              <a:gd name="connsiteY4" fmla="*/ 1190189 h 1350071"/>
              <a:gd name="connsiteX5" fmla="*/ 5186478 w 8354766"/>
              <a:gd name="connsiteY5" fmla="*/ 1320580 h 1350071"/>
              <a:gd name="connsiteX6" fmla="*/ 0 w 8354766"/>
              <a:gd name="connsiteY6" fmla="*/ 1048494 h 1350071"/>
              <a:gd name="connsiteX0" fmla="*/ 0 w 8354766"/>
              <a:gd name="connsiteY0" fmla="*/ 1048494 h 1442611"/>
              <a:gd name="connsiteX1" fmla="*/ 16583 w 8354766"/>
              <a:gd name="connsiteY1" fmla="*/ 0 h 1442611"/>
              <a:gd name="connsiteX2" fmla="*/ 8354766 w 8354766"/>
              <a:gd name="connsiteY2" fmla="*/ 12920 h 1442611"/>
              <a:gd name="connsiteX3" fmla="*/ 7954760 w 8354766"/>
              <a:gd name="connsiteY3" fmla="*/ 604119 h 1442611"/>
              <a:gd name="connsiteX4" fmla="*/ 7518934 w 8354766"/>
              <a:gd name="connsiteY4" fmla="*/ 1190189 h 1442611"/>
              <a:gd name="connsiteX5" fmla="*/ 5186478 w 8354766"/>
              <a:gd name="connsiteY5" fmla="*/ 1320580 h 1442611"/>
              <a:gd name="connsiteX6" fmla="*/ 0 w 8354766"/>
              <a:gd name="connsiteY6" fmla="*/ 1048494 h 1442611"/>
              <a:gd name="connsiteX0" fmla="*/ 0 w 8354766"/>
              <a:gd name="connsiteY0" fmla="*/ 1048494 h 1393195"/>
              <a:gd name="connsiteX1" fmla="*/ 16583 w 8354766"/>
              <a:gd name="connsiteY1" fmla="*/ 0 h 1393195"/>
              <a:gd name="connsiteX2" fmla="*/ 8354766 w 8354766"/>
              <a:gd name="connsiteY2" fmla="*/ 12920 h 1393195"/>
              <a:gd name="connsiteX3" fmla="*/ 7954760 w 8354766"/>
              <a:gd name="connsiteY3" fmla="*/ 604119 h 1393195"/>
              <a:gd name="connsiteX4" fmla="*/ 7518934 w 8354766"/>
              <a:gd name="connsiteY4" fmla="*/ 1190189 h 1393195"/>
              <a:gd name="connsiteX5" fmla="*/ 5186478 w 8354766"/>
              <a:gd name="connsiteY5" fmla="*/ 1320580 h 1393195"/>
              <a:gd name="connsiteX6" fmla="*/ 0 w 8354766"/>
              <a:gd name="connsiteY6" fmla="*/ 1048494 h 1393195"/>
              <a:gd name="connsiteX0" fmla="*/ 0 w 8396330"/>
              <a:gd name="connsiteY0" fmla="*/ 1048494 h 1393195"/>
              <a:gd name="connsiteX1" fmla="*/ 16583 w 8396330"/>
              <a:gd name="connsiteY1" fmla="*/ 0 h 1393195"/>
              <a:gd name="connsiteX2" fmla="*/ 8396330 w 8396330"/>
              <a:gd name="connsiteY2" fmla="*/ 6982 h 1393195"/>
              <a:gd name="connsiteX3" fmla="*/ 7954760 w 8396330"/>
              <a:gd name="connsiteY3" fmla="*/ 604119 h 1393195"/>
              <a:gd name="connsiteX4" fmla="*/ 7518934 w 8396330"/>
              <a:gd name="connsiteY4" fmla="*/ 1190189 h 1393195"/>
              <a:gd name="connsiteX5" fmla="*/ 5186478 w 8396330"/>
              <a:gd name="connsiteY5" fmla="*/ 1320580 h 1393195"/>
              <a:gd name="connsiteX6" fmla="*/ 0 w 8396330"/>
              <a:gd name="connsiteY6" fmla="*/ 1048494 h 1393195"/>
              <a:gd name="connsiteX0" fmla="*/ 0 w 8396330"/>
              <a:gd name="connsiteY0" fmla="*/ 1048494 h 1349773"/>
              <a:gd name="connsiteX1" fmla="*/ 16583 w 8396330"/>
              <a:gd name="connsiteY1" fmla="*/ 0 h 1349773"/>
              <a:gd name="connsiteX2" fmla="*/ 8396330 w 8396330"/>
              <a:gd name="connsiteY2" fmla="*/ 6982 h 1349773"/>
              <a:gd name="connsiteX3" fmla="*/ 7936947 w 8396330"/>
              <a:gd name="connsiteY3" fmla="*/ 615994 h 1349773"/>
              <a:gd name="connsiteX4" fmla="*/ 7518934 w 8396330"/>
              <a:gd name="connsiteY4" fmla="*/ 1190189 h 1349773"/>
              <a:gd name="connsiteX5" fmla="*/ 5186478 w 8396330"/>
              <a:gd name="connsiteY5" fmla="*/ 1320580 h 1349773"/>
              <a:gd name="connsiteX6" fmla="*/ 0 w 8396330"/>
              <a:gd name="connsiteY6" fmla="*/ 1048494 h 1349773"/>
              <a:gd name="connsiteX0" fmla="*/ 0 w 8396330"/>
              <a:gd name="connsiteY0" fmla="*/ 1048494 h 1409564"/>
              <a:gd name="connsiteX1" fmla="*/ 16583 w 8396330"/>
              <a:gd name="connsiteY1" fmla="*/ 0 h 1409564"/>
              <a:gd name="connsiteX2" fmla="*/ 8396330 w 8396330"/>
              <a:gd name="connsiteY2" fmla="*/ 6982 h 1409564"/>
              <a:gd name="connsiteX3" fmla="*/ 7936947 w 8396330"/>
              <a:gd name="connsiteY3" fmla="*/ 615994 h 1409564"/>
              <a:gd name="connsiteX4" fmla="*/ 7518934 w 8396330"/>
              <a:gd name="connsiteY4" fmla="*/ 1190189 h 1409564"/>
              <a:gd name="connsiteX5" fmla="*/ 5186478 w 8396330"/>
              <a:gd name="connsiteY5" fmla="*/ 1320580 h 1409564"/>
              <a:gd name="connsiteX6" fmla="*/ 0 w 8396330"/>
              <a:gd name="connsiteY6" fmla="*/ 1048494 h 1409564"/>
              <a:gd name="connsiteX0" fmla="*/ 0 w 8396330"/>
              <a:gd name="connsiteY0" fmla="*/ 1048494 h 1405179"/>
              <a:gd name="connsiteX1" fmla="*/ 16583 w 8396330"/>
              <a:gd name="connsiteY1" fmla="*/ 0 h 1405179"/>
              <a:gd name="connsiteX2" fmla="*/ 8396330 w 8396330"/>
              <a:gd name="connsiteY2" fmla="*/ 6982 h 1405179"/>
              <a:gd name="connsiteX3" fmla="*/ 7936947 w 8396330"/>
              <a:gd name="connsiteY3" fmla="*/ 615994 h 1405179"/>
              <a:gd name="connsiteX4" fmla="*/ 7518934 w 8396330"/>
              <a:gd name="connsiteY4" fmla="*/ 1190189 h 1405179"/>
              <a:gd name="connsiteX5" fmla="*/ 5186478 w 8396330"/>
              <a:gd name="connsiteY5" fmla="*/ 1320580 h 1405179"/>
              <a:gd name="connsiteX6" fmla="*/ 0 w 8396330"/>
              <a:gd name="connsiteY6" fmla="*/ 1048494 h 1405179"/>
              <a:gd name="connsiteX0" fmla="*/ 0 w 8396330"/>
              <a:gd name="connsiteY0" fmla="*/ 1048494 h 1399560"/>
              <a:gd name="connsiteX1" fmla="*/ 16583 w 8396330"/>
              <a:gd name="connsiteY1" fmla="*/ 0 h 1399560"/>
              <a:gd name="connsiteX2" fmla="*/ 8396330 w 8396330"/>
              <a:gd name="connsiteY2" fmla="*/ 6982 h 1399560"/>
              <a:gd name="connsiteX3" fmla="*/ 7936947 w 8396330"/>
              <a:gd name="connsiteY3" fmla="*/ 615994 h 1399560"/>
              <a:gd name="connsiteX4" fmla="*/ 7479178 w 8396330"/>
              <a:gd name="connsiteY4" fmla="*/ 1178262 h 1399560"/>
              <a:gd name="connsiteX5" fmla="*/ 5186478 w 8396330"/>
              <a:gd name="connsiteY5" fmla="*/ 1320580 h 1399560"/>
              <a:gd name="connsiteX6" fmla="*/ 0 w 8396330"/>
              <a:gd name="connsiteY6" fmla="*/ 1048494 h 1399560"/>
              <a:gd name="connsiteX0" fmla="*/ 0 w 8396330"/>
              <a:gd name="connsiteY0" fmla="*/ 1048494 h 1421565"/>
              <a:gd name="connsiteX1" fmla="*/ 16583 w 8396330"/>
              <a:gd name="connsiteY1" fmla="*/ 0 h 1421565"/>
              <a:gd name="connsiteX2" fmla="*/ 8396330 w 8396330"/>
              <a:gd name="connsiteY2" fmla="*/ 6982 h 1421565"/>
              <a:gd name="connsiteX3" fmla="*/ 7936947 w 8396330"/>
              <a:gd name="connsiteY3" fmla="*/ 615994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421565"/>
              <a:gd name="connsiteX1" fmla="*/ 16583 w 8396330"/>
              <a:gd name="connsiteY1" fmla="*/ 0 h 1421565"/>
              <a:gd name="connsiteX2" fmla="*/ 8396330 w 8396330"/>
              <a:gd name="connsiteY2" fmla="*/ 6982 h 1421565"/>
              <a:gd name="connsiteX3" fmla="*/ 8135730 w 8396330"/>
              <a:gd name="connsiteY3" fmla="*/ 361552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333574"/>
              <a:gd name="connsiteX1" fmla="*/ 16583 w 8396330"/>
              <a:gd name="connsiteY1" fmla="*/ 0 h 1333574"/>
              <a:gd name="connsiteX2" fmla="*/ 8396330 w 8396330"/>
              <a:gd name="connsiteY2" fmla="*/ 6982 h 1333574"/>
              <a:gd name="connsiteX3" fmla="*/ 8135730 w 8396330"/>
              <a:gd name="connsiteY3" fmla="*/ 361552 h 1333574"/>
              <a:gd name="connsiteX4" fmla="*/ 7852889 w 8396330"/>
              <a:gd name="connsiteY4" fmla="*/ 732988 h 1333574"/>
              <a:gd name="connsiteX5" fmla="*/ 5186478 w 8396330"/>
              <a:gd name="connsiteY5" fmla="*/ 1320580 h 1333574"/>
              <a:gd name="connsiteX6" fmla="*/ 0 w 8396330"/>
              <a:gd name="connsiteY6" fmla="*/ 1048494 h 1333574"/>
              <a:gd name="connsiteX0" fmla="*/ 0 w 8396330"/>
              <a:gd name="connsiteY0" fmla="*/ 1048494 h 1127504"/>
              <a:gd name="connsiteX1" fmla="*/ 16583 w 8396330"/>
              <a:gd name="connsiteY1" fmla="*/ 0 h 1127504"/>
              <a:gd name="connsiteX2" fmla="*/ 8396330 w 8396330"/>
              <a:gd name="connsiteY2" fmla="*/ 6982 h 1127504"/>
              <a:gd name="connsiteX3" fmla="*/ 8135730 w 8396330"/>
              <a:gd name="connsiteY3" fmla="*/ 361552 h 1127504"/>
              <a:gd name="connsiteX4" fmla="*/ 7852889 w 8396330"/>
              <a:gd name="connsiteY4" fmla="*/ 732988 h 1127504"/>
              <a:gd name="connsiteX5" fmla="*/ 5099014 w 8396330"/>
              <a:gd name="connsiteY5" fmla="*/ 1097944 h 1127504"/>
              <a:gd name="connsiteX6" fmla="*/ 0 w 8396330"/>
              <a:gd name="connsiteY6" fmla="*/ 1048494 h 1127504"/>
              <a:gd name="connsiteX0" fmla="*/ 0 w 8388378"/>
              <a:gd name="connsiteY0" fmla="*/ 833809 h 1127504"/>
              <a:gd name="connsiteX1" fmla="*/ 8631 w 8388378"/>
              <a:gd name="connsiteY1" fmla="*/ 0 h 1127504"/>
              <a:gd name="connsiteX2" fmla="*/ 8388378 w 8388378"/>
              <a:gd name="connsiteY2" fmla="*/ 6982 h 1127504"/>
              <a:gd name="connsiteX3" fmla="*/ 8127778 w 8388378"/>
              <a:gd name="connsiteY3" fmla="*/ 361552 h 1127504"/>
              <a:gd name="connsiteX4" fmla="*/ 7844937 w 8388378"/>
              <a:gd name="connsiteY4" fmla="*/ 732988 h 1127504"/>
              <a:gd name="connsiteX5" fmla="*/ 5091062 w 8388378"/>
              <a:gd name="connsiteY5" fmla="*/ 1097944 h 1127504"/>
              <a:gd name="connsiteX6" fmla="*/ 0 w 8388378"/>
              <a:gd name="connsiteY6" fmla="*/ 833809 h 1127504"/>
              <a:gd name="connsiteX0" fmla="*/ 0 w 8388378"/>
              <a:gd name="connsiteY0" fmla="*/ 833809 h 965147"/>
              <a:gd name="connsiteX1" fmla="*/ 8631 w 8388378"/>
              <a:gd name="connsiteY1" fmla="*/ 0 h 965147"/>
              <a:gd name="connsiteX2" fmla="*/ 8388378 w 8388378"/>
              <a:gd name="connsiteY2" fmla="*/ 6982 h 965147"/>
              <a:gd name="connsiteX3" fmla="*/ 8127778 w 8388378"/>
              <a:gd name="connsiteY3" fmla="*/ 361552 h 965147"/>
              <a:gd name="connsiteX4" fmla="*/ 7844937 w 8388378"/>
              <a:gd name="connsiteY4" fmla="*/ 732988 h 965147"/>
              <a:gd name="connsiteX5" fmla="*/ 5560189 w 8388378"/>
              <a:gd name="connsiteY5" fmla="*/ 851454 h 965147"/>
              <a:gd name="connsiteX6" fmla="*/ 0 w 8388378"/>
              <a:gd name="connsiteY6" fmla="*/ 833809 h 965147"/>
              <a:gd name="connsiteX0" fmla="*/ 0 w 8388378"/>
              <a:gd name="connsiteY0" fmla="*/ 833809 h 939073"/>
              <a:gd name="connsiteX1" fmla="*/ 8631 w 8388378"/>
              <a:gd name="connsiteY1" fmla="*/ 0 h 939073"/>
              <a:gd name="connsiteX2" fmla="*/ 8388378 w 8388378"/>
              <a:gd name="connsiteY2" fmla="*/ 6982 h 939073"/>
              <a:gd name="connsiteX3" fmla="*/ 8127778 w 8388378"/>
              <a:gd name="connsiteY3" fmla="*/ 361552 h 939073"/>
              <a:gd name="connsiteX4" fmla="*/ 7844937 w 8388378"/>
              <a:gd name="connsiteY4" fmla="*/ 732988 h 939073"/>
              <a:gd name="connsiteX5" fmla="*/ 5560189 w 8388378"/>
              <a:gd name="connsiteY5" fmla="*/ 851454 h 939073"/>
              <a:gd name="connsiteX6" fmla="*/ 0 w 8388378"/>
              <a:gd name="connsiteY6" fmla="*/ 833809 h 939073"/>
              <a:gd name="connsiteX0" fmla="*/ 0 w 8388378"/>
              <a:gd name="connsiteY0" fmla="*/ 833809 h 851711"/>
              <a:gd name="connsiteX1" fmla="*/ 8631 w 8388378"/>
              <a:gd name="connsiteY1" fmla="*/ 0 h 851711"/>
              <a:gd name="connsiteX2" fmla="*/ 8388378 w 8388378"/>
              <a:gd name="connsiteY2" fmla="*/ 6982 h 851711"/>
              <a:gd name="connsiteX3" fmla="*/ 8127778 w 8388378"/>
              <a:gd name="connsiteY3" fmla="*/ 361552 h 851711"/>
              <a:gd name="connsiteX4" fmla="*/ 7996012 w 8388378"/>
              <a:gd name="connsiteY4" fmla="*/ 502401 h 851711"/>
              <a:gd name="connsiteX5" fmla="*/ 5560189 w 8388378"/>
              <a:gd name="connsiteY5" fmla="*/ 851454 h 851711"/>
              <a:gd name="connsiteX6" fmla="*/ 0 w 8388378"/>
              <a:gd name="connsiteY6" fmla="*/ 833809 h 851711"/>
              <a:gd name="connsiteX0" fmla="*/ 0 w 8388378"/>
              <a:gd name="connsiteY0" fmla="*/ 833809 h 859516"/>
              <a:gd name="connsiteX1" fmla="*/ 8631 w 8388378"/>
              <a:gd name="connsiteY1" fmla="*/ 0 h 859516"/>
              <a:gd name="connsiteX2" fmla="*/ 8388378 w 8388378"/>
              <a:gd name="connsiteY2" fmla="*/ 6982 h 859516"/>
              <a:gd name="connsiteX3" fmla="*/ 8127778 w 8388378"/>
              <a:gd name="connsiteY3" fmla="*/ 361552 h 859516"/>
              <a:gd name="connsiteX4" fmla="*/ 7972158 w 8388378"/>
              <a:gd name="connsiteY4" fmla="*/ 558060 h 859516"/>
              <a:gd name="connsiteX5" fmla="*/ 5560189 w 8388378"/>
              <a:gd name="connsiteY5" fmla="*/ 851454 h 859516"/>
              <a:gd name="connsiteX6" fmla="*/ 0 w 8388378"/>
              <a:gd name="connsiteY6" fmla="*/ 833809 h 859516"/>
              <a:gd name="connsiteX0" fmla="*/ 0 w 8392711"/>
              <a:gd name="connsiteY0" fmla="*/ 835494 h 861201"/>
              <a:gd name="connsiteX1" fmla="*/ 8631 w 8392711"/>
              <a:gd name="connsiteY1" fmla="*/ 1685 h 861201"/>
              <a:gd name="connsiteX2" fmla="*/ 8392711 w 8392711"/>
              <a:gd name="connsiteY2" fmla="*/ 0 h 861201"/>
              <a:gd name="connsiteX3" fmla="*/ 8127778 w 8392711"/>
              <a:gd name="connsiteY3" fmla="*/ 363237 h 861201"/>
              <a:gd name="connsiteX4" fmla="*/ 7972158 w 8392711"/>
              <a:gd name="connsiteY4" fmla="*/ 559745 h 861201"/>
              <a:gd name="connsiteX5" fmla="*/ 5560189 w 8392711"/>
              <a:gd name="connsiteY5" fmla="*/ 853139 h 861201"/>
              <a:gd name="connsiteX6" fmla="*/ 0 w 8392711"/>
              <a:gd name="connsiteY6" fmla="*/ 835494 h 861201"/>
              <a:gd name="connsiteX0" fmla="*/ 0 w 8397997"/>
              <a:gd name="connsiteY0" fmla="*/ 856636 h 867905"/>
              <a:gd name="connsiteX1" fmla="*/ 13917 w 8397997"/>
              <a:gd name="connsiteY1" fmla="*/ 1685 h 867905"/>
              <a:gd name="connsiteX2" fmla="*/ 8397997 w 8397997"/>
              <a:gd name="connsiteY2" fmla="*/ 0 h 867905"/>
              <a:gd name="connsiteX3" fmla="*/ 8133064 w 8397997"/>
              <a:gd name="connsiteY3" fmla="*/ 363237 h 867905"/>
              <a:gd name="connsiteX4" fmla="*/ 7977444 w 8397997"/>
              <a:gd name="connsiteY4" fmla="*/ 559745 h 867905"/>
              <a:gd name="connsiteX5" fmla="*/ 5565475 w 8397997"/>
              <a:gd name="connsiteY5" fmla="*/ 853139 h 867905"/>
              <a:gd name="connsiteX6" fmla="*/ 0 w 8397997"/>
              <a:gd name="connsiteY6" fmla="*/ 856636 h 867905"/>
              <a:gd name="connsiteX0" fmla="*/ 0 w 8397997"/>
              <a:gd name="connsiteY0" fmla="*/ 846064 h 861201"/>
              <a:gd name="connsiteX1" fmla="*/ 13917 w 8397997"/>
              <a:gd name="connsiteY1" fmla="*/ 1685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4945 w 8402942"/>
              <a:gd name="connsiteY0" fmla="*/ 846064 h 883366"/>
              <a:gd name="connsiteX1" fmla="*/ 2959 w 8402942"/>
              <a:gd name="connsiteY1" fmla="*/ 120955 h 883366"/>
              <a:gd name="connsiteX2" fmla="*/ 8402942 w 8402942"/>
              <a:gd name="connsiteY2" fmla="*/ 0 h 883366"/>
              <a:gd name="connsiteX3" fmla="*/ 8138009 w 8402942"/>
              <a:gd name="connsiteY3" fmla="*/ 363237 h 883366"/>
              <a:gd name="connsiteX4" fmla="*/ 7982389 w 8402942"/>
              <a:gd name="connsiteY4" fmla="*/ 559745 h 883366"/>
              <a:gd name="connsiteX5" fmla="*/ 5570420 w 8402942"/>
              <a:gd name="connsiteY5" fmla="*/ 853139 h 883366"/>
              <a:gd name="connsiteX6" fmla="*/ 4945 w 8402942"/>
              <a:gd name="connsiteY6" fmla="*/ 846064 h 883366"/>
              <a:gd name="connsiteX0" fmla="*/ 0 w 8397997"/>
              <a:gd name="connsiteY0" fmla="*/ 846064 h 861201"/>
              <a:gd name="connsiteX1" fmla="*/ 5965 w 8397997"/>
              <a:gd name="connsiteY1" fmla="*/ 1686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73427 w 8397997"/>
              <a:gd name="connsiteY5" fmla="*/ 841212 h 858731"/>
              <a:gd name="connsiteX6" fmla="*/ 0 w 8397997"/>
              <a:gd name="connsiteY6" fmla="*/ 846064 h 858731"/>
              <a:gd name="connsiteX0" fmla="*/ 0 w 8397997"/>
              <a:gd name="connsiteY0" fmla="*/ 846064 h 912869"/>
              <a:gd name="connsiteX1" fmla="*/ 5965 w 8397997"/>
              <a:gd name="connsiteY1" fmla="*/ 1686 h 912869"/>
              <a:gd name="connsiteX2" fmla="*/ 8397997 w 8397997"/>
              <a:gd name="connsiteY2" fmla="*/ 0 h 912869"/>
              <a:gd name="connsiteX3" fmla="*/ 8133064 w 8397997"/>
              <a:gd name="connsiteY3" fmla="*/ 363237 h 912869"/>
              <a:gd name="connsiteX4" fmla="*/ 7977444 w 8397997"/>
              <a:gd name="connsiteY4" fmla="*/ 559745 h 912869"/>
              <a:gd name="connsiteX5" fmla="*/ 5569452 w 8397997"/>
              <a:gd name="connsiteY5" fmla="*/ 912774 h 912869"/>
              <a:gd name="connsiteX6" fmla="*/ 0 w 8397997"/>
              <a:gd name="connsiteY6" fmla="*/ 846064 h 912869"/>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37646 w 8397997"/>
              <a:gd name="connsiteY5" fmla="*/ 841212 h 858731"/>
              <a:gd name="connsiteX6" fmla="*/ 0 w 8397997"/>
              <a:gd name="connsiteY6" fmla="*/ 846064 h 858731"/>
              <a:gd name="connsiteX0" fmla="*/ 0 w 8397997"/>
              <a:gd name="connsiteY0" fmla="*/ 846064 h 864273"/>
              <a:gd name="connsiteX1" fmla="*/ 5965 w 8397997"/>
              <a:gd name="connsiteY1" fmla="*/ 1686 h 864273"/>
              <a:gd name="connsiteX2" fmla="*/ 8397997 w 8397997"/>
              <a:gd name="connsiteY2" fmla="*/ 0 h 864273"/>
              <a:gd name="connsiteX3" fmla="*/ 8133064 w 8397997"/>
              <a:gd name="connsiteY3" fmla="*/ 363237 h 864273"/>
              <a:gd name="connsiteX4" fmla="*/ 7977444 w 8397997"/>
              <a:gd name="connsiteY4" fmla="*/ 559745 h 864273"/>
              <a:gd name="connsiteX5" fmla="*/ 5545597 w 8397997"/>
              <a:gd name="connsiteY5" fmla="*/ 857115 h 864273"/>
              <a:gd name="connsiteX6" fmla="*/ 0 w 8397997"/>
              <a:gd name="connsiteY6" fmla="*/ 846064 h 864273"/>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617159 w 8397997"/>
              <a:gd name="connsiteY5" fmla="*/ 841212 h 858731"/>
              <a:gd name="connsiteX6" fmla="*/ 0 w 8397997"/>
              <a:gd name="connsiteY6" fmla="*/ 846064 h 858731"/>
              <a:gd name="connsiteX0" fmla="*/ 0 w 8397997"/>
              <a:gd name="connsiteY0" fmla="*/ 846064 h 870572"/>
              <a:gd name="connsiteX1" fmla="*/ 5965 w 8397997"/>
              <a:gd name="connsiteY1" fmla="*/ 1686 h 870572"/>
              <a:gd name="connsiteX2" fmla="*/ 8397997 w 8397997"/>
              <a:gd name="connsiteY2" fmla="*/ 0 h 870572"/>
              <a:gd name="connsiteX3" fmla="*/ 8133064 w 8397997"/>
              <a:gd name="connsiteY3" fmla="*/ 363237 h 870572"/>
              <a:gd name="connsiteX4" fmla="*/ 7977444 w 8397997"/>
              <a:gd name="connsiteY4" fmla="*/ 559745 h 870572"/>
              <a:gd name="connsiteX5" fmla="*/ 5585354 w 8397997"/>
              <a:gd name="connsiteY5" fmla="*/ 865066 h 870572"/>
              <a:gd name="connsiteX6" fmla="*/ 0 w 8397997"/>
              <a:gd name="connsiteY6" fmla="*/ 846064 h 870572"/>
              <a:gd name="connsiteX0" fmla="*/ 7770 w 8394794"/>
              <a:gd name="connsiteY0" fmla="*/ 732679 h 870572"/>
              <a:gd name="connsiteX1" fmla="*/ 2762 w 8394794"/>
              <a:gd name="connsiteY1" fmla="*/ 1686 h 870572"/>
              <a:gd name="connsiteX2" fmla="*/ 8394794 w 8394794"/>
              <a:gd name="connsiteY2" fmla="*/ 0 h 870572"/>
              <a:gd name="connsiteX3" fmla="*/ 8129861 w 8394794"/>
              <a:gd name="connsiteY3" fmla="*/ 363237 h 870572"/>
              <a:gd name="connsiteX4" fmla="*/ 7974241 w 8394794"/>
              <a:gd name="connsiteY4" fmla="*/ 559745 h 870572"/>
              <a:gd name="connsiteX5" fmla="*/ 5582151 w 8394794"/>
              <a:gd name="connsiteY5" fmla="*/ 865066 h 870572"/>
              <a:gd name="connsiteX6" fmla="*/ 7770 w 8394794"/>
              <a:gd name="connsiteY6" fmla="*/ 732679 h 870572"/>
              <a:gd name="connsiteX0" fmla="*/ 9955 w 8396979"/>
              <a:gd name="connsiteY0" fmla="*/ 732679 h 870572"/>
              <a:gd name="connsiteX1" fmla="*/ 4947 w 8396979"/>
              <a:gd name="connsiteY1" fmla="*/ 1686 h 870572"/>
              <a:gd name="connsiteX2" fmla="*/ 8396979 w 8396979"/>
              <a:gd name="connsiteY2" fmla="*/ 0 h 870572"/>
              <a:gd name="connsiteX3" fmla="*/ 8132046 w 8396979"/>
              <a:gd name="connsiteY3" fmla="*/ 363237 h 870572"/>
              <a:gd name="connsiteX4" fmla="*/ 7976426 w 8396979"/>
              <a:gd name="connsiteY4" fmla="*/ 559745 h 870572"/>
              <a:gd name="connsiteX5" fmla="*/ 5584336 w 8396979"/>
              <a:gd name="connsiteY5" fmla="*/ 865066 h 870572"/>
              <a:gd name="connsiteX6" fmla="*/ 9955 w 8396979"/>
              <a:gd name="connsiteY6" fmla="*/ 732679 h 870572"/>
              <a:gd name="connsiteX0" fmla="*/ 104796 w 8393065"/>
              <a:gd name="connsiteY0" fmla="*/ 857038 h 870572"/>
              <a:gd name="connsiteX1" fmla="*/ 1033 w 8393065"/>
              <a:gd name="connsiteY1" fmla="*/ 1686 h 870572"/>
              <a:gd name="connsiteX2" fmla="*/ 8393065 w 8393065"/>
              <a:gd name="connsiteY2" fmla="*/ 0 h 870572"/>
              <a:gd name="connsiteX3" fmla="*/ 8128132 w 8393065"/>
              <a:gd name="connsiteY3" fmla="*/ 363237 h 870572"/>
              <a:gd name="connsiteX4" fmla="*/ 7972512 w 8393065"/>
              <a:gd name="connsiteY4" fmla="*/ 559745 h 870572"/>
              <a:gd name="connsiteX5" fmla="*/ 5580422 w 8393065"/>
              <a:gd name="connsiteY5" fmla="*/ 865066 h 870572"/>
              <a:gd name="connsiteX6" fmla="*/ 104796 w 8393065"/>
              <a:gd name="connsiteY6" fmla="*/ 857038 h 870572"/>
              <a:gd name="connsiteX0" fmla="*/ 13009 w 8396376"/>
              <a:gd name="connsiteY0" fmla="*/ 813146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09 w 8396376"/>
              <a:gd name="connsiteY6" fmla="*/ 813146 h 870572"/>
              <a:gd name="connsiteX0" fmla="*/ 350 w 8405662"/>
              <a:gd name="connsiteY0" fmla="*/ 871668 h 872888"/>
              <a:gd name="connsiteX1" fmla="*/ 13630 w 8405662"/>
              <a:gd name="connsiteY1" fmla="*/ 1686 h 872888"/>
              <a:gd name="connsiteX2" fmla="*/ 8405662 w 8405662"/>
              <a:gd name="connsiteY2" fmla="*/ 0 h 872888"/>
              <a:gd name="connsiteX3" fmla="*/ 8140729 w 8405662"/>
              <a:gd name="connsiteY3" fmla="*/ 363237 h 872888"/>
              <a:gd name="connsiteX4" fmla="*/ 7985109 w 8405662"/>
              <a:gd name="connsiteY4" fmla="*/ 559745 h 872888"/>
              <a:gd name="connsiteX5" fmla="*/ 5593019 w 8405662"/>
              <a:gd name="connsiteY5" fmla="*/ 865066 h 872888"/>
              <a:gd name="connsiteX6" fmla="*/ 350 w 8405662"/>
              <a:gd name="connsiteY6" fmla="*/ 871668 h 872888"/>
              <a:gd name="connsiteX0" fmla="*/ 4510 w 8398849"/>
              <a:gd name="connsiteY0" fmla="*/ 835092 h 870572"/>
              <a:gd name="connsiteX1" fmla="*/ 6817 w 8398849"/>
              <a:gd name="connsiteY1" fmla="*/ 1686 h 870572"/>
              <a:gd name="connsiteX2" fmla="*/ 8398849 w 8398849"/>
              <a:gd name="connsiteY2" fmla="*/ 0 h 870572"/>
              <a:gd name="connsiteX3" fmla="*/ 8133916 w 8398849"/>
              <a:gd name="connsiteY3" fmla="*/ 363237 h 870572"/>
              <a:gd name="connsiteX4" fmla="*/ 7978296 w 8398849"/>
              <a:gd name="connsiteY4" fmla="*/ 559745 h 870572"/>
              <a:gd name="connsiteX5" fmla="*/ 5586206 w 8398849"/>
              <a:gd name="connsiteY5" fmla="*/ 865066 h 870572"/>
              <a:gd name="connsiteX6" fmla="*/ 4510 w 8398849"/>
              <a:gd name="connsiteY6" fmla="*/ 835092 h 870572"/>
              <a:gd name="connsiteX0" fmla="*/ 22815 w 8395208"/>
              <a:gd name="connsiteY0" fmla="*/ 860695 h 870572"/>
              <a:gd name="connsiteX1" fmla="*/ 3176 w 8395208"/>
              <a:gd name="connsiteY1" fmla="*/ 1686 h 870572"/>
              <a:gd name="connsiteX2" fmla="*/ 8395208 w 8395208"/>
              <a:gd name="connsiteY2" fmla="*/ 0 h 870572"/>
              <a:gd name="connsiteX3" fmla="*/ 8130275 w 8395208"/>
              <a:gd name="connsiteY3" fmla="*/ 363237 h 870572"/>
              <a:gd name="connsiteX4" fmla="*/ 7974655 w 8395208"/>
              <a:gd name="connsiteY4" fmla="*/ 559745 h 870572"/>
              <a:gd name="connsiteX5" fmla="*/ 5582565 w 8395208"/>
              <a:gd name="connsiteY5" fmla="*/ 865066 h 870572"/>
              <a:gd name="connsiteX6" fmla="*/ 22815 w 8395208"/>
              <a:gd name="connsiteY6" fmla="*/ 860695 h 870572"/>
              <a:gd name="connsiteX0" fmla="*/ 75853 w 8393382"/>
              <a:gd name="connsiteY0" fmla="*/ 864352 h 870572"/>
              <a:gd name="connsiteX1" fmla="*/ 1350 w 8393382"/>
              <a:gd name="connsiteY1" fmla="*/ 1686 h 870572"/>
              <a:gd name="connsiteX2" fmla="*/ 8393382 w 8393382"/>
              <a:gd name="connsiteY2" fmla="*/ 0 h 870572"/>
              <a:gd name="connsiteX3" fmla="*/ 8128449 w 8393382"/>
              <a:gd name="connsiteY3" fmla="*/ 363237 h 870572"/>
              <a:gd name="connsiteX4" fmla="*/ 7972829 w 8393382"/>
              <a:gd name="connsiteY4" fmla="*/ 559745 h 870572"/>
              <a:gd name="connsiteX5" fmla="*/ 5580739 w 8393382"/>
              <a:gd name="connsiteY5" fmla="*/ 865066 h 870572"/>
              <a:gd name="connsiteX6" fmla="*/ 75853 w 8393382"/>
              <a:gd name="connsiteY6" fmla="*/ 864352 h 870572"/>
              <a:gd name="connsiteX0" fmla="*/ 13010 w 8396376"/>
              <a:gd name="connsiteY0" fmla="*/ 853379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10 w 8396376"/>
              <a:gd name="connsiteY6" fmla="*/ 853379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6285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58142 h 870572"/>
              <a:gd name="connsiteX0" fmla="*/ 3904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4 w 8392032"/>
              <a:gd name="connsiteY6" fmla="*/ 858142 h 870572"/>
              <a:gd name="connsiteX0" fmla="*/ 8666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8666 w 8392032"/>
              <a:gd name="connsiteY6" fmla="*/ 862905 h 870572"/>
              <a:gd name="connsiteX0" fmla="*/ 6285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62905 h 870572"/>
              <a:gd name="connsiteX0" fmla="*/ 3903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3 w 8392032"/>
              <a:gd name="connsiteY6" fmla="*/ 862905 h 870572"/>
              <a:gd name="connsiteX0" fmla="*/ 1521 w 8392032"/>
              <a:gd name="connsiteY0" fmla="*/ 874811 h 874811"/>
              <a:gd name="connsiteX1" fmla="*/ 0 w 8392032"/>
              <a:gd name="connsiteY1" fmla="*/ 1686 h 874811"/>
              <a:gd name="connsiteX2" fmla="*/ 8392032 w 8392032"/>
              <a:gd name="connsiteY2" fmla="*/ 0 h 874811"/>
              <a:gd name="connsiteX3" fmla="*/ 8127099 w 8392032"/>
              <a:gd name="connsiteY3" fmla="*/ 363237 h 874811"/>
              <a:gd name="connsiteX4" fmla="*/ 7971479 w 8392032"/>
              <a:gd name="connsiteY4" fmla="*/ 559745 h 874811"/>
              <a:gd name="connsiteX5" fmla="*/ 5579389 w 8392032"/>
              <a:gd name="connsiteY5" fmla="*/ 865066 h 874811"/>
              <a:gd name="connsiteX6" fmla="*/ 1521 w 8392032"/>
              <a:gd name="connsiteY6" fmla="*/ 874811 h 874811"/>
              <a:gd name="connsiteX0" fmla="*/ 173 w 8395447"/>
              <a:gd name="connsiteY0" fmla="*/ 865286 h 870572"/>
              <a:gd name="connsiteX1" fmla="*/ 3415 w 8395447"/>
              <a:gd name="connsiteY1" fmla="*/ 1686 h 870572"/>
              <a:gd name="connsiteX2" fmla="*/ 8395447 w 8395447"/>
              <a:gd name="connsiteY2" fmla="*/ 0 h 870572"/>
              <a:gd name="connsiteX3" fmla="*/ 8130514 w 8395447"/>
              <a:gd name="connsiteY3" fmla="*/ 363237 h 870572"/>
              <a:gd name="connsiteX4" fmla="*/ 7974894 w 8395447"/>
              <a:gd name="connsiteY4" fmla="*/ 559745 h 870572"/>
              <a:gd name="connsiteX5" fmla="*/ 5582804 w 8395447"/>
              <a:gd name="connsiteY5" fmla="*/ 865066 h 870572"/>
              <a:gd name="connsiteX6" fmla="*/ 173 w 8395447"/>
              <a:gd name="connsiteY6" fmla="*/ 865286 h 87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5447" h="870572">
                <a:moveTo>
                  <a:pt x="173" y="865286"/>
                </a:moveTo>
                <a:cubicBezTo>
                  <a:pt x="-1047" y="859623"/>
                  <a:pt x="4617" y="1367"/>
                  <a:pt x="3415" y="1686"/>
                </a:cubicBezTo>
                <a:lnTo>
                  <a:pt x="8395447" y="0"/>
                </a:lnTo>
                <a:cubicBezTo>
                  <a:pt x="8391464" y="7957"/>
                  <a:pt x="8200606" y="269946"/>
                  <a:pt x="8130514" y="363237"/>
                </a:cubicBezTo>
                <a:cubicBezTo>
                  <a:pt x="8060422" y="456528"/>
                  <a:pt x="7984956" y="548617"/>
                  <a:pt x="7974894" y="559745"/>
                </a:cubicBezTo>
                <a:cubicBezTo>
                  <a:pt x="7630745" y="940361"/>
                  <a:pt x="7649931" y="863819"/>
                  <a:pt x="5582804" y="865066"/>
                </a:cubicBezTo>
                <a:lnTo>
                  <a:pt x="173" y="865286"/>
                </a:lnTo>
                <a:close/>
              </a:path>
            </a:pathLst>
          </a:custGeom>
          <a:solidFill>
            <a:srgbClr val="2E8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a:solidFill>
                <a:prstClr val="white"/>
              </a:solidFill>
              <a:latin typeface="Calibri" panose="020F0502020204030204"/>
            </a:endParaRPr>
          </a:p>
        </p:txBody>
      </p:sp>
      <p:pic>
        <p:nvPicPr>
          <p:cNvPr id="4" name="Image 3">
            <a:extLst>
              <a:ext uri="{FF2B5EF4-FFF2-40B4-BE49-F238E27FC236}">
                <a16:creationId xmlns:a16="http://schemas.microsoft.com/office/drawing/2014/main" id="{002F0253-C593-40C5-9859-96D4B2EF149C}"/>
              </a:ext>
            </a:extLst>
          </p:cNvPr>
          <p:cNvPicPr>
            <a:picLocks noChangeAspect="1"/>
          </p:cNvPicPr>
          <p:nvPr/>
        </p:nvPicPr>
        <p:blipFill>
          <a:blip r:embed="rId2"/>
          <a:stretch>
            <a:fillRect/>
          </a:stretch>
        </p:blipFill>
        <p:spPr>
          <a:xfrm>
            <a:off x="7060732" y="0"/>
            <a:ext cx="2083268" cy="1753821"/>
          </a:xfrm>
          <a:prstGeom prst="rect">
            <a:avLst/>
          </a:prstGeom>
        </p:spPr>
      </p:pic>
      <p:pic>
        <p:nvPicPr>
          <p:cNvPr id="5" name="Image 4">
            <a:extLst>
              <a:ext uri="{FF2B5EF4-FFF2-40B4-BE49-F238E27FC236}">
                <a16:creationId xmlns:a16="http://schemas.microsoft.com/office/drawing/2014/main" id="{3684E0C7-7613-4CD4-825D-3210F7899AD5}"/>
              </a:ext>
            </a:extLst>
          </p:cNvPr>
          <p:cNvPicPr>
            <a:picLocks noChangeAspect="1"/>
          </p:cNvPicPr>
          <p:nvPr/>
        </p:nvPicPr>
        <p:blipFill>
          <a:blip r:embed="rId3"/>
          <a:stretch>
            <a:fillRect/>
          </a:stretch>
        </p:blipFill>
        <p:spPr>
          <a:xfrm>
            <a:off x="4549" y="4220383"/>
            <a:ext cx="1564785" cy="930413"/>
          </a:xfrm>
          <a:prstGeom prst="rect">
            <a:avLst/>
          </a:prstGeom>
        </p:spPr>
      </p:pic>
      <p:pic>
        <p:nvPicPr>
          <p:cNvPr id="8" name="Image 7">
            <a:extLst>
              <a:ext uri="{FF2B5EF4-FFF2-40B4-BE49-F238E27FC236}">
                <a16:creationId xmlns:a16="http://schemas.microsoft.com/office/drawing/2014/main" id="{B6B5C380-26E3-4636-AE45-0E96EB3A3A20}"/>
              </a:ext>
            </a:extLst>
          </p:cNvPr>
          <p:cNvPicPr>
            <a:picLocks noChangeAspect="1"/>
          </p:cNvPicPr>
          <p:nvPr/>
        </p:nvPicPr>
        <p:blipFill>
          <a:blip r:embed="rId4"/>
          <a:stretch>
            <a:fillRect/>
          </a:stretch>
        </p:blipFill>
        <p:spPr>
          <a:xfrm>
            <a:off x="7574666" y="4685986"/>
            <a:ext cx="1554606" cy="436733"/>
          </a:xfrm>
          <a:prstGeom prst="rect">
            <a:avLst/>
          </a:prstGeom>
        </p:spPr>
      </p:pic>
      <p:sp>
        <p:nvSpPr>
          <p:cNvPr id="23" name="Rectangle 23">
            <a:extLst>
              <a:ext uri="{FF2B5EF4-FFF2-40B4-BE49-F238E27FC236}">
                <a16:creationId xmlns:a16="http://schemas.microsoft.com/office/drawing/2014/main" id="{AA8740F7-E096-45CE-9EC6-9E73E388D776}"/>
              </a:ext>
            </a:extLst>
          </p:cNvPr>
          <p:cNvSpPr>
            <a:spLocks noChangeArrowheads="1"/>
          </p:cNvSpPr>
          <p:nvPr/>
        </p:nvSpPr>
        <p:spPr bwMode="auto">
          <a:xfrm>
            <a:off x="-5463" y="109465"/>
            <a:ext cx="622470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342900">
              <a:spcBef>
                <a:spcPct val="50000"/>
              </a:spcBef>
              <a:defRPr/>
            </a:pPr>
            <a:r>
              <a:rPr lang="fr-FR" sz="2400" b="1" dirty="0">
                <a:solidFill>
                  <a:prstClr val="white"/>
                </a:solidFill>
                <a:latin typeface="Trebuchet MS" panose="020B0603020202020204" pitchFamily="34" charset="0"/>
                <a:cs typeface="Arial" charset="0"/>
              </a:rPr>
              <a:t>Le tri des déchets</a:t>
            </a:r>
          </a:p>
          <a:p>
            <a:pPr algn="ctr" defTabSz="342900">
              <a:spcBef>
                <a:spcPct val="50000"/>
              </a:spcBef>
              <a:defRPr/>
            </a:pPr>
            <a:endParaRPr lang="fr-FR" sz="2400" b="1" dirty="0">
              <a:solidFill>
                <a:prstClr val="white"/>
              </a:solidFill>
              <a:latin typeface="Trebuchet MS" panose="020B0603020202020204" pitchFamily="34" charset="0"/>
              <a:cs typeface="Arial" charset="0"/>
            </a:endParaRPr>
          </a:p>
        </p:txBody>
      </p:sp>
      <p:graphicFrame>
        <p:nvGraphicFramePr>
          <p:cNvPr id="2" name="Tableau 2">
            <a:extLst>
              <a:ext uri="{FF2B5EF4-FFF2-40B4-BE49-F238E27FC236}">
                <a16:creationId xmlns:a16="http://schemas.microsoft.com/office/drawing/2014/main" id="{3D23D66B-6F15-44DB-B01C-E150BE2179F5}"/>
              </a:ext>
            </a:extLst>
          </p:cNvPr>
          <p:cNvGraphicFramePr>
            <a:graphicFrameLocks noGrp="1"/>
          </p:cNvGraphicFramePr>
          <p:nvPr/>
        </p:nvGraphicFramePr>
        <p:xfrm>
          <a:off x="626097" y="882988"/>
          <a:ext cx="6434636" cy="3913773"/>
        </p:xfrm>
        <a:graphic>
          <a:graphicData uri="http://schemas.openxmlformats.org/drawingml/2006/table">
            <a:tbl>
              <a:tblPr firstRow="1" bandRow="1">
                <a:tableStyleId>{5C22544A-7EE6-4342-B048-85BDC9FD1C3A}</a:tableStyleId>
              </a:tblPr>
              <a:tblGrid>
                <a:gridCol w="1072439">
                  <a:extLst>
                    <a:ext uri="{9D8B030D-6E8A-4147-A177-3AD203B41FA5}">
                      <a16:colId xmlns:a16="http://schemas.microsoft.com/office/drawing/2014/main" val="771539906"/>
                    </a:ext>
                  </a:extLst>
                </a:gridCol>
                <a:gridCol w="1999128">
                  <a:extLst>
                    <a:ext uri="{9D8B030D-6E8A-4147-A177-3AD203B41FA5}">
                      <a16:colId xmlns:a16="http://schemas.microsoft.com/office/drawing/2014/main" val="1618194063"/>
                    </a:ext>
                  </a:extLst>
                </a:gridCol>
                <a:gridCol w="798921">
                  <a:extLst>
                    <a:ext uri="{9D8B030D-6E8A-4147-A177-3AD203B41FA5}">
                      <a16:colId xmlns:a16="http://schemas.microsoft.com/office/drawing/2014/main" val="1048446024"/>
                    </a:ext>
                  </a:extLst>
                </a:gridCol>
                <a:gridCol w="770642">
                  <a:extLst>
                    <a:ext uri="{9D8B030D-6E8A-4147-A177-3AD203B41FA5}">
                      <a16:colId xmlns:a16="http://schemas.microsoft.com/office/drawing/2014/main" val="2050693196"/>
                    </a:ext>
                  </a:extLst>
                </a:gridCol>
                <a:gridCol w="940324">
                  <a:extLst>
                    <a:ext uri="{9D8B030D-6E8A-4147-A177-3AD203B41FA5}">
                      <a16:colId xmlns:a16="http://schemas.microsoft.com/office/drawing/2014/main" val="1197784703"/>
                    </a:ext>
                  </a:extLst>
                </a:gridCol>
                <a:gridCol w="853182">
                  <a:extLst>
                    <a:ext uri="{9D8B030D-6E8A-4147-A177-3AD203B41FA5}">
                      <a16:colId xmlns:a16="http://schemas.microsoft.com/office/drawing/2014/main" val="2912993330"/>
                    </a:ext>
                  </a:extLst>
                </a:gridCol>
              </a:tblGrid>
              <a:tr h="617233">
                <a:tc>
                  <a:txBody>
                    <a:bodyPr/>
                    <a:lstStyle/>
                    <a:p>
                      <a:pPr algn="ctr"/>
                      <a:endParaRPr lang="fr-FR" sz="1100" dirty="0"/>
                    </a:p>
                    <a:p>
                      <a:pPr algn="ctr"/>
                      <a:r>
                        <a:rPr lang="fr-FR" sz="1100" dirty="0"/>
                        <a:t>Déchet</a:t>
                      </a:r>
                    </a:p>
                    <a:p>
                      <a:pPr algn="ctr"/>
                      <a:endParaRPr lang="fr-FR" sz="1100" dirty="0"/>
                    </a:p>
                  </a:txBody>
                  <a:tcPr marL="68580" marR="68580" marT="34290" marB="34290"/>
                </a:tc>
                <a:tc>
                  <a:txBody>
                    <a:bodyPr/>
                    <a:lstStyle/>
                    <a:p>
                      <a:pPr algn="ctr"/>
                      <a:endParaRPr lang="fr-FR" sz="1100" dirty="0"/>
                    </a:p>
                    <a:p>
                      <a:pPr algn="ctr"/>
                      <a:r>
                        <a:rPr lang="fr-FR" sz="1100" dirty="0"/>
                        <a:t>Exemple</a:t>
                      </a:r>
                    </a:p>
                  </a:txBody>
                  <a:tcPr marL="68580" marR="68580" marT="34290" marB="34290"/>
                </a:tc>
                <a:tc>
                  <a:txBody>
                    <a:bodyPr/>
                    <a:lstStyle/>
                    <a:p>
                      <a:pPr algn="ctr"/>
                      <a:endParaRPr lang="fr-FR" sz="1100" dirty="0"/>
                    </a:p>
                  </a:txBody>
                  <a:tcPr marL="68580" marR="68580" marT="34290" marB="34290"/>
                </a:tc>
                <a:tc>
                  <a:txBody>
                    <a:bodyPr/>
                    <a:lstStyle/>
                    <a:p>
                      <a:pPr algn="ctr"/>
                      <a:endParaRPr lang="fr-FR" sz="1100"/>
                    </a:p>
                  </a:txBody>
                  <a:tcPr marL="68580" marR="68580" marT="34290" marB="34290"/>
                </a:tc>
                <a:tc>
                  <a:txBody>
                    <a:bodyPr/>
                    <a:lstStyle/>
                    <a:p>
                      <a:pPr algn="ctr"/>
                      <a:endParaRPr lang="fr-FR" sz="1100" dirty="0"/>
                    </a:p>
                  </a:txBody>
                  <a:tcPr marL="68580" marR="68580" marT="34290" marB="34290"/>
                </a:tc>
                <a:tc>
                  <a:txBody>
                    <a:bodyPr/>
                    <a:lstStyle/>
                    <a:p>
                      <a:pPr algn="ctr"/>
                      <a:endParaRPr lang="fr-FR" sz="1100"/>
                    </a:p>
                  </a:txBody>
                  <a:tcPr marL="68580" marR="68580" marT="34290" marB="34290"/>
                </a:tc>
                <a:extLst>
                  <a:ext uri="{0D108BD9-81ED-4DB2-BD59-A6C34878D82A}">
                    <a16:rowId xmlns:a16="http://schemas.microsoft.com/office/drawing/2014/main" val="3155952700"/>
                  </a:ext>
                </a:extLst>
              </a:tr>
              <a:tr h="578390">
                <a:tc>
                  <a:txBody>
                    <a:bodyPr/>
                    <a:lstStyle/>
                    <a:p>
                      <a:pPr algn="ctr"/>
                      <a:r>
                        <a:rPr lang="fr-FR" sz="900" b="1" kern="1200" dirty="0">
                          <a:solidFill>
                            <a:schemeClr val="dk1"/>
                          </a:solidFill>
                          <a:latin typeface="+mn-lt"/>
                          <a:ea typeface="+mn-ea"/>
                          <a:cs typeface="+mn-cs"/>
                        </a:rPr>
                        <a:t>Résidus de filtration</a:t>
                      </a:r>
                    </a:p>
                  </a:txBody>
                  <a:tcPr marL="68580" marR="68580" marT="34290" marB="34290"/>
                </a:tc>
                <a:tc>
                  <a:txBody>
                    <a:bodyPr/>
                    <a:lstStyle/>
                    <a:p>
                      <a:pPr algn="l"/>
                      <a:r>
                        <a:rPr lang="fr-FR" sz="900" dirty="0"/>
                        <a:t>Filtre à huile</a:t>
                      </a:r>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dirty="0"/>
                    </a:p>
                  </a:txBody>
                  <a:tcPr marL="68580" marR="68580" marT="34290" marB="34290"/>
                </a:tc>
                <a:extLst>
                  <a:ext uri="{0D108BD9-81ED-4DB2-BD59-A6C34878D82A}">
                    <a16:rowId xmlns:a16="http://schemas.microsoft.com/office/drawing/2014/main" val="24157041"/>
                  </a:ext>
                </a:extLst>
              </a:tr>
              <a:tr h="578390">
                <a:tc>
                  <a:txBody>
                    <a:bodyPr/>
                    <a:lstStyle/>
                    <a:p>
                      <a:pPr marL="0" indent="0" algn="ctr">
                        <a:buFontTx/>
                        <a:buNone/>
                      </a:pPr>
                      <a:r>
                        <a:rPr lang="fr-FR" sz="900" b="1" kern="1200" dirty="0">
                          <a:solidFill>
                            <a:schemeClr val="dk1"/>
                          </a:solidFill>
                          <a:latin typeface="+mn-lt"/>
                          <a:ea typeface="+mn-ea"/>
                          <a:cs typeface="+mn-cs"/>
                        </a:rPr>
                        <a:t>Solide organique inflammable</a:t>
                      </a:r>
                    </a:p>
                  </a:txBody>
                  <a:tcPr marL="68580" marR="68580" marT="34290" marB="34290"/>
                </a:tc>
                <a:tc>
                  <a:txBody>
                    <a:bodyPr/>
                    <a:lstStyle/>
                    <a:p>
                      <a:pPr algn="l"/>
                      <a:endParaRPr lang="fr-FR" sz="900" dirty="0"/>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dirty="0"/>
                    </a:p>
                  </a:txBody>
                  <a:tcPr marL="68580" marR="68580" marT="34290" marB="34290"/>
                </a:tc>
                <a:extLst>
                  <a:ext uri="{0D108BD9-81ED-4DB2-BD59-A6C34878D82A}">
                    <a16:rowId xmlns:a16="http://schemas.microsoft.com/office/drawing/2014/main" val="3107804415"/>
                  </a:ext>
                </a:extLst>
              </a:tr>
              <a:tr h="845820">
                <a:tc>
                  <a:txBody>
                    <a:bodyPr/>
                    <a:lstStyle/>
                    <a:p>
                      <a:pPr algn="ctr"/>
                      <a:r>
                        <a:rPr lang="fr-FR" sz="900" b="1" kern="1200" dirty="0">
                          <a:solidFill>
                            <a:schemeClr val="dk1"/>
                          </a:solidFill>
                          <a:latin typeface="+mn-lt"/>
                          <a:ea typeface="+mn-ea"/>
                          <a:cs typeface="+mn-cs"/>
                        </a:rPr>
                        <a:t>Huile usagée</a:t>
                      </a:r>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ctr"/>
                      <a:r>
                        <a:rPr lang="fr-FR" sz="800" b="1" dirty="0"/>
                        <a:t>(Aussi valable en cuve 1000L à bonde)</a:t>
                      </a:r>
                    </a:p>
                    <a:p>
                      <a:pPr algn="l"/>
                      <a:endParaRPr lang="fr-FR" sz="900" dirty="0"/>
                    </a:p>
                    <a:p>
                      <a:pPr algn="l"/>
                      <a:endParaRPr lang="fr-FR" sz="900" dirty="0"/>
                    </a:p>
                    <a:p>
                      <a:pPr algn="l"/>
                      <a:endParaRPr lang="fr-FR" sz="900" dirty="0"/>
                    </a:p>
                    <a:p>
                      <a:pPr algn="l"/>
                      <a:endParaRPr lang="fr-FR" sz="900" dirty="0"/>
                    </a:p>
                  </a:txBody>
                  <a:tcPr marL="68580" marR="68580" marT="34290" marB="34290"/>
                </a:tc>
                <a:tc>
                  <a:txBody>
                    <a:bodyPr/>
                    <a:lstStyle/>
                    <a:p>
                      <a:pPr algn="l"/>
                      <a:endParaRPr lang="fr-FR" sz="900" dirty="0"/>
                    </a:p>
                  </a:txBody>
                  <a:tcPr marL="68580" marR="68580" marT="34290" marB="34290"/>
                </a:tc>
                <a:extLst>
                  <a:ext uri="{0D108BD9-81ED-4DB2-BD59-A6C34878D82A}">
                    <a16:rowId xmlns:a16="http://schemas.microsoft.com/office/drawing/2014/main" val="2918964547"/>
                  </a:ext>
                </a:extLst>
              </a:tr>
              <a:tr h="578390">
                <a:tc>
                  <a:txBody>
                    <a:bodyPr/>
                    <a:lstStyle/>
                    <a:p>
                      <a:pPr marL="0" algn="ctr" defTabSz="914400" rtl="0" eaLnBrk="1" latinLnBrk="0" hangingPunct="1"/>
                      <a:r>
                        <a:rPr lang="fr-FR" sz="900" b="1" kern="1200" dirty="0">
                          <a:solidFill>
                            <a:schemeClr val="dk1"/>
                          </a:solidFill>
                          <a:latin typeface="+mn-lt"/>
                          <a:ea typeface="+mn-ea"/>
                          <a:cs typeface="+mn-cs"/>
                        </a:rPr>
                        <a:t>Aérosols</a:t>
                      </a:r>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extLst>
                  <a:ext uri="{0D108BD9-81ED-4DB2-BD59-A6C34878D82A}">
                    <a16:rowId xmlns:a16="http://schemas.microsoft.com/office/drawing/2014/main" val="3054516135"/>
                  </a:ext>
                </a:extLst>
              </a:tr>
              <a:tr h="578390">
                <a:tc>
                  <a:txBody>
                    <a:bodyPr/>
                    <a:lstStyle/>
                    <a:p>
                      <a:pPr marL="0" algn="ctr" defTabSz="914400" rtl="0" eaLnBrk="1" latinLnBrk="0" hangingPunct="1"/>
                      <a:r>
                        <a:rPr lang="fr-FR" sz="900" b="1" kern="1200" dirty="0">
                          <a:solidFill>
                            <a:schemeClr val="dk1"/>
                          </a:solidFill>
                          <a:latin typeface="+mn-lt"/>
                          <a:ea typeface="+mn-ea"/>
                          <a:cs typeface="+mn-cs"/>
                        </a:rPr>
                        <a:t>Lampes et tubes néons</a:t>
                      </a:r>
                    </a:p>
                  </a:txBody>
                  <a:tcPr marL="68580" marR="68580" marT="34290" marB="34290"/>
                </a:tc>
                <a:tc>
                  <a:txBody>
                    <a:bodyPr/>
                    <a:lstStyle/>
                    <a:p>
                      <a:pPr algn="l"/>
                      <a:endParaRPr lang="fr-FR" sz="900" dirty="0"/>
                    </a:p>
                  </a:txBody>
                  <a:tcPr marL="68580" marR="68580" marT="34290" marB="34290"/>
                </a:tc>
                <a:tc gridSpan="4">
                  <a:txBody>
                    <a:bodyPr/>
                    <a:lstStyle/>
                    <a:p>
                      <a:pPr algn="l"/>
                      <a:endParaRPr lang="fr-FR" sz="900" dirty="0"/>
                    </a:p>
                  </a:txBody>
                  <a:tcPr marL="68580" marR="68580" marT="34290" marB="34290"/>
                </a:tc>
                <a:tc hMerge="1">
                  <a:txBody>
                    <a:bodyPr/>
                    <a:lstStyle/>
                    <a:p>
                      <a:pPr algn="l"/>
                      <a:endParaRPr lang="fr-FR" sz="1200" dirty="0"/>
                    </a:p>
                  </a:txBody>
                  <a:tcPr/>
                </a:tc>
                <a:tc hMerge="1">
                  <a:txBody>
                    <a:bodyPr/>
                    <a:lstStyle/>
                    <a:p>
                      <a:pPr algn="l"/>
                      <a:endParaRPr lang="fr-FR" sz="1200" dirty="0"/>
                    </a:p>
                  </a:txBody>
                  <a:tcPr/>
                </a:tc>
                <a:tc hMerge="1">
                  <a:txBody>
                    <a:bodyPr/>
                    <a:lstStyle/>
                    <a:p>
                      <a:pPr algn="l"/>
                      <a:endParaRPr lang="fr-FR" sz="1200" dirty="0"/>
                    </a:p>
                  </a:txBody>
                  <a:tcPr/>
                </a:tc>
                <a:extLst>
                  <a:ext uri="{0D108BD9-81ED-4DB2-BD59-A6C34878D82A}">
                    <a16:rowId xmlns:a16="http://schemas.microsoft.com/office/drawing/2014/main" val="2138032505"/>
                  </a:ext>
                </a:extLst>
              </a:tr>
            </a:tbl>
          </a:graphicData>
        </a:graphic>
      </p:graphicFrame>
      <p:pic>
        <p:nvPicPr>
          <p:cNvPr id="29" name="Image 5">
            <a:extLst>
              <a:ext uri="{FF2B5EF4-FFF2-40B4-BE49-F238E27FC236}">
                <a16:creationId xmlns:a16="http://schemas.microsoft.com/office/drawing/2014/main" id="{EDEDF6D4-9FD0-45D7-838A-13970271E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226" y="987071"/>
            <a:ext cx="518743" cy="404619"/>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 2" descr="Description : F:\Images contenants pour customiser les DDI\f 60.gif">
            <a:extLst>
              <a:ext uri="{FF2B5EF4-FFF2-40B4-BE49-F238E27FC236}">
                <a16:creationId xmlns:a16="http://schemas.microsoft.com/office/drawing/2014/main" id="{A5601D4E-2F36-4EF3-A26E-7855104AE0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4206" y="994523"/>
            <a:ext cx="251886" cy="373487"/>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30">
            <a:extLst>
              <a:ext uri="{FF2B5EF4-FFF2-40B4-BE49-F238E27FC236}">
                <a16:creationId xmlns:a16="http://schemas.microsoft.com/office/drawing/2014/main" id="{E091A261-118D-4133-9DE5-15FC83BB4D0E}"/>
              </a:ext>
            </a:extLst>
          </p:cNvPr>
          <p:cNvPicPr>
            <a:picLocks noChangeAspect="1"/>
          </p:cNvPicPr>
          <p:nvPr/>
        </p:nvPicPr>
        <p:blipFill>
          <a:blip r:embed="rId7"/>
          <a:stretch>
            <a:fillRect/>
          </a:stretch>
        </p:blipFill>
        <p:spPr>
          <a:xfrm>
            <a:off x="5725477" y="939459"/>
            <a:ext cx="404378" cy="497385"/>
          </a:xfrm>
          <a:prstGeom prst="rect">
            <a:avLst/>
          </a:prstGeom>
        </p:spPr>
      </p:pic>
      <p:pic>
        <p:nvPicPr>
          <p:cNvPr id="33" name="Image 32">
            <a:extLst>
              <a:ext uri="{FF2B5EF4-FFF2-40B4-BE49-F238E27FC236}">
                <a16:creationId xmlns:a16="http://schemas.microsoft.com/office/drawing/2014/main" id="{1237E019-7B1B-4491-914C-20212CFB4020}"/>
              </a:ext>
            </a:extLst>
          </p:cNvPr>
          <p:cNvPicPr>
            <a:picLocks noChangeAspect="1"/>
          </p:cNvPicPr>
          <p:nvPr/>
        </p:nvPicPr>
        <p:blipFill>
          <a:blip r:embed="rId8"/>
          <a:stretch>
            <a:fillRect/>
          </a:stretch>
        </p:blipFill>
        <p:spPr>
          <a:xfrm>
            <a:off x="6257488" y="1015129"/>
            <a:ext cx="577638" cy="436478"/>
          </a:xfrm>
          <a:prstGeom prst="rect">
            <a:avLst/>
          </a:prstGeom>
        </p:spPr>
      </p:pic>
      <p:pic>
        <p:nvPicPr>
          <p:cNvPr id="36" name="Graphique 35" descr="Fermer avec un remplissage uni">
            <a:extLst>
              <a:ext uri="{FF2B5EF4-FFF2-40B4-BE49-F238E27FC236}">
                <a16:creationId xmlns:a16="http://schemas.microsoft.com/office/drawing/2014/main" id="{C59684BB-5EEF-467A-9F65-8BD6C33FED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62399" y="1499817"/>
            <a:ext cx="529079" cy="529079"/>
          </a:xfrm>
          <a:prstGeom prst="rect">
            <a:avLst/>
          </a:prstGeom>
        </p:spPr>
      </p:pic>
      <p:pic>
        <p:nvPicPr>
          <p:cNvPr id="38" name="Graphique 37" descr="Coche avec un remplissage uni">
            <a:extLst>
              <a:ext uri="{FF2B5EF4-FFF2-40B4-BE49-F238E27FC236}">
                <a16:creationId xmlns:a16="http://schemas.microsoft.com/office/drawing/2014/main" id="{B1108F9D-383B-46B0-AA2D-9E8379CA69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93117" y="2100062"/>
            <a:ext cx="567376" cy="567376"/>
          </a:xfrm>
          <a:prstGeom prst="rect">
            <a:avLst/>
          </a:prstGeom>
        </p:spPr>
      </p:pic>
      <p:pic>
        <p:nvPicPr>
          <p:cNvPr id="39" name="Graphique 38" descr="Coche avec un remplissage uni">
            <a:extLst>
              <a:ext uri="{FF2B5EF4-FFF2-40B4-BE49-F238E27FC236}">
                <a16:creationId xmlns:a16="http://schemas.microsoft.com/office/drawing/2014/main" id="{B5189BCB-ACFC-4A28-95CE-316B666FD4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48090" y="2078349"/>
            <a:ext cx="567376" cy="567376"/>
          </a:xfrm>
          <a:prstGeom prst="rect">
            <a:avLst/>
          </a:prstGeom>
        </p:spPr>
      </p:pic>
      <p:pic>
        <p:nvPicPr>
          <p:cNvPr id="40" name="Graphique 39" descr="Fermer avec un remplissage uni">
            <a:extLst>
              <a:ext uri="{FF2B5EF4-FFF2-40B4-BE49-F238E27FC236}">
                <a16:creationId xmlns:a16="http://schemas.microsoft.com/office/drawing/2014/main" id="{A95468E0-3DCE-4EAD-9705-B3B0261258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42681" y="2132134"/>
            <a:ext cx="529079" cy="529079"/>
          </a:xfrm>
          <a:prstGeom prst="rect">
            <a:avLst/>
          </a:prstGeom>
        </p:spPr>
      </p:pic>
      <p:pic>
        <p:nvPicPr>
          <p:cNvPr id="41" name="Graphique 40" descr="Fermer avec un remplissage uni">
            <a:extLst>
              <a:ext uri="{FF2B5EF4-FFF2-40B4-BE49-F238E27FC236}">
                <a16:creationId xmlns:a16="http://schemas.microsoft.com/office/drawing/2014/main" id="{352A8561-309F-4E5F-867F-C2162AB1DC2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94057" y="2119210"/>
            <a:ext cx="529079" cy="529079"/>
          </a:xfrm>
          <a:prstGeom prst="rect">
            <a:avLst/>
          </a:prstGeom>
        </p:spPr>
      </p:pic>
      <p:pic>
        <p:nvPicPr>
          <p:cNvPr id="43" name="Graphique 42" descr="Coche avec un remplissage uni">
            <a:extLst>
              <a:ext uri="{FF2B5EF4-FFF2-40B4-BE49-F238E27FC236}">
                <a16:creationId xmlns:a16="http://schemas.microsoft.com/office/drawing/2014/main" id="{63774CAB-EDBB-475A-A61F-74A0CAAE1AD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56580" y="2893530"/>
            <a:ext cx="567376" cy="567376"/>
          </a:xfrm>
          <a:prstGeom prst="rect">
            <a:avLst/>
          </a:prstGeom>
        </p:spPr>
      </p:pic>
      <p:pic>
        <p:nvPicPr>
          <p:cNvPr id="44" name="Graphique 43" descr="Fermer avec un remplissage uni">
            <a:extLst>
              <a:ext uri="{FF2B5EF4-FFF2-40B4-BE49-F238E27FC236}">
                <a16:creationId xmlns:a16="http://schemas.microsoft.com/office/drawing/2014/main" id="{394998FB-4EDB-4AC7-9A73-5C007C7EAD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09960" y="2692102"/>
            <a:ext cx="529079" cy="529079"/>
          </a:xfrm>
          <a:prstGeom prst="rect">
            <a:avLst/>
          </a:prstGeom>
        </p:spPr>
      </p:pic>
      <p:pic>
        <p:nvPicPr>
          <p:cNvPr id="45" name="Graphique 44" descr="Fermer avec un remplissage uni">
            <a:extLst>
              <a:ext uri="{FF2B5EF4-FFF2-40B4-BE49-F238E27FC236}">
                <a16:creationId xmlns:a16="http://schemas.microsoft.com/office/drawing/2014/main" id="{257ED738-4426-4F4F-90D4-257C0A3FE34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54417" y="2692102"/>
            <a:ext cx="529079" cy="529079"/>
          </a:xfrm>
          <a:prstGeom prst="rect">
            <a:avLst/>
          </a:prstGeom>
        </p:spPr>
      </p:pic>
      <p:pic>
        <p:nvPicPr>
          <p:cNvPr id="26" name="Graphique 25" descr="Coche avec un remplissage uni">
            <a:extLst>
              <a:ext uri="{FF2B5EF4-FFF2-40B4-BE49-F238E27FC236}">
                <a16:creationId xmlns:a16="http://schemas.microsoft.com/office/drawing/2014/main" id="{06D60A05-5165-4EB5-B800-596AC981787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71390" y="3550425"/>
            <a:ext cx="567376" cy="567376"/>
          </a:xfrm>
          <a:prstGeom prst="rect">
            <a:avLst/>
          </a:prstGeom>
        </p:spPr>
      </p:pic>
      <p:pic>
        <p:nvPicPr>
          <p:cNvPr id="27" name="Graphique 26" descr="Fermer avec un remplissage uni">
            <a:extLst>
              <a:ext uri="{FF2B5EF4-FFF2-40B4-BE49-F238E27FC236}">
                <a16:creationId xmlns:a16="http://schemas.microsoft.com/office/drawing/2014/main" id="{8782A0BE-0A95-4AF4-977D-58A91A0EFB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55644" y="3534802"/>
            <a:ext cx="529079" cy="529079"/>
          </a:xfrm>
          <a:prstGeom prst="rect">
            <a:avLst/>
          </a:prstGeom>
        </p:spPr>
      </p:pic>
      <p:pic>
        <p:nvPicPr>
          <p:cNvPr id="28" name="Graphique 27" descr="Fermer avec un remplissage uni">
            <a:extLst>
              <a:ext uri="{FF2B5EF4-FFF2-40B4-BE49-F238E27FC236}">
                <a16:creationId xmlns:a16="http://schemas.microsoft.com/office/drawing/2014/main" id="{8E44DDB9-78B3-41BD-A9A1-99F052A884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86386" y="3548994"/>
            <a:ext cx="529079" cy="529079"/>
          </a:xfrm>
          <a:prstGeom prst="rect">
            <a:avLst/>
          </a:prstGeom>
        </p:spPr>
      </p:pic>
      <p:pic>
        <p:nvPicPr>
          <p:cNvPr id="47" name="Graphique 46" descr="Coche avec un remplissage uni">
            <a:extLst>
              <a:ext uri="{FF2B5EF4-FFF2-40B4-BE49-F238E27FC236}">
                <a16:creationId xmlns:a16="http://schemas.microsoft.com/office/drawing/2014/main" id="{BAAADB51-3DD3-4F3C-90A2-E956CCEBF5C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42854" y="1491384"/>
            <a:ext cx="567376" cy="567376"/>
          </a:xfrm>
          <a:prstGeom prst="rect">
            <a:avLst/>
          </a:prstGeom>
        </p:spPr>
      </p:pic>
      <p:pic>
        <p:nvPicPr>
          <p:cNvPr id="34" name="Graphique 33" descr="Fermer avec un remplissage uni">
            <a:extLst>
              <a:ext uri="{FF2B5EF4-FFF2-40B4-BE49-F238E27FC236}">
                <a16:creationId xmlns:a16="http://schemas.microsoft.com/office/drawing/2014/main" id="{268CC012-3E33-4898-B6E9-C077BD22FF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03000" y="1529681"/>
            <a:ext cx="529079" cy="529079"/>
          </a:xfrm>
          <a:prstGeom prst="rect">
            <a:avLst/>
          </a:prstGeom>
        </p:spPr>
      </p:pic>
      <p:pic>
        <p:nvPicPr>
          <p:cNvPr id="37" name="Graphique 36" descr="Fermer avec un remplissage uni">
            <a:extLst>
              <a:ext uri="{FF2B5EF4-FFF2-40B4-BE49-F238E27FC236}">
                <a16:creationId xmlns:a16="http://schemas.microsoft.com/office/drawing/2014/main" id="{4B283243-BA4B-4C6B-AAE4-544361252CB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28742" y="1538589"/>
            <a:ext cx="529079" cy="529079"/>
          </a:xfrm>
          <a:prstGeom prst="rect">
            <a:avLst/>
          </a:prstGeom>
        </p:spPr>
      </p:pic>
      <p:pic>
        <p:nvPicPr>
          <p:cNvPr id="46" name="Graphique 45" descr="Fermer avec un remplissage uni">
            <a:extLst>
              <a:ext uri="{FF2B5EF4-FFF2-40B4-BE49-F238E27FC236}">
                <a16:creationId xmlns:a16="http://schemas.microsoft.com/office/drawing/2014/main" id="{AC1A9071-24AA-45D8-BC04-F8F718881E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47268" y="2677348"/>
            <a:ext cx="529079" cy="529079"/>
          </a:xfrm>
          <a:prstGeom prst="rect">
            <a:avLst/>
          </a:prstGeom>
        </p:spPr>
      </p:pic>
      <p:pic>
        <p:nvPicPr>
          <p:cNvPr id="52" name="Graphique 51" descr="Fermer avec un remplissage uni">
            <a:extLst>
              <a:ext uri="{FF2B5EF4-FFF2-40B4-BE49-F238E27FC236}">
                <a16:creationId xmlns:a16="http://schemas.microsoft.com/office/drawing/2014/main" id="{1B97423E-F259-4AE2-8A84-3CD48C731AF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26531" y="3527108"/>
            <a:ext cx="529079" cy="529079"/>
          </a:xfrm>
          <a:prstGeom prst="rect">
            <a:avLst/>
          </a:prstGeom>
        </p:spPr>
      </p:pic>
      <p:pic>
        <p:nvPicPr>
          <p:cNvPr id="53" name="Image 52">
            <a:extLst>
              <a:ext uri="{FF2B5EF4-FFF2-40B4-BE49-F238E27FC236}">
                <a16:creationId xmlns:a16="http://schemas.microsoft.com/office/drawing/2014/main" id="{CB452935-6085-4903-9A74-D3260673B1F8}"/>
              </a:ext>
            </a:extLst>
          </p:cNvPr>
          <p:cNvPicPr>
            <a:picLocks noChangeAspect="1"/>
          </p:cNvPicPr>
          <p:nvPr/>
        </p:nvPicPr>
        <p:blipFill>
          <a:blip r:embed="rId13"/>
          <a:stretch>
            <a:fillRect/>
          </a:stretch>
        </p:blipFill>
        <p:spPr>
          <a:xfrm>
            <a:off x="4746723" y="4132204"/>
            <a:ext cx="529079" cy="481808"/>
          </a:xfrm>
          <a:prstGeom prst="rect">
            <a:avLst/>
          </a:prstGeom>
        </p:spPr>
      </p:pic>
      <p:pic>
        <p:nvPicPr>
          <p:cNvPr id="54" name="Image 53">
            <a:extLst>
              <a:ext uri="{FF2B5EF4-FFF2-40B4-BE49-F238E27FC236}">
                <a16:creationId xmlns:a16="http://schemas.microsoft.com/office/drawing/2014/main" id="{20D6F818-D7ED-4BE3-814E-697D3DDDDEF5}"/>
              </a:ext>
            </a:extLst>
          </p:cNvPr>
          <p:cNvPicPr>
            <a:picLocks noChangeAspect="1"/>
          </p:cNvPicPr>
          <p:nvPr/>
        </p:nvPicPr>
        <p:blipFill>
          <a:blip r:embed="rId14"/>
          <a:stretch>
            <a:fillRect/>
          </a:stretch>
        </p:blipFill>
        <p:spPr>
          <a:xfrm>
            <a:off x="5599866" y="4099792"/>
            <a:ext cx="140402" cy="546632"/>
          </a:xfrm>
          <a:prstGeom prst="rect">
            <a:avLst/>
          </a:prstGeom>
        </p:spPr>
      </p:pic>
      <p:pic>
        <p:nvPicPr>
          <p:cNvPr id="6" name="Image 5">
            <a:extLst>
              <a:ext uri="{FF2B5EF4-FFF2-40B4-BE49-F238E27FC236}">
                <a16:creationId xmlns:a16="http://schemas.microsoft.com/office/drawing/2014/main" id="{0A5DB05E-EF36-4F6F-A41C-49BFC6FB220D}"/>
              </a:ext>
            </a:extLst>
          </p:cNvPr>
          <p:cNvPicPr>
            <a:picLocks noChangeAspect="1"/>
          </p:cNvPicPr>
          <p:nvPr/>
        </p:nvPicPr>
        <p:blipFill>
          <a:blip r:embed="rId15"/>
          <a:stretch>
            <a:fillRect/>
          </a:stretch>
        </p:blipFill>
        <p:spPr>
          <a:xfrm>
            <a:off x="3828742" y="997378"/>
            <a:ext cx="514350" cy="392906"/>
          </a:xfrm>
          <a:prstGeom prst="rect">
            <a:avLst/>
          </a:prstGeom>
        </p:spPr>
      </p:pic>
    </p:spTree>
    <p:extLst>
      <p:ext uri="{BB962C8B-B14F-4D97-AF65-F5344CB8AC3E}">
        <p14:creationId xmlns:p14="http://schemas.microsoft.com/office/powerpoint/2010/main" val="899194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4">
            <a:extLst>
              <a:ext uri="{FF2B5EF4-FFF2-40B4-BE49-F238E27FC236}">
                <a16:creationId xmlns:a16="http://schemas.microsoft.com/office/drawing/2014/main" id="{28CDBA29-50E1-495E-B4DD-70237C3D5B82}"/>
              </a:ext>
            </a:extLst>
          </p:cNvPr>
          <p:cNvSpPr/>
          <p:nvPr/>
        </p:nvSpPr>
        <p:spPr>
          <a:xfrm>
            <a:off x="0" y="-4169"/>
            <a:ext cx="7047000" cy="729000"/>
          </a:xfrm>
          <a:custGeom>
            <a:avLst/>
            <a:gdLst>
              <a:gd name="connsiteX0" fmla="*/ 0 w 9144000"/>
              <a:gd name="connsiteY0" fmla="*/ 199463 h 1196752"/>
              <a:gd name="connsiteX1" fmla="*/ 199463 w 9144000"/>
              <a:gd name="connsiteY1" fmla="*/ 0 h 1196752"/>
              <a:gd name="connsiteX2" fmla="*/ 8944537 w 9144000"/>
              <a:gd name="connsiteY2" fmla="*/ 0 h 1196752"/>
              <a:gd name="connsiteX3" fmla="*/ 9144000 w 9144000"/>
              <a:gd name="connsiteY3" fmla="*/ 199463 h 1196752"/>
              <a:gd name="connsiteX4" fmla="*/ 9144000 w 9144000"/>
              <a:gd name="connsiteY4" fmla="*/ 997289 h 1196752"/>
              <a:gd name="connsiteX5" fmla="*/ 8944537 w 9144000"/>
              <a:gd name="connsiteY5" fmla="*/ 1196752 h 1196752"/>
              <a:gd name="connsiteX6" fmla="*/ 199463 w 9144000"/>
              <a:gd name="connsiteY6" fmla="*/ 1196752 h 1196752"/>
              <a:gd name="connsiteX7" fmla="*/ 0 w 9144000"/>
              <a:gd name="connsiteY7" fmla="*/ 997289 h 1196752"/>
              <a:gd name="connsiteX8" fmla="*/ 0 w 9144000"/>
              <a:gd name="connsiteY8" fmla="*/ 199463 h 1196752"/>
              <a:gd name="connsiteX0" fmla="*/ 52 w 9144052"/>
              <a:gd name="connsiteY0" fmla="*/ 199463 h 1196752"/>
              <a:gd name="connsiteX1" fmla="*/ 104417 w 9144052"/>
              <a:gd name="connsiteY1" fmla="*/ 7315 h 1196752"/>
              <a:gd name="connsiteX2" fmla="*/ 8944589 w 9144052"/>
              <a:gd name="connsiteY2" fmla="*/ 0 h 1196752"/>
              <a:gd name="connsiteX3" fmla="*/ 9144052 w 9144052"/>
              <a:gd name="connsiteY3" fmla="*/ 199463 h 1196752"/>
              <a:gd name="connsiteX4" fmla="*/ 9144052 w 9144052"/>
              <a:gd name="connsiteY4" fmla="*/ 997289 h 1196752"/>
              <a:gd name="connsiteX5" fmla="*/ 8944589 w 9144052"/>
              <a:gd name="connsiteY5" fmla="*/ 1196752 h 1196752"/>
              <a:gd name="connsiteX6" fmla="*/ 199515 w 9144052"/>
              <a:gd name="connsiteY6" fmla="*/ 1196752 h 1196752"/>
              <a:gd name="connsiteX7" fmla="*/ 52 w 9144052"/>
              <a:gd name="connsiteY7" fmla="*/ 997289 h 1196752"/>
              <a:gd name="connsiteX8" fmla="*/ 52 w 9144052"/>
              <a:gd name="connsiteY8" fmla="*/ 199463 h 1196752"/>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1012744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0" fmla="*/ 590172 w 9734172"/>
              <a:gd name="connsiteY0" fmla="*/ 997289 h 1196752"/>
              <a:gd name="connsiteX1" fmla="*/ 694537 w 9734172"/>
              <a:gd name="connsiteY1" fmla="*/ 7315 h 1196752"/>
              <a:gd name="connsiteX2" fmla="*/ 9534709 w 9734172"/>
              <a:gd name="connsiteY2" fmla="*/ 0 h 1196752"/>
              <a:gd name="connsiteX3" fmla="*/ 9734172 w 9734172"/>
              <a:gd name="connsiteY3" fmla="*/ 199463 h 1196752"/>
              <a:gd name="connsiteX4" fmla="*/ 9734172 w 9734172"/>
              <a:gd name="connsiteY4" fmla="*/ 997289 h 1196752"/>
              <a:gd name="connsiteX5" fmla="*/ 9534709 w 9734172"/>
              <a:gd name="connsiteY5" fmla="*/ 1196752 h 1196752"/>
              <a:gd name="connsiteX6" fmla="*/ 789635 w 9734172"/>
              <a:gd name="connsiteY6" fmla="*/ 1196752 h 1196752"/>
              <a:gd name="connsiteX7" fmla="*/ 590172 w 9734172"/>
              <a:gd name="connsiteY7" fmla="*/ 997289 h 1196752"/>
              <a:gd name="connsiteX0" fmla="*/ 659259 w 9803259"/>
              <a:gd name="connsiteY0" fmla="*/ 997289 h 1196752"/>
              <a:gd name="connsiteX1" fmla="*/ 668527 w 9803259"/>
              <a:gd name="connsiteY1" fmla="*/ 14630 h 1196752"/>
              <a:gd name="connsiteX2" fmla="*/ 9603796 w 9803259"/>
              <a:gd name="connsiteY2" fmla="*/ 0 h 1196752"/>
              <a:gd name="connsiteX3" fmla="*/ 9803259 w 9803259"/>
              <a:gd name="connsiteY3" fmla="*/ 199463 h 1196752"/>
              <a:gd name="connsiteX4" fmla="*/ 9803259 w 9803259"/>
              <a:gd name="connsiteY4" fmla="*/ 997289 h 1196752"/>
              <a:gd name="connsiteX5" fmla="*/ 9603796 w 9803259"/>
              <a:gd name="connsiteY5" fmla="*/ 1196752 h 1196752"/>
              <a:gd name="connsiteX6" fmla="*/ 858722 w 9803259"/>
              <a:gd name="connsiteY6" fmla="*/ 1196752 h 1196752"/>
              <a:gd name="connsiteX7" fmla="*/ 659259 w 9803259"/>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207015 w 9151552"/>
              <a:gd name="connsiteY6" fmla="*/ 1196752 h 1196752"/>
              <a:gd name="connsiteX7" fmla="*/ 7552 w 9151552"/>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237930 h 1196752"/>
              <a:gd name="connsiteX5" fmla="*/ 9151552 w 9151552"/>
              <a:gd name="connsiteY5" fmla="*/ 997289 h 1196752"/>
              <a:gd name="connsiteX6" fmla="*/ 8952089 w 9151552"/>
              <a:gd name="connsiteY6" fmla="*/ 1196752 h 1196752"/>
              <a:gd name="connsiteX7" fmla="*/ 7552 w 9151552"/>
              <a:gd name="connsiteY7" fmla="*/ 997289 h 1196752"/>
              <a:gd name="connsiteX0" fmla="*/ 7552 w 9676246"/>
              <a:gd name="connsiteY0" fmla="*/ 997289 h 1196752"/>
              <a:gd name="connsiteX1" fmla="*/ 16820 w 9676246"/>
              <a:gd name="connsiteY1" fmla="*/ 14630 h 1196752"/>
              <a:gd name="connsiteX2" fmla="*/ 8952089 w 9676246"/>
              <a:gd name="connsiteY2" fmla="*/ 0 h 1196752"/>
              <a:gd name="connsiteX3" fmla="*/ 9151552 w 9676246"/>
              <a:gd name="connsiteY3" fmla="*/ 237930 h 1196752"/>
              <a:gd name="connsiteX4" fmla="*/ 9151552 w 9676246"/>
              <a:gd name="connsiteY4" fmla="*/ 997289 h 1196752"/>
              <a:gd name="connsiteX5" fmla="*/ 8952089 w 9676246"/>
              <a:gd name="connsiteY5" fmla="*/ 1196752 h 1196752"/>
              <a:gd name="connsiteX6" fmla="*/ 7552 w 9676246"/>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237930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82659 h 1182122"/>
              <a:gd name="connsiteX1" fmla="*/ 16820 w 9151552"/>
              <a:gd name="connsiteY1" fmla="*/ 0 h 1182122"/>
              <a:gd name="connsiteX2" fmla="*/ 9151552 w 9151552"/>
              <a:gd name="connsiteY2" fmla="*/ 223300 h 1182122"/>
              <a:gd name="connsiteX3" fmla="*/ 9151552 w 9151552"/>
              <a:gd name="connsiteY3" fmla="*/ 982659 h 1182122"/>
              <a:gd name="connsiteX4" fmla="*/ 8952089 w 9151552"/>
              <a:gd name="connsiteY4" fmla="*/ 1182122 h 1182122"/>
              <a:gd name="connsiteX5" fmla="*/ 7552 w 9151552"/>
              <a:gd name="connsiteY5" fmla="*/ 982659 h 1182122"/>
              <a:gd name="connsiteX0" fmla="*/ 7552 w 9151552"/>
              <a:gd name="connsiteY0" fmla="*/ 982659 h 1182122"/>
              <a:gd name="connsiteX1" fmla="*/ 16820 w 9151552"/>
              <a:gd name="connsiteY1" fmla="*/ 0 h 1182122"/>
              <a:gd name="connsiteX2" fmla="*/ 9151552 w 9151552"/>
              <a:gd name="connsiteY2" fmla="*/ 982659 h 1182122"/>
              <a:gd name="connsiteX3" fmla="*/ 8952089 w 9151552"/>
              <a:gd name="connsiteY3" fmla="*/ 1182122 h 1182122"/>
              <a:gd name="connsiteX4" fmla="*/ 7552 w 9151552"/>
              <a:gd name="connsiteY4" fmla="*/ 982659 h 1182122"/>
              <a:gd name="connsiteX0" fmla="*/ 7552 w 9166182"/>
              <a:gd name="connsiteY0" fmla="*/ 982659 h 1182122"/>
              <a:gd name="connsiteX1" fmla="*/ 16820 w 9166182"/>
              <a:gd name="connsiteY1" fmla="*/ 0 h 1182122"/>
              <a:gd name="connsiteX2" fmla="*/ 9166182 w 9166182"/>
              <a:gd name="connsiteY2" fmla="*/ 104835 h 1182122"/>
              <a:gd name="connsiteX3" fmla="*/ 8952089 w 9166182"/>
              <a:gd name="connsiteY3" fmla="*/ 1182122 h 1182122"/>
              <a:gd name="connsiteX4" fmla="*/ 7552 w 9166182"/>
              <a:gd name="connsiteY4" fmla="*/ 982659 h 1182122"/>
              <a:gd name="connsiteX0" fmla="*/ 7552 w 9166182"/>
              <a:gd name="connsiteY0" fmla="*/ 1338681 h 1538144"/>
              <a:gd name="connsiteX1" fmla="*/ 16820 w 9166182"/>
              <a:gd name="connsiteY1" fmla="*/ 356022 h 1538144"/>
              <a:gd name="connsiteX2" fmla="*/ 9166182 w 9166182"/>
              <a:gd name="connsiteY2" fmla="*/ 0 h 1538144"/>
              <a:gd name="connsiteX3" fmla="*/ 8952089 w 9166182"/>
              <a:gd name="connsiteY3" fmla="*/ 1538144 h 1538144"/>
              <a:gd name="connsiteX4" fmla="*/ 7552 w 9166182"/>
              <a:gd name="connsiteY4" fmla="*/ 1338681 h 1538144"/>
              <a:gd name="connsiteX0" fmla="*/ 13737 w 9172367"/>
              <a:gd name="connsiteY0" fmla="*/ 1341103 h 1540566"/>
              <a:gd name="connsiteX1" fmla="*/ 8374 w 9172367"/>
              <a:gd name="connsiteY1" fmla="*/ 0 h 1540566"/>
              <a:gd name="connsiteX2" fmla="*/ 9172367 w 9172367"/>
              <a:gd name="connsiteY2" fmla="*/ 2422 h 1540566"/>
              <a:gd name="connsiteX3" fmla="*/ 8958274 w 9172367"/>
              <a:gd name="connsiteY3" fmla="*/ 1540566 h 1540566"/>
              <a:gd name="connsiteX4" fmla="*/ 13737 w 9172367"/>
              <a:gd name="connsiteY4" fmla="*/ 1341103 h 1540566"/>
              <a:gd name="connsiteX0" fmla="*/ 13737 w 10226145"/>
              <a:gd name="connsiteY0" fmla="*/ 1341103 h 1565409"/>
              <a:gd name="connsiteX1" fmla="*/ 8374 w 10226145"/>
              <a:gd name="connsiteY1" fmla="*/ 0 h 1565409"/>
              <a:gd name="connsiteX2" fmla="*/ 9172367 w 10226145"/>
              <a:gd name="connsiteY2" fmla="*/ 2422 h 1565409"/>
              <a:gd name="connsiteX3" fmla="*/ 10108714 w 10226145"/>
              <a:gd name="connsiteY3" fmla="*/ 1364470 h 1565409"/>
              <a:gd name="connsiteX4" fmla="*/ 8958274 w 10226145"/>
              <a:gd name="connsiteY4" fmla="*/ 1540566 h 1565409"/>
              <a:gd name="connsiteX5" fmla="*/ 13737 w 10226145"/>
              <a:gd name="connsiteY5" fmla="*/ 1341103 h 1565409"/>
              <a:gd name="connsiteX0" fmla="*/ 13737 w 10226145"/>
              <a:gd name="connsiteY0" fmla="*/ 1341103 h 1496818"/>
              <a:gd name="connsiteX1" fmla="*/ 8374 w 10226145"/>
              <a:gd name="connsiteY1" fmla="*/ 0 h 1496818"/>
              <a:gd name="connsiteX2" fmla="*/ 9172367 w 10226145"/>
              <a:gd name="connsiteY2" fmla="*/ 2422 h 1496818"/>
              <a:gd name="connsiteX3" fmla="*/ 10108714 w 10226145"/>
              <a:gd name="connsiteY3" fmla="*/ 1364470 h 1496818"/>
              <a:gd name="connsiteX4" fmla="*/ 3354831 w 10226145"/>
              <a:gd name="connsiteY4" fmla="*/ 1401578 h 1496818"/>
              <a:gd name="connsiteX5" fmla="*/ 13737 w 10226145"/>
              <a:gd name="connsiteY5" fmla="*/ 1341103 h 1496818"/>
              <a:gd name="connsiteX0" fmla="*/ 13737 w 9697705"/>
              <a:gd name="connsiteY0" fmla="*/ 1341103 h 1565698"/>
              <a:gd name="connsiteX1" fmla="*/ 8374 w 9697705"/>
              <a:gd name="connsiteY1" fmla="*/ 0 h 1565698"/>
              <a:gd name="connsiteX2" fmla="*/ 9172367 w 9697705"/>
              <a:gd name="connsiteY2" fmla="*/ 2422 h 1565698"/>
              <a:gd name="connsiteX3" fmla="*/ 8462794 w 9697705"/>
              <a:gd name="connsiteY3" fmla="*/ 1459568 h 1565698"/>
              <a:gd name="connsiteX4" fmla="*/ 3354831 w 9697705"/>
              <a:gd name="connsiteY4" fmla="*/ 1401578 h 1565698"/>
              <a:gd name="connsiteX5" fmla="*/ 13737 w 9697705"/>
              <a:gd name="connsiteY5" fmla="*/ 1341103 h 1565698"/>
              <a:gd name="connsiteX0" fmla="*/ 13737 w 9775525"/>
              <a:gd name="connsiteY0" fmla="*/ 1341103 h 1565698"/>
              <a:gd name="connsiteX1" fmla="*/ 8374 w 9775525"/>
              <a:gd name="connsiteY1" fmla="*/ 0 h 1565698"/>
              <a:gd name="connsiteX2" fmla="*/ 9172367 w 9775525"/>
              <a:gd name="connsiteY2" fmla="*/ 2422 h 1565698"/>
              <a:gd name="connsiteX3" fmla="*/ 8462794 w 9775525"/>
              <a:gd name="connsiteY3" fmla="*/ 1459568 h 1565698"/>
              <a:gd name="connsiteX4" fmla="*/ 3354831 w 9775525"/>
              <a:gd name="connsiteY4" fmla="*/ 1401578 h 1565698"/>
              <a:gd name="connsiteX5" fmla="*/ 13737 w 9775525"/>
              <a:gd name="connsiteY5" fmla="*/ 1341103 h 1565698"/>
              <a:gd name="connsiteX0" fmla="*/ 13737 w 9775525"/>
              <a:gd name="connsiteY0" fmla="*/ 1341103 h 1572167"/>
              <a:gd name="connsiteX1" fmla="*/ 8374 w 9775525"/>
              <a:gd name="connsiteY1" fmla="*/ 0 h 1572167"/>
              <a:gd name="connsiteX2" fmla="*/ 9172367 w 9775525"/>
              <a:gd name="connsiteY2" fmla="*/ 2422 h 1572167"/>
              <a:gd name="connsiteX3" fmla="*/ 8462794 w 9775525"/>
              <a:gd name="connsiteY3" fmla="*/ 1459568 h 1572167"/>
              <a:gd name="connsiteX4" fmla="*/ 3354831 w 9775525"/>
              <a:gd name="connsiteY4" fmla="*/ 1401578 h 1572167"/>
              <a:gd name="connsiteX5" fmla="*/ 13737 w 9775525"/>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84412"/>
              <a:gd name="connsiteX1" fmla="*/ 8374 w 9172367"/>
              <a:gd name="connsiteY1" fmla="*/ 0 h 1584412"/>
              <a:gd name="connsiteX2" fmla="*/ 9172367 w 9172367"/>
              <a:gd name="connsiteY2" fmla="*/ 2422 h 1584412"/>
              <a:gd name="connsiteX3" fmla="*/ 8462794 w 9172367"/>
              <a:gd name="connsiteY3" fmla="*/ 1459568 h 1584412"/>
              <a:gd name="connsiteX4" fmla="*/ 13737 w 9172367"/>
              <a:gd name="connsiteY4" fmla="*/ 1341103 h 1584412"/>
              <a:gd name="connsiteX0" fmla="*/ 8103 w 9166733"/>
              <a:gd name="connsiteY0" fmla="*/ 1341103 h 1584412"/>
              <a:gd name="connsiteX1" fmla="*/ 2740 w 9166733"/>
              <a:gd name="connsiteY1" fmla="*/ 0 h 1584412"/>
              <a:gd name="connsiteX2" fmla="*/ 9166733 w 9166733"/>
              <a:gd name="connsiteY2" fmla="*/ 2422 h 1584412"/>
              <a:gd name="connsiteX3" fmla="*/ 8457160 w 9166733"/>
              <a:gd name="connsiteY3" fmla="*/ 1459568 h 1584412"/>
              <a:gd name="connsiteX4" fmla="*/ 8103 w 9166733"/>
              <a:gd name="connsiteY4" fmla="*/ 1341103 h 1584412"/>
              <a:gd name="connsiteX0" fmla="*/ 8103 w 9166733"/>
              <a:gd name="connsiteY0" fmla="*/ 1341103 h 1536474"/>
              <a:gd name="connsiteX1" fmla="*/ 2740 w 9166733"/>
              <a:gd name="connsiteY1" fmla="*/ 0 h 1536474"/>
              <a:gd name="connsiteX2" fmla="*/ 9166733 w 9166733"/>
              <a:gd name="connsiteY2" fmla="*/ 2422 h 1536474"/>
              <a:gd name="connsiteX3" fmla="*/ 8457160 w 9166733"/>
              <a:gd name="connsiteY3" fmla="*/ 1459568 h 1536474"/>
              <a:gd name="connsiteX4" fmla="*/ 8103 w 9166733"/>
              <a:gd name="connsiteY4" fmla="*/ 1341103 h 1536474"/>
              <a:gd name="connsiteX0" fmla="*/ 8103 w 9166733"/>
              <a:gd name="connsiteY0" fmla="*/ 1341103 h 1685042"/>
              <a:gd name="connsiteX1" fmla="*/ 2740 w 9166733"/>
              <a:gd name="connsiteY1" fmla="*/ 0 h 1685042"/>
              <a:gd name="connsiteX2" fmla="*/ 9166733 w 9166733"/>
              <a:gd name="connsiteY2" fmla="*/ 2422 h 1685042"/>
              <a:gd name="connsiteX3" fmla="*/ 8435214 w 9166733"/>
              <a:gd name="connsiteY3" fmla="*/ 1627818 h 1685042"/>
              <a:gd name="connsiteX4" fmla="*/ 8103 w 9166733"/>
              <a:gd name="connsiteY4" fmla="*/ 1341103 h 1685042"/>
              <a:gd name="connsiteX0" fmla="*/ 8103 w 9166733"/>
              <a:gd name="connsiteY0" fmla="*/ 1341103 h 1630261"/>
              <a:gd name="connsiteX1" fmla="*/ 2740 w 9166733"/>
              <a:gd name="connsiteY1" fmla="*/ 0 h 1630261"/>
              <a:gd name="connsiteX2" fmla="*/ 9166733 w 9166733"/>
              <a:gd name="connsiteY2" fmla="*/ 2422 h 1630261"/>
              <a:gd name="connsiteX3" fmla="*/ 8435214 w 9166733"/>
              <a:gd name="connsiteY3" fmla="*/ 1627818 h 1630261"/>
              <a:gd name="connsiteX4" fmla="*/ 8103 w 9166733"/>
              <a:gd name="connsiteY4" fmla="*/ 1341103 h 1630261"/>
              <a:gd name="connsiteX0" fmla="*/ 8103 w 9166733"/>
              <a:gd name="connsiteY0" fmla="*/ 1341103 h 1342248"/>
              <a:gd name="connsiteX1" fmla="*/ 2740 w 9166733"/>
              <a:gd name="connsiteY1" fmla="*/ 0 h 1342248"/>
              <a:gd name="connsiteX2" fmla="*/ 9166733 w 9166733"/>
              <a:gd name="connsiteY2" fmla="*/ 2422 h 1342248"/>
              <a:gd name="connsiteX3" fmla="*/ 8237704 w 9166733"/>
              <a:gd name="connsiteY3" fmla="*/ 1269373 h 1342248"/>
              <a:gd name="connsiteX4" fmla="*/ 8103 w 9166733"/>
              <a:gd name="connsiteY4" fmla="*/ 1341103 h 1342248"/>
              <a:gd name="connsiteX0" fmla="*/ 8103 w 9166733"/>
              <a:gd name="connsiteY0" fmla="*/ 1341103 h 1379152"/>
              <a:gd name="connsiteX1" fmla="*/ 2740 w 9166733"/>
              <a:gd name="connsiteY1" fmla="*/ 0 h 1379152"/>
              <a:gd name="connsiteX2" fmla="*/ 9166733 w 9166733"/>
              <a:gd name="connsiteY2" fmla="*/ 2422 h 1379152"/>
              <a:gd name="connsiteX3" fmla="*/ 8237704 w 9166733"/>
              <a:gd name="connsiteY3" fmla="*/ 1269373 h 1379152"/>
              <a:gd name="connsiteX4" fmla="*/ 8103 w 9166733"/>
              <a:gd name="connsiteY4" fmla="*/ 1341103 h 1379152"/>
              <a:gd name="connsiteX0" fmla="*/ 8103 w 9166733"/>
              <a:gd name="connsiteY0" fmla="*/ 1341103 h 1490325"/>
              <a:gd name="connsiteX1" fmla="*/ 2740 w 9166733"/>
              <a:gd name="connsiteY1" fmla="*/ 0 h 1490325"/>
              <a:gd name="connsiteX2" fmla="*/ 9166733 w 9166733"/>
              <a:gd name="connsiteY2" fmla="*/ 2422 h 1490325"/>
              <a:gd name="connsiteX3" fmla="*/ 8076769 w 9166733"/>
              <a:gd name="connsiteY3" fmla="*/ 1422993 h 1490325"/>
              <a:gd name="connsiteX4" fmla="*/ 8103 w 9166733"/>
              <a:gd name="connsiteY4" fmla="*/ 1341103 h 1490325"/>
              <a:gd name="connsiteX0" fmla="*/ 8103 w 8691245"/>
              <a:gd name="connsiteY0" fmla="*/ 1345996 h 1495218"/>
              <a:gd name="connsiteX1" fmla="*/ 2740 w 8691245"/>
              <a:gd name="connsiteY1" fmla="*/ 4893 h 1495218"/>
              <a:gd name="connsiteX2" fmla="*/ 8691245 w 8691245"/>
              <a:gd name="connsiteY2" fmla="*/ 0 h 1495218"/>
              <a:gd name="connsiteX3" fmla="*/ 8076769 w 8691245"/>
              <a:gd name="connsiteY3" fmla="*/ 1427886 h 1495218"/>
              <a:gd name="connsiteX4" fmla="*/ 8103 w 8691245"/>
              <a:gd name="connsiteY4" fmla="*/ 1345996 h 1495218"/>
              <a:gd name="connsiteX0" fmla="*/ 8103 w 8691245"/>
              <a:gd name="connsiteY0" fmla="*/ 1345996 h 1454085"/>
              <a:gd name="connsiteX1" fmla="*/ 2740 w 8691245"/>
              <a:gd name="connsiteY1" fmla="*/ 4893 h 1454085"/>
              <a:gd name="connsiteX2" fmla="*/ 8691245 w 8691245"/>
              <a:gd name="connsiteY2" fmla="*/ 0 h 1454085"/>
              <a:gd name="connsiteX3" fmla="*/ 7403771 w 8691245"/>
              <a:gd name="connsiteY3" fmla="*/ 1376680 h 1454085"/>
              <a:gd name="connsiteX4" fmla="*/ 8103 w 8691245"/>
              <a:gd name="connsiteY4" fmla="*/ 1345996 h 1454085"/>
              <a:gd name="connsiteX0" fmla="*/ 8103 w 8691245"/>
              <a:gd name="connsiteY0" fmla="*/ 1345996 h 1376680"/>
              <a:gd name="connsiteX1" fmla="*/ 2740 w 8691245"/>
              <a:gd name="connsiteY1" fmla="*/ 4893 h 1376680"/>
              <a:gd name="connsiteX2" fmla="*/ 8691245 w 8691245"/>
              <a:gd name="connsiteY2" fmla="*/ 0 h 1376680"/>
              <a:gd name="connsiteX3" fmla="*/ 7403771 w 8691245"/>
              <a:gd name="connsiteY3" fmla="*/ 1376680 h 1376680"/>
              <a:gd name="connsiteX4" fmla="*/ 8103 w 8691245"/>
              <a:gd name="connsiteY4" fmla="*/ 1345996 h 1376680"/>
              <a:gd name="connsiteX0" fmla="*/ 8103 w 8691245"/>
              <a:gd name="connsiteY0" fmla="*/ 1345996 h 1387146"/>
              <a:gd name="connsiteX1" fmla="*/ 2740 w 8691245"/>
              <a:gd name="connsiteY1" fmla="*/ 4893 h 1387146"/>
              <a:gd name="connsiteX2" fmla="*/ 8691245 w 8691245"/>
              <a:gd name="connsiteY2" fmla="*/ 0 h 1387146"/>
              <a:gd name="connsiteX3" fmla="*/ 7403771 w 8691245"/>
              <a:gd name="connsiteY3" fmla="*/ 1376680 h 1387146"/>
              <a:gd name="connsiteX4" fmla="*/ 8103 w 8691245"/>
              <a:gd name="connsiteY4" fmla="*/ 1345996 h 1387146"/>
              <a:gd name="connsiteX0" fmla="*/ 1314 w 8691771"/>
              <a:gd name="connsiteY0" fmla="*/ 1331365 h 1385510"/>
              <a:gd name="connsiteX1" fmla="*/ 3266 w 8691771"/>
              <a:gd name="connsiteY1" fmla="*/ 4893 h 1385510"/>
              <a:gd name="connsiteX2" fmla="*/ 8691771 w 8691771"/>
              <a:gd name="connsiteY2" fmla="*/ 0 h 1385510"/>
              <a:gd name="connsiteX3" fmla="*/ 7404297 w 8691771"/>
              <a:gd name="connsiteY3" fmla="*/ 1376680 h 1385510"/>
              <a:gd name="connsiteX4" fmla="*/ 1314 w 8691771"/>
              <a:gd name="connsiteY4" fmla="*/ 1331365 h 1385510"/>
              <a:gd name="connsiteX0" fmla="*/ 0 w 8705088"/>
              <a:gd name="connsiteY0" fmla="*/ 1053387 h 1378881"/>
              <a:gd name="connsiteX1" fmla="*/ 16583 w 8705088"/>
              <a:gd name="connsiteY1" fmla="*/ 4893 h 1378881"/>
              <a:gd name="connsiteX2" fmla="*/ 8705088 w 8705088"/>
              <a:gd name="connsiteY2" fmla="*/ 0 h 1378881"/>
              <a:gd name="connsiteX3" fmla="*/ 7417614 w 8705088"/>
              <a:gd name="connsiteY3" fmla="*/ 1376680 h 1378881"/>
              <a:gd name="connsiteX4" fmla="*/ 0 w 8705088"/>
              <a:gd name="connsiteY4" fmla="*/ 1053387 h 1378881"/>
              <a:gd name="connsiteX0" fmla="*/ 0 w 8705088"/>
              <a:gd name="connsiteY0" fmla="*/ 1053387 h 1306272"/>
              <a:gd name="connsiteX1" fmla="*/ 16583 w 8705088"/>
              <a:gd name="connsiteY1" fmla="*/ 4893 h 1306272"/>
              <a:gd name="connsiteX2" fmla="*/ 8705088 w 8705088"/>
              <a:gd name="connsiteY2" fmla="*/ 0 h 1306272"/>
              <a:gd name="connsiteX3" fmla="*/ 7534657 w 8705088"/>
              <a:gd name="connsiteY3" fmla="*/ 1303528 h 1306272"/>
              <a:gd name="connsiteX4" fmla="*/ 0 w 8705088"/>
              <a:gd name="connsiteY4" fmla="*/ 1053387 h 1306272"/>
              <a:gd name="connsiteX0" fmla="*/ 0 w 8705088"/>
              <a:gd name="connsiteY0" fmla="*/ 1053387 h 1315493"/>
              <a:gd name="connsiteX1" fmla="*/ 16583 w 8705088"/>
              <a:gd name="connsiteY1" fmla="*/ 4893 h 1315493"/>
              <a:gd name="connsiteX2" fmla="*/ 8705088 w 8705088"/>
              <a:gd name="connsiteY2" fmla="*/ 0 h 1315493"/>
              <a:gd name="connsiteX3" fmla="*/ 7534657 w 8705088"/>
              <a:gd name="connsiteY3" fmla="*/ 1303528 h 1315493"/>
              <a:gd name="connsiteX4" fmla="*/ 0 w 8705088"/>
              <a:gd name="connsiteY4" fmla="*/ 1053387 h 1315493"/>
              <a:gd name="connsiteX0" fmla="*/ 0 w 8705088"/>
              <a:gd name="connsiteY0" fmla="*/ 1053387 h 1399599"/>
              <a:gd name="connsiteX1" fmla="*/ 16583 w 8705088"/>
              <a:gd name="connsiteY1" fmla="*/ 4893 h 1399599"/>
              <a:gd name="connsiteX2" fmla="*/ 8705088 w 8705088"/>
              <a:gd name="connsiteY2" fmla="*/ 0 h 1399599"/>
              <a:gd name="connsiteX3" fmla="*/ 7534657 w 8705088"/>
              <a:gd name="connsiteY3" fmla="*/ 1303528 h 1399599"/>
              <a:gd name="connsiteX4" fmla="*/ 5449825 w 8705088"/>
              <a:gd name="connsiteY4" fmla="*/ 1274267 h 1399599"/>
              <a:gd name="connsiteX5" fmla="*/ 0 w 8705088"/>
              <a:gd name="connsiteY5" fmla="*/ 1053387 h 1399599"/>
              <a:gd name="connsiteX0" fmla="*/ 0 w 8705088"/>
              <a:gd name="connsiteY0" fmla="*/ 1053387 h 1369064"/>
              <a:gd name="connsiteX1" fmla="*/ 16583 w 8705088"/>
              <a:gd name="connsiteY1" fmla="*/ 4893 h 1369064"/>
              <a:gd name="connsiteX2" fmla="*/ 8705088 w 8705088"/>
              <a:gd name="connsiteY2" fmla="*/ 0 h 1369064"/>
              <a:gd name="connsiteX3" fmla="*/ 7534657 w 8705088"/>
              <a:gd name="connsiteY3" fmla="*/ 1303528 h 1369064"/>
              <a:gd name="connsiteX4" fmla="*/ 0 w 8705088"/>
              <a:gd name="connsiteY4" fmla="*/ 1053387 h 1369064"/>
              <a:gd name="connsiteX0" fmla="*/ 0 w 8705088"/>
              <a:gd name="connsiteY0" fmla="*/ 1053387 h 1438660"/>
              <a:gd name="connsiteX1" fmla="*/ 16583 w 8705088"/>
              <a:gd name="connsiteY1" fmla="*/ 4893 h 1438660"/>
              <a:gd name="connsiteX2" fmla="*/ 8705088 w 8705088"/>
              <a:gd name="connsiteY2" fmla="*/ 0 h 1438660"/>
              <a:gd name="connsiteX3" fmla="*/ 7534657 w 8705088"/>
              <a:gd name="connsiteY3" fmla="*/ 1303528 h 1438660"/>
              <a:gd name="connsiteX4" fmla="*/ 5259630 w 8705088"/>
              <a:gd name="connsiteY4" fmla="*/ 1369365 h 1438660"/>
              <a:gd name="connsiteX5" fmla="*/ 0 w 8705088"/>
              <a:gd name="connsiteY5" fmla="*/ 1053387 h 1438660"/>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399489"/>
              <a:gd name="connsiteX1" fmla="*/ 16583 w 8705088"/>
              <a:gd name="connsiteY1" fmla="*/ 4893 h 1399489"/>
              <a:gd name="connsiteX2" fmla="*/ 8705088 w 8705088"/>
              <a:gd name="connsiteY2" fmla="*/ 0 h 1399489"/>
              <a:gd name="connsiteX3" fmla="*/ 7534657 w 8705088"/>
              <a:gd name="connsiteY3" fmla="*/ 1303528 h 1399489"/>
              <a:gd name="connsiteX4" fmla="*/ 5266946 w 8705088"/>
              <a:gd name="connsiteY4" fmla="*/ 1245006 h 1399489"/>
              <a:gd name="connsiteX5" fmla="*/ 0 w 8705088"/>
              <a:gd name="connsiteY5" fmla="*/ 1053387 h 1399489"/>
              <a:gd name="connsiteX0" fmla="*/ 17 w 8705105"/>
              <a:gd name="connsiteY0" fmla="*/ 1053387 h 1399489"/>
              <a:gd name="connsiteX1" fmla="*/ 16600 w 8705105"/>
              <a:gd name="connsiteY1" fmla="*/ 4893 h 1399489"/>
              <a:gd name="connsiteX2" fmla="*/ 8705105 w 8705105"/>
              <a:gd name="connsiteY2" fmla="*/ 0 h 1399489"/>
              <a:gd name="connsiteX3" fmla="*/ 7534674 w 8705105"/>
              <a:gd name="connsiteY3" fmla="*/ 1303528 h 1399489"/>
              <a:gd name="connsiteX4" fmla="*/ 5266963 w 8705105"/>
              <a:gd name="connsiteY4" fmla="*/ 1245006 h 1399489"/>
              <a:gd name="connsiteX5" fmla="*/ 17 w 8705105"/>
              <a:gd name="connsiteY5" fmla="*/ 1053387 h 1399489"/>
              <a:gd name="connsiteX0" fmla="*/ 17 w 8705105"/>
              <a:gd name="connsiteY0" fmla="*/ 1053387 h 1421903"/>
              <a:gd name="connsiteX1" fmla="*/ 16600 w 8705105"/>
              <a:gd name="connsiteY1" fmla="*/ 4893 h 1421903"/>
              <a:gd name="connsiteX2" fmla="*/ 8705105 w 8705105"/>
              <a:gd name="connsiteY2" fmla="*/ 0 h 1421903"/>
              <a:gd name="connsiteX3" fmla="*/ 7534674 w 8705105"/>
              <a:gd name="connsiteY3" fmla="*/ 1303528 h 1421903"/>
              <a:gd name="connsiteX4" fmla="*/ 5186495 w 8705105"/>
              <a:gd name="connsiteY4" fmla="*/ 1325473 h 1421903"/>
              <a:gd name="connsiteX5" fmla="*/ 17 w 8705105"/>
              <a:gd name="connsiteY5" fmla="*/ 1053387 h 1421903"/>
              <a:gd name="connsiteX0" fmla="*/ 0 w 8705088"/>
              <a:gd name="connsiteY0" fmla="*/ 1053387 h 1421903"/>
              <a:gd name="connsiteX1" fmla="*/ 16583 w 8705088"/>
              <a:gd name="connsiteY1" fmla="*/ 4893 h 1421903"/>
              <a:gd name="connsiteX2" fmla="*/ 8705088 w 8705088"/>
              <a:gd name="connsiteY2" fmla="*/ 0 h 1421903"/>
              <a:gd name="connsiteX3" fmla="*/ 7534657 w 8705088"/>
              <a:gd name="connsiteY3" fmla="*/ 1303528 h 1421903"/>
              <a:gd name="connsiteX4" fmla="*/ 5186478 w 8705088"/>
              <a:gd name="connsiteY4" fmla="*/ 1325473 h 1421903"/>
              <a:gd name="connsiteX5" fmla="*/ 0 w 8705088"/>
              <a:gd name="connsiteY5" fmla="*/ 1053387 h 1421903"/>
              <a:gd name="connsiteX0" fmla="*/ 0 w 8705088"/>
              <a:gd name="connsiteY0" fmla="*/ 1053387 h 1363026"/>
              <a:gd name="connsiteX1" fmla="*/ 16583 w 8705088"/>
              <a:gd name="connsiteY1" fmla="*/ 4893 h 1363026"/>
              <a:gd name="connsiteX2" fmla="*/ 8705088 w 8705088"/>
              <a:gd name="connsiteY2" fmla="*/ 0 h 1363026"/>
              <a:gd name="connsiteX3" fmla="*/ 7863841 w 8705088"/>
              <a:gd name="connsiteY3" fmla="*/ 1193800 h 1363026"/>
              <a:gd name="connsiteX4" fmla="*/ 5186478 w 8705088"/>
              <a:gd name="connsiteY4" fmla="*/ 1325473 h 1363026"/>
              <a:gd name="connsiteX5" fmla="*/ 0 w 8705088"/>
              <a:gd name="connsiteY5" fmla="*/ 1053387 h 1363026"/>
              <a:gd name="connsiteX0" fmla="*/ 0 w 8705088"/>
              <a:gd name="connsiteY0" fmla="*/ 1053387 h 1378665"/>
              <a:gd name="connsiteX1" fmla="*/ 16583 w 8705088"/>
              <a:gd name="connsiteY1" fmla="*/ 4893 h 1378665"/>
              <a:gd name="connsiteX2" fmla="*/ 8705088 w 8705088"/>
              <a:gd name="connsiteY2" fmla="*/ 0 h 1378665"/>
              <a:gd name="connsiteX3" fmla="*/ 7863841 w 8705088"/>
              <a:gd name="connsiteY3" fmla="*/ 1193800 h 1378665"/>
              <a:gd name="connsiteX4" fmla="*/ 5186478 w 8705088"/>
              <a:gd name="connsiteY4" fmla="*/ 1325473 h 1378665"/>
              <a:gd name="connsiteX5" fmla="*/ 0 w 8705088"/>
              <a:gd name="connsiteY5" fmla="*/ 1053387 h 1378665"/>
              <a:gd name="connsiteX0" fmla="*/ 0 w 8705088"/>
              <a:gd name="connsiteY0" fmla="*/ 1053387 h 1344656"/>
              <a:gd name="connsiteX1" fmla="*/ 16583 w 8705088"/>
              <a:gd name="connsiteY1" fmla="*/ 4893 h 1344656"/>
              <a:gd name="connsiteX2" fmla="*/ 8705088 w 8705088"/>
              <a:gd name="connsiteY2" fmla="*/ 0 h 1344656"/>
              <a:gd name="connsiteX3" fmla="*/ 7980884 w 8705088"/>
              <a:gd name="connsiteY3" fmla="*/ 1003605 h 1344656"/>
              <a:gd name="connsiteX4" fmla="*/ 5186478 w 8705088"/>
              <a:gd name="connsiteY4" fmla="*/ 1325473 h 1344656"/>
              <a:gd name="connsiteX5" fmla="*/ 0 w 8705088"/>
              <a:gd name="connsiteY5" fmla="*/ 1053387 h 1344656"/>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9258677"/>
              <a:gd name="connsiteY0" fmla="*/ 1053387 h 1351155"/>
              <a:gd name="connsiteX1" fmla="*/ 16583 w 9258677"/>
              <a:gd name="connsiteY1" fmla="*/ 4893 h 1351155"/>
              <a:gd name="connsiteX2" fmla="*/ 8705088 w 9258677"/>
              <a:gd name="connsiteY2" fmla="*/ 0 h 1351155"/>
              <a:gd name="connsiteX3" fmla="*/ 8332014 w 9258677"/>
              <a:gd name="connsiteY3" fmla="*/ 667106 h 1351155"/>
              <a:gd name="connsiteX4" fmla="*/ 7980884 w 9258677"/>
              <a:gd name="connsiteY4" fmla="*/ 1003605 h 1351155"/>
              <a:gd name="connsiteX5" fmla="*/ 5186478 w 9258677"/>
              <a:gd name="connsiteY5" fmla="*/ 1325473 h 1351155"/>
              <a:gd name="connsiteX6" fmla="*/ 0 w 9258677"/>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46645 w 8705088"/>
              <a:gd name="connsiteY3" fmla="*/ 579324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70377"/>
              <a:gd name="connsiteX1" fmla="*/ 16583 w 8705088"/>
              <a:gd name="connsiteY1" fmla="*/ 4893 h 1370377"/>
              <a:gd name="connsiteX2" fmla="*/ 8705088 w 8705088"/>
              <a:gd name="connsiteY2" fmla="*/ 0 h 1370377"/>
              <a:gd name="connsiteX3" fmla="*/ 8346645 w 8705088"/>
              <a:gd name="connsiteY3" fmla="*/ 579324 h 1370377"/>
              <a:gd name="connsiteX4" fmla="*/ 7798004 w 8705088"/>
              <a:gd name="connsiteY4" fmla="*/ 1106018 h 1370377"/>
              <a:gd name="connsiteX5" fmla="*/ 5186478 w 8705088"/>
              <a:gd name="connsiteY5" fmla="*/ 1325473 h 1370377"/>
              <a:gd name="connsiteX6" fmla="*/ 0 w 8705088"/>
              <a:gd name="connsiteY6" fmla="*/ 1053387 h 1370377"/>
              <a:gd name="connsiteX0" fmla="*/ 0 w 8705088"/>
              <a:gd name="connsiteY0" fmla="*/ 1053387 h 1345731"/>
              <a:gd name="connsiteX1" fmla="*/ 16583 w 8705088"/>
              <a:gd name="connsiteY1" fmla="*/ 4893 h 1345731"/>
              <a:gd name="connsiteX2" fmla="*/ 8705088 w 8705088"/>
              <a:gd name="connsiteY2" fmla="*/ 0 h 1345731"/>
              <a:gd name="connsiteX3" fmla="*/ 8346645 w 8705088"/>
              <a:gd name="connsiteY3" fmla="*/ 579324 h 1345731"/>
              <a:gd name="connsiteX4" fmla="*/ 7798004 w 8705088"/>
              <a:gd name="connsiteY4" fmla="*/ 1106018 h 1345731"/>
              <a:gd name="connsiteX5" fmla="*/ 5186478 w 8705088"/>
              <a:gd name="connsiteY5" fmla="*/ 1325473 h 1345731"/>
              <a:gd name="connsiteX6" fmla="*/ 0 w 8705088"/>
              <a:gd name="connsiteY6" fmla="*/ 1053387 h 1345731"/>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8387"/>
              <a:gd name="connsiteX1" fmla="*/ 16583 w 8705088"/>
              <a:gd name="connsiteY1" fmla="*/ 4893 h 1348387"/>
              <a:gd name="connsiteX2" fmla="*/ 8705088 w 8705088"/>
              <a:gd name="connsiteY2" fmla="*/ 0 h 1348387"/>
              <a:gd name="connsiteX3" fmla="*/ 8346645 w 8705088"/>
              <a:gd name="connsiteY3" fmla="*/ 579324 h 1348387"/>
              <a:gd name="connsiteX4" fmla="*/ 7857381 w 8705088"/>
              <a:gd name="connsiteY4" fmla="*/ 1088205 h 1348387"/>
              <a:gd name="connsiteX5" fmla="*/ 5186478 w 8705088"/>
              <a:gd name="connsiteY5" fmla="*/ 1325473 h 1348387"/>
              <a:gd name="connsiteX6" fmla="*/ 0 w 8705088"/>
              <a:gd name="connsiteY6" fmla="*/ 1053387 h 1348387"/>
              <a:gd name="connsiteX0" fmla="*/ 0 w 8705088"/>
              <a:gd name="connsiteY0" fmla="*/ 1053387 h 1367097"/>
              <a:gd name="connsiteX1" fmla="*/ 16583 w 8705088"/>
              <a:gd name="connsiteY1" fmla="*/ 4893 h 1367097"/>
              <a:gd name="connsiteX2" fmla="*/ 8705088 w 8705088"/>
              <a:gd name="connsiteY2" fmla="*/ 0 h 1367097"/>
              <a:gd name="connsiteX3" fmla="*/ 8346645 w 8705088"/>
              <a:gd name="connsiteY3" fmla="*/ 579324 h 1367097"/>
              <a:gd name="connsiteX4" fmla="*/ 7518934 w 8705088"/>
              <a:gd name="connsiteY4" fmla="*/ 1195082 h 1367097"/>
              <a:gd name="connsiteX5" fmla="*/ 5186478 w 8705088"/>
              <a:gd name="connsiteY5" fmla="*/ 1325473 h 1367097"/>
              <a:gd name="connsiteX6" fmla="*/ 0 w 8705088"/>
              <a:gd name="connsiteY6" fmla="*/ 1053387 h 1367097"/>
              <a:gd name="connsiteX0" fmla="*/ 0 w 8705088"/>
              <a:gd name="connsiteY0" fmla="*/ 1053387 h 1354083"/>
              <a:gd name="connsiteX1" fmla="*/ 16583 w 8705088"/>
              <a:gd name="connsiteY1" fmla="*/ 4893 h 1354083"/>
              <a:gd name="connsiteX2" fmla="*/ 8705088 w 8705088"/>
              <a:gd name="connsiteY2" fmla="*/ 0 h 1354083"/>
              <a:gd name="connsiteX3" fmla="*/ 8055699 w 8705088"/>
              <a:gd name="connsiteY3" fmla="*/ 644638 h 1354083"/>
              <a:gd name="connsiteX4" fmla="*/ 7518934 w 8705088"/>
              <a:gd name="connsiteY4" fmla="*/ 1195082 h 1354083"/>
              <a:gd name="connsiteX5" fmla="*/ 5186478 w 8705088"/>
              <a:gd name="connsiteY5" fmla="*/ 1325473 h 1354083"/>
              <a:gd name="connsiteX6" fmla="*/ 0 w 8705088"/>
              <a:gd name="connsiteY6" fmla="*/ 1053387 h 1354083"/>
              <a:gd name="connsiteX0" fmla="*/ 0 w 8354766"/>
              <a:gd name="connsiteY0" fmla="*/ 1048494 h 1349190"/>
              <a:gd name="connsiteX1" fmla="*/ 16583 w 8354766"/>
              <a:gd name="connsiteY1" fmla="*/ 0 h 1349190"/>
              <a:gd name="connsiteX2" fmla="*/ 8354766 w 8354766"/>
              <a:gd name="connsiteY2" fmla="*/ 12920 h 1349190"/>
              <a:gd name="connsiteX3" fmla="*/ 8055699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49190"/>
              <a:gd name="connsiteX1" fmla="*/ 16583 w 8354766"/>
              <a:gd name="connsiteY1" fmla="*/ 0 h 1349190"/>
              <a:gd name="connsiteX2" fmla="*/ 8354766 w 8354766"/>
              <a:gd name="connsiteY2" fmla="*/ 12920 h 1349190"/>
              <a:gd name="connsiteX3" fmla="*/ 7984448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97288"/>
              <a:gd name="connsiteX1" fmla="*/ 16583 w 8354766"/>
              <a:gd name="connsiteY1" fmla="*/ 0 h 1397288"/>
              <a:gd name="connsiteX2" fmla="*/ 8354766 w 8354766"/>
              <a:gd name="connsiteY2" fmla="*/ 12920 h 1397288"/>
              <a:gd name="connsiteX3" fmla="*/ 7984448 w 8354766"/>
              <a:gd name="connsiteY3" fmla="*/ 639745 h 1397288"/>
              <a:gd name="connsiteX4" fmla="*/ 7518934 w 8354766"/>
              <a:gd name="connsiteY4" fmla="*/ 1190189 h 1397288"/>
              <a:gd name="connsiteX5" fmla="*/ 5186478 w 8354766"/>
              <a:gd name="connsiteY5" fmla="*/ 1320580 h 1397288"/>
              <a:gd name="connsiteX6" fmla="*/ 0 w 8354766"/>
              <a:gd name="connsiteY6" fmla="*/ 1048494 h 1397288"/>
              <a:gd name="connsiteX0" fmla="*/ 0 w 8354766"/>
              <a:gd name="connsiteY0" fmla="*/ 1048494 h 1350071"/>
              <a:gd name="connsiteX1" fmla="*/ 16583 w 8354766"/>
              <a:gd name="connsiteY1" fmla="*/ 0 h 1350071"/>
              <a:gd name="connsiteX2" fmla="*/ 8354766 w 8354766"/>
              <a:gd name="connsiteY2" fmla="*/ 12920 h 1350071"/>
              <a:gd name="connsiteX3" fmla="*/ 7954760 w 8354766"/>
              <a:gd name="connsiteY3" fmla="*/ 604119 h 1350071"/>
              <a:gd name="connsiteX4" fmla="*/ 7518934 w 8354766"/>
              <a:gd name="connsiteY4" fmla="*/ 1190189 h 1350071"/>
              <a:gd name="connsiteX5" fmla="*/ 5186478 w 8354766"/>
              <a:gd name="connsiteY5" fmla="*/ 1320580 h 1350071"/>
              <a:gd name="connsiteX6" fmla="*/ 0 w 8354766"/>
              <a:gd name="connsiteY6" fmla="*/ 1048494 h 1350071"/>
              <a:gd name="connsiteX0" fmla="*/ 0 w 8354766"/>
              <a:gd name="connsiteY0" fmla="*/ 1048494 h 1442611"/>
              <a:gd name="connsiteX1" fmla="*/ 16583 w 8354766"/>
              <a:gd name="connsiteY1" fmla="*/ 0 h 1442611"/>
              <a:gd name="connsiteX2" fmla="*/ 8354766 w 8354766"/>
              <a:gd name="connsiteY2" fmla="*/ 12920 h 1442611"/>
              <a:gd name="connsiteX3" fmla="*/ 7954760 w 8354766"/>
              <a:gd name="connsiteY3" fmla="*/ 604119 h 1442611"/>
              <a:gd name="connsiteX4" fmla="*/ 7518934 w 8354766"/>
              <a:gd name="connsiteY4" fmla="*/ 1190189 h 1442611"/>
              <a:gd name="connsiteX5" fmla="*/ 5186478 w 8354766"/>
              <a:gd name="connsiteY5" fmla="*/ 1320580 h 1442611"/>
              <a:gd name="connsiteX6" fmla="*/ 0 w 8354766"/>
              <a:gd name="connsiteY6" fmla="*/ 1048494 h 1442611"/>
              <a:gd name="connsiteX0" fmla="*/ 0 w 8354766"/>
              <a:gd name="connsiteY0" fmla="*/ 1048494 h 1393195"/>
              <a:gd name="connsiteX1" fmla="*/ 16583 w 8354766"/>
              <a:gd name="connsiteY1" fmla="*/ 0 h 1393195"/>
              <a:gd name="connsiteX2" fmla="*/ 8354766 w 8354766"/>
              <a:gd name="connsiteY2" fmla="*/ 12920 h 1393195"/>
              <a:gd name="connsiteX3" fmla="*/ 7954760 w 8354766"/>
              <a:gd name="connsiteY3" fmla="*/ 604119 h 1393195"/>
              <a:gd name="connsiteX4" fmla="*/ 7518934 w 8354766"/>
              <a:gd name="connsiteY4" fmla="*/ 1190189 h 1393195"/>
              <a:gd name="connsiteX5" fmla="*/ 5186478 w 8354766"/>
              <a:gd name="connsiteY5" fmla="*/ 1320580 h 1393195"/>
              <a:gd name="connsiteX6" fmla="*/ 0 w 8354766"/>
              <a:gd name="connsiteY6" fmla="*/ 1048494 h 1393195"/>
              <a:gd name="connsiteX0" fmla="*/ 0 w 8396330"/>
              <a:gd name="connsiteY0" fmla="*/ 1048494 h 1393195"/>
              <a:gd name="connsiteX1" fmla="*/ 16583 w 8396330"/>
              <a:gd name="connsiteY1" fmla="*/ 0 h 1393195"/>
              <a:gd name="connsiteX2" fmla="*/ 8396330 w 8396330"/>
              <a:gd name="connsiteY2" fmla="*/ 6982 h 1393195"/>
              <a:gd name="connsiteX3" fmla="*/ 7954760 w 8396330"/>
              <a:gd name="connsiteY3" fmla="*/ 604119 h 1393195"/>
              <a:gd name="connsiteX4" fmla="*/ 7518934 w 8396330"/>
              <a:gd name="connsiteY4" fmla="*/ 1190189 h 1393195"/>
              <a:gd name="connsiteX5" fmla="*/ 5186478 w 8396330"/>
              <a:gd name="connsiteY5" fmla="*/ 1320580 h 1393195"/>
              <a:gd name="connsiteX6" fmla="*/ 0 w 8396330"/>
              <a:gd name="connsiteY6" fmla="*/ 1048494 h 1393195"/>
              <a:gd name="connsiteX0" fmla="*/ 0 w 8396330"/>
              <a:gd name="connsiteY0" fmla="*/ 1048494 h 1349773"/>
              <a:gd name="connsiteX1" fmla="*/ 16583 w 8396330"/>
              <a:gd name="connsiteY1" fmla="*/ 0 h 1349773"/>
              <a:gd name="connsiteX2" fmla="*/ 8396330 w 8396330"/>
              <a:gd name="connsiteY2" fmla="*/ 6982 h 1349773"/>
              <a:gd name="connsiteX3" fmla="*/ 7936947 w 8396330"/>
              <a:gd name="connsiteY3" fmla="*/ 615994 h 1349773"/>
              <a:gd name="connsiteX4" fmla="*/ 7518934 w 8396330"/>
              <a:gd name="connsiteY4" fmla="*/ 1190189 h 1349773"/>
              <a:gd name="connsiteX5" fmla="*/ 5186478 w 8396330"/>
              <a:gd name="connsiteY5" fmla="*/ 1320580 h 1349773"/>
              <a:gd name="connsiteX6" fmla="*/ 0 w 8396330"/>
              <a:gd name="connsiteY6" fmla="*/ 1048494 h 1349773"/>
              <a:gd name="connsiteX0" fmla="*/ 0 w 8396330"/>
              <a:gd name="connsiteY0" fmla="*/ 1048494 h 1409564"/>
              <a:gd name="connsiteX1" fmla="*/ 16583 w 8396330"/>
              <a:gd name="connsiteY1" fmla="*/ 0 h 1409564"/>
              <a:gd name="connsiteX2" fmla="*/ 8396330 w 8396330"/>
              <a:gd name="connsiteY2" fmla="*/ 6982 h 1409564"/>
              <a:gd name="connsiteX3" fmla="*/ 7936947 w 8396330"/>
              <a:gd name="connsiteY3" fmla="*/ 615994 h 1409564"/>
              <a:gd name="connsiteX4" fmla="*/ 7518934 w 8396330"/>
              <a:gd name="connsiteY4" fmla="*/ 1190189 h 1409564"/>
              <a:gd name="connsiteX5" fmla="*/ 5186478 w 8396330"/>
              <a:gd name="connsiteY5" fmla="*/ 1320580 h 1409564"/>
              <a:gd name="connsiteX6" fmla="*/ 0 w 8396330"/>
              <a:gd name="connsiteY6" fmla="*/ 1048494 h 1409564"/>
              <a:gd name="connsiteX0" fmla="*/ 0 w 8396330"/>
              <a:gd name="connsiteY0" fmla="*/ 1048494 h 1405179"/>
              <a:gd name="connsiteX1" fmla="*/ 16583 w 8396330"/>
              <a:gd name="connsiteY1" fmla="*/ 0 h 1405179"/>
              <a:gd name="connsiteX2" fmla="*/ 8396330 w 8396330"/>
              <a:gd name="connsiteY2" fmla="*/ 6982 h 1405179"/>
              <a:gd name="connsiteX3" fmla="*/ 7936947 w 8396330"/>
              <a:gd name="connsiteY3" fmla="*/ 615994 h 1405179"/>
              <a:gd name="connsiteX4" fmla="*/ 7518934 w 8396330"/>
              <a:gd name="connsiteY4" fmla="*/ 1190189 h 1405179"/>
              <a:gd name="connsiteX5" fmla="*/ 5186478 w 8396330"/>
              <a:gd name="connsiteY5" fmla="*/ 1320580 h 1405179"/>
              <a:gd name="connsiteX6" fmla="*/ 0 w 8396330"/>
              <a:gd name="connsiteY6" fmla="*/ 1048494 h 1405179"/>
              <a:gd name="connsiteX0" fmla="*/ 0 w 8396330"/>
              <a:gd name="connsiteY0" fmla="*/ 1048494 h 1399560"/>
              <a:gd name="connsiteX1" fmla="*/ 16583 w 8396330"/>
              <a:gd name="connsiteY1" fmla="*/ 0 h 1399560"/>
              <a:gd name="connsiteX2" fmla="*/ 8396330 w 8396330"/>
              <a:gd name="connsiteY2" fmla="*/ 6982 h 1399560"/>
              <a:gd name="connsiteX3" fmla="*/ 7936947 w 8396330"/>
              <a:gd name="connsiteY3" fmla="*/ 615994 h 1399560"/>
              <a:gd name="connsiteX4" fmla="*/ 7479178 w 8396330"/>
              <a:gd name="connsiteY4" fmla="*/ 1178262 h 1399560"/>
              <a:gd name="connsiteX5" fmla="*/ 5186478 w 8396330"/>
              <a:gd name="connsiteY5" fmla="*/ 1320580 h 1399560"/>
              <a:gd name="connsiteX6" fmla="*/ 0 w 8396330"/>
              <a:gd name="connsiteY6" fmla="*/ 1048494 h 1399560"/>
              <a:gd name="connsiteX0" fmla="*/ 0 w 8396330"/>
              <a:gd name="connsiteY0" fmla="*/ 1048494 h 1421565"/>
              <a:gd name="connsiteX1" fmla="*/ 16583 w 8396330"/>
              <a:gd name="connsiteY1" fmla="*/ 0 h 1421565"/>
              <a:gd name="connsiteX2" fmla="*/ 8396330 w 8396330"/>
              <a:gd name="connsiteY2" fmla="*/ 6982 h 1421565"/>
              <a:gd name="connsiteX3" fmla="*/ 7936947 w 8396330"/>
              <a:gd name="connsiteY3" fmla="*/ 615994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421565"/>
              <a:gd name="connsiteX1" fmla="*/ 16583 w 8396330"/>
              <a:gd name="connsiteY1" fmla="*/ 0 h 1421565"/>
              <a:gd name="connsiteX2" fmla="*/ 8396330 w 8396330"/>
              <a:gd name="connsiteY2" fmla="*/ 6982 h 1421565"/>
              <a:gd name="connsiteX3" fmla="*/ 8135730 w 8396330"/>
              <a:gd name="connsiteY3" fmla="*/ 361552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333574"/>
              <a:gd name="connsiteX1" fmla="*/ 16583 w 8396330"/>
              <a:gd name="connsiteY1" fmla="*/ 0 h 1333574"/>
              <a:gd name="connsiteX2" fmla="*/ 8396330 w 8396330"/>
              <a:gd name="connsiteY2" fmla="*/ 6982 h 1333574"/>
              <a:gd name="connsiteX3" fmla="*/ 8135730 w 8396330"/>
              <a:gd name="connsiteY3" fmla="*/ 361552 h 1333574"/>
              <a:gd name="connsiteX4" fmla="*/ 7852889 w 8396330"/>
              <a:gd name="connsiteY4" fmla="*/ 732988 h 1333574"/>
              <a:gd name="connsiteX5" fmla="*/ 5186478 w 8396330"/>
              <a:gd name="connsiteY5" fmla="*/ 1320580 h 1333574"/>
              <a:gd name="connsiteX6" fmla="*/ 0 w 8396330"/>
              <a:gd name="connsiteY6" fmla="*/ 1048494 h 1333574"/>
              <a:gd name="connsiteX0" fmla="*/ 0 w 8396330"/>
              <a:gd name="connsiteY0" fmla="*/ 1048494 h 1127504"/>
              <a:gd name="connsiteX1" fmla="*/ 16583 w 8396330"/>
              <a:gd name="connsiteY1" fmla="*/ 0 h 1127504"/>
              <a:gd name="connsiteX2" fmla="*/ 8396330 w 8396330"/>
              <a:gd name="connsiteY2" fmla="*/ 6982 h 1127504"/>
              <a:gd name="connsiteX3" fmla="*/ 8135730 w 8396330"/>
              <a:gd name="connsiteY3" fmla="*/ 361552 h 1127504"/>
              <a:gd name="connsiteX4" fmla="*/ 7852889 w 8396330"/>
              <a:gd name="connsiteY4" fmla="*/ 732988 h 1127504"/>
              <a:gd name="connsiteX5" fmla="*/ 5099014 w 8396330"/>
              <a:gd name="connsiteY5" fmla="*/ 1097944 h 1127504"/>
              <a:gd name="connsiteX6" fmla="*/ 0 w 8396330"/>
              <a:gd name="connsiteY6" fmla="*/ 1048494 h 1127504"/>
              <a:gd name="connsiteX0" fmla="*/ 0 w 8388378"/>
              <a:gd name="connsiteY0" fmla="*/ 833809 h 1127504"/>
              <a:gd name="connsiteX1" fmla="*/ 8631 w 8388378"/>
              <a:gd name="connsiteY1" fmla="*/ 0 h 1127504"/>
              <a:gd name="connsiteX2" fmla="*/ 8388378 w 8388378"/>
              <a:gd name="connsiteY2" fmla="*/ 6982 h 1127504"/>
              <a:gd name="connsiteX3" fmla="*/ 8127778 w 8388378"/>
              <a:gd name="connsiteY3" fmla="*/ 361552 h 1127504"/>
              <a:gd name="connsiteX4" fmla="*/ 7844937 w 8388378"/>
              <a:gd name="connsiteY4" fmla="*/ 732988 h 1127504"/>
              <a:gd name="connsiteX5" fmla="*/ 5091062 w 8388378"/>
              <a:gd name="connsiteY5" fmla="*/ 1097944 h 1127504"/>
              <a:gd name="connsiteX6" fmla="*/ 0 w 8388378"/>
              <a:gd name="connsiteY6" fmla="*/ 833809 h 1127504"/>
              <a:gd name="connsiteX0" fmla="*/ 0 w 8388378"/>
              <a:gd name="connsiteY0" fmla="*/ 833809 h 965147"/>
              <a:gd name="connsiteX1" fmla="*/ 8631 w 8388378"/>
              <a:gd name="connsiteY1" fmla="*/ 0 h 965147"/>
              <a:gd name="connsiteX2" fmla="*/ 8388378 w 8388378"/>
              <a:gd name="connsiteY2" fmla="*/ 6982 h 965147"/>
              <a:gd name="connsiteX3" fmla="*/ 8127778 w 8388378"/>
              <a:gd name="connsiteY3" fmla="*/ 361552 h 965147"/>
              <a:gd name="connsiteX4" fmla="*/ 7844937 w 8388378"/>
              <a:gd name="connsiteY4" fmla="*/ 732988 h 965147"/>
              <a:gd name="connsiteX5" fmla="*/ 5560189 w 8388378"/>
              <a:gd name="connsiteY5" fmla="*/ 851454 h 965147"/>
              <a:gd name="connsiteX6" fmla="*/ 0 w 8388378"/>
              <a:gd name="connsiteY6" fmla="*/ 833809 h 965147"/>
              <a:gd name="connsiteX0" fmla="*/ 0 w 8388378"/>
              <a:gd name="connsiteY0" fmla="*/ 833809 h 939073"/>
              <a:gd name="connsiteX1" fmla="*/ 8631 w 8388378"/>
              <a:gd name="connsiteY1" fmla="*/ 0 h 939073"/>
              <a:gd name="connsiteX2" fmla="*/ 8388378 w 8388378"/>
              <a:gd name="connsiteY2" fmla="*/ 6982 h 939073"/>
              <a:gd name="connsiteX3" fmla="*/ 8127778 w 8388378"/>
              <a:gd name="connsiteY3" fmla="*/ 361552 h 939073"/>
              <a:gd name="connsiteX4" fmla="*/ 7844937 w 8388378"/>
              <a:gd name="connsiteY4" fmla="*/ 732988 h 939073"/>
              <a:gd name="connsiteX5" fmla="*/ 5560189 w 8388378"/>
              <a:gd name="connsiteY5" fmla="*/ 851454 h 939073"/>
              <a:gd name="connsiteX6" fmla="*/ 0 w 8388378"/>
              <a:gd name="connsiteY6" fmla="*/ 833809 h 939073"/>
              <a:gd name="connsiteX0" fmla="*/ 0 w 8388378"/>
              <a:gd name="connsiteY0" fmla="*/ 833809 h 851711"/>
              <a:gd name="connsiteX1" fmla="*/ 8631 w 8388378"/>
              <a:gd name="connsiteY1" fmla="*/ 0 h 851711"/>
              <a:gd name="connsiteX2" fmla="*/ 8388378 w 8388378"/>
              <a:gd name="connsiteY2" fmla="*/ 6982 h 851711"/>
              <a:gd name="connsiteX3" fmla="*/ 8127778 w 8388378"/>
              <a:gd name="connsiteY3" fmla="*/ 361552 h 851711"/>
              <a:gd name="connsiteX4" fmla="*/ 7996012 w 8388378"/>
              <a:gd name="connsiteY4" fmla="*/ 502401 h 851711"/>
              <a:gd name="connsiteX5" fmla="*/ 5560189 w 8388378"/>
              <a:gd name="connsiteY5" fmla="*/ 851454 h 851711"/>
              <a:gd name="connsiteX6" fmla="*/ 0 w 8388378"/>
              <a:gd name="connsiteY6" fmla="*/ 833809 h 851711"/>
              <a:gd name="connsiteX0" fmla="*/ 0 w 8388378"/>
              <a:gd name="connsiteY0" fmla="*/ 833809 h 859516"/>
              <a:gd name="connsiteX1" fmla="*/ 8631 w 8388378"/>
              <a:gd name="connsiteY1" fmla="*/ 0 h 859516"/>
              <a:gd name="connsiteX2" fmla="*/ 8388378 w 8388378"/>
              <a:gd name="connsiteY2" fmla="*/ 6982 h 859516"/>
              <a:gd name="connsiteX3" fmla="*/ 8127778 w 8388378"/>
              <a:gd name="connsiteY3" fmla="*/ 361552 h 859516"/>
              <a:gd name="connsiteX4" fmla="*/ 7972158 w 8388378"/>
              <a:gd name="connsiteY4" fmla="*/ 558060 h 859516"/>
              <a:gd name="connsiteX5" fmla="*/ 5560189 w 8388378"/>
              <a:gd name="connsiteY5" fmla="*/ 851454 h 859516"/>
              <a:gd name="connsiteX6" fmla="*/ 0 w 8388378"/>
              <a:gd name="connsiteY6" fmla="*/ 833809 h 859516"/>
              <a:gd name="connsiteX0" fmla="*/ 0 w 8392711"/>
              <a:gd name="connsiteY0" fmla="*/ 835494 h 861201"/>
              <a:gd name="connsiteX1" fmla="*/ 8631 w 8392711"/>
              <a:gd name="connsiteY1" fmla="*/ 1685 h 861201"/>
              <a:gd name="connsiteX2" fmla="*/ 8392711 w 8392711"/>
              <a:gd name="connsiteY2" fmla="*/ 0 h 861201"/>
              <a:gd name="connsiteX3" fmla="*/ 8127778 w 8392711"/>
              <a:gd name="connsiteY3" fmla="*/ 363237 h 861201"/>
              <a:gd name="connsiteX4" fmla="*/ 7972158 w 8392711"/>
              <a:gd name="connsiteY4" fmla="*/ 559745 h 861201"/>
              <a:gd name="connsiteX5" fmla="*/ 5560189 w 8392711"/>
              <a:gd name="connsiteY5" fmla="*/ 853139 h 861201"/>
              <a:gd name="connsiteX6" fmla="*/ 0 w 8392711"/>
              <a:gd name="connsiteY6" fmla="*/ 835494 h 861201"/>
              <a:gd name="connsiteX0" fmla="*/ 0 w 8397997"/>
              <a:gd name="connsiteY0" fmla="*/ 856636 h 867905"/>
              <a:gd name="connsiteX1" fmla="*/ 13917 w 8397997"/>
              <a:gd name="connsiteY1" fmla="*/ 1685 h 867905"/>
              <a:gd name="connsiteX2" fmla="*/ 8397997 w 8397997"/>
              <a:gd name="connsiteY2" fmla="*/ 0 h 867905"/>
              <a:gd name="connsiteX3" fmla="*/ 8133064 w 8397997"/>
              <a:gd name="connsiteY3" fmla="*/ 363237 h 867905"/>
              <a:gd name="connsiteX4" fmla="*/ 7977444 w 8397997"/>
              <a:gd name="connsiteY4" fmla="*/ 559745 h 867905"/>
              <a:gd name="connsiteX5" fmla="*/ 5565475 w 8397997"/>
              <a:gd name="connsiteY5" fmla="*/ 853139 h 867905"/>
              <a:gd name="connsiteX6" fmla="*/ 0 w 8397997"/>
              <a:gd name="connsiteY6" fmla="*/ 856636 h 867905"/>
              <a:gd name="connsiteX0" fmla="*/ 0 w 8397997"/>
              <a:gd name="connsiteY0" fmla="*/ 846064 h 861201"/>
              <a:gd name="connsiteX1" fmla="*/ 13917 w 8397997"/>
              <a:gd name="connsiteY1" fmla="*/ 1685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4945 w 8402942"/>
              <a:gd name="connsiteY0" fmla="*/ 846064 h 883366"/>
              <a:gd name="connsiteX1" fmla="*/ 2959 w 8402942"/>
              <a:gd name="connsiteY1" fmla="*/ 120955 h 883366"/>
              <a:gd name="connsiteX2" fmla="*/ 8402942 w 8402942"/>
              <a:gd name="connsiteY2" fmla="*/ 0 h 883366"/>
              <a:gd name="connsiteX3" fmla="*/ 8138009 w 8402942"/>
              <a:gd name="connsiteY3" fmla="*/ 363237 h 883366"/>
              <a:gd name="connsiteX4" fmla="*/ 7982389 w 8402942"/>
              <a:gd name="connsiteY4" fmla="*/ 559745 h 883366"/>
              <a:gd name="connsiteX5" fmla="*/ 5570420 w 8402942"/>
              <a:gd name="connsiteY5" fmla="*/ 853139 h 883366"/>
              <a:gd name="connsiteX6" fmla="*/ 4945 w 8402942"/>
              <a:gd name="connsiteY6" fmla="*/ 846064 h 883366"/>
              <a:gd name="connsiteX0" fmla="*/ 0 w 8397997"/>
              <a:gd name="connsiteY0" fmla="*/ 846064 h 861201"/>
              <a:gd name="connsiteX1" fmla="*/ 5965 w 8397997"/>
              <a:gd name="connsiteY1" fmla="*/ 1686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73427 w 8397997"/>
              <a:gd name="connsiteY5" fmla="*/ 841212 h 858731"/>
              <a:gd name="connsiteX6" fmla="*/ 0 w 8397997"/>
              <a:gd name="connsiteY6" fmla="*/ 846064 h 858731"/>
              <a:gd name="connsiteX0" fmla="*/ 0 w 8397997"/>
              <a:gd name="connsiteY0" fmla="*/ 846064 h 912869"/>
              <a:gd name="connsiteX1" fmla="*/ 5965 w 8397997"/>
              <a:gd name="connsiteY1" fmla="*/ 1686 h 912869"/>
              <a:gd name="connsiteX2" fmla="*/ 8397997 w 8397997"/>
              <a:gd name="connsiteY2" fmla="*/ 0 h 912869"/>
              <a:gd name="connsiteX3" fmla="*/ 8133064 w 8397997"/>
              <a:gd name="connsiteY3" fmla="*/ 363237 h 912869"/>
              <a:gd name="connsiteX4" fmla="*/ 7977444 w 8397997"/>
              <a:gd name="connsiteY4" fmla="*/ 559745 h 912869"/>
              <a:gd name="connsiteX5" fmla="*/ 5569452 w 8397997"/>
              <a:gd name="connsiteY5" fmla="*/ 912774 h 912869"/>
              <a:gd name="connsiteX6" fmla="*/ 0 w 8397997"/>
              <a:gd name="connsiteY6" fmla="*/ 846064 h 912869"/>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37646 w 8397997"/>
              <a:gd name="connsiteY5" fmla="*/ 841212 h 858731"/>
              <a:gd name="connsiteX6" fmla="*/ 0 w 8397997"/>
              <a:gd name="connsiteY6" fmla="*/ 846064 h 858731"/>
              <a:gd name="connsiteX0" fmla="*/ 0 w 8397997"/>
              <a:gd name="connsiteY0" fmla="*/ 846064 h 864273"/>
              <a:gd name="connsiteX1" fmla="*/ 5965 w 8397997"/>
              <a:gd name="connsiteY1" fmla="*/ 1686 h 864273"/>
              <a:gd name="connsiteX2" fmla="*/ 8397997 w 8397997"/>
              <a:gd name="connsiteY2" fmla="*/ 0 h 864273"/>
              <a:gd name="connsiteX3" fmla="*/ 8133064 w 8397997"/>
              <a:gd name="connsiteY3" fmla="*/ 363237 h 864273"/>
              <a:gd name="connsiteX4" fmla="*/ 7977444 w 8397997"/>
              <a:gd name="connsiteY4" fmla="*/ 559745 h 864273"/>
              <a:gd name="connsiteX5" fmla="*/ 5545597 w 8397997"/>
              <a:gd name="connsiteY5" fmla="*/ 857115 h 864273"/>
              <a:gd name="connsiteX6" fmla="*/ 0 w 8397997"/>
              <a:gd name="connsiteY6" fmla="*/ 846064 h 864273"/>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617159 w 8397997"/>
              <a:gd name="connsiteY5" fmla="*/ 841212 h 858731"/>
              <a:gd name="connsiteX6" fmla="*/ 0 w 8397997"/>
              <a:gd name="connsiteY6" fmla="*/ 846064 h 858731"/>
              <a:gd name="connsiteX0" fmla="*/ 0 w 8397997"/>
              <a:gd name="connsiteY0" fmla="*/ 846064 h 870572"/>
              <a:gd name="connsiteX1" fmla="*/ 5965 w 8397997"/>
              <a:gd name="connsiteY1" fmla="*/ 1686 h 870572"/>
              <a:gd name="connsiteX2" fmla="*/ 8397997 w 8397997"/>
              <a:gd name="connsiteY2" fmla="*/ 0 h 870572"/>
              <a:gd name="connsiteX3" fmla="*/ 8133064 w 8397997"/>
              <a:gd name="connsiteY3" fmla="*/ 363237 h 870572"/>
              <a:gd name="connsiteX4" fmla="*/ 7977444 w 8397997"/>
              <a:gd name="connsiteY4" fmla="*/ 559745 h 870572"/>
              <a:gd name="connsiteX5" fmla="*/ 5585354 w 8397997"/>
              <a:gd name="connsiteY5" fmla="*/ 865066 h 870572"/>
              <a:gd name="connsiteX6" fmla="*/ 0 w 8397997"/>
              <a:gd name="connsiteY6" fmla="*/ 846064 h 870572"/>
              <a:gd name="connsiteX0" fmla="*/ 7770 w 8394794"/>
              <a:gd name="connsiteY0" fmla="*/ 732679 h 870572"/>
              <a:gd name="connsiteX1" fmla="*/ 2762 w 8394794"/>
              <a:gd name="connsiteY1" fmla="*/ 1686 h 870572"/>
              <a:gd name="connsiteX2" fmla="*/ 8394794 w 8394794"/>
              <a:gd name="connsiteY2" fmla="*/ 0 h 870572"/>
              <a:gd name="connsiteX3" fmla="*/ 8129861 w 8394794"/>
              <a:gd name="connsiteY3" fmla="*/ 363237 h 870572"/>
              <a:gd name="connsiteX4" fmla="*/ 7974241 w 8394794"/>
              <a:gd name="connsiteY4" fmla="*/ 559745 h 870572"/>
              <a:gd name="connsiteX5" fmla="*/ 5582151 w 8394794"/>
              <a:gd name="connsiteY5" fmla="*/ 865066 h 870572"/>
              <a:gd name="connsiteX6" fmla="*/ 7770 w 8394794"/>
              <a:gd name="connsiteY6" fmla="*/ 732679 h 870572"/>
              <a:gd name="connsiteX0" fmla="*/ 9955 w 8396979"/>
              <a:gd name="connsiteY0" fmla="*/ 732679 h 870572"/>
              <a:gd name="connsiteX1" fmla="*/ 4947 w 8396979"/>
              <a:gd name="connsiteY1" fmla="*/ 1686 h 870572"/>
              <a:gd name="connsiteX2" fmla="*/ 8396979 w 8396979"/>
              <a:gd name="connsiteY2" fmla="*/ 0 h 870572"/>
              <a:gd name="connsiteX3" fmla="*/ 8132046 w 8396979"/>
              <a:gd name="connsiteY3" fmla="*/ 363237 h 870572"/>
              <a:gd name="connsiteX4" fmla="*/ 7976426 w 8396979"/>
              <a:gd name="connsiteY4" fmla="*/ 559745 h 870572"/>
              <a:gd name="connsiteX5" fmla="*/ 5584336 w 8396979"/>
              <a:gd name="connsiteY5" fmla="*/ 865066 h 870572"/>
              <a:gd name="connsiteX6" fmla="*/ 9955 w 8396979"/>
              <a:gd name="connsiteY6" fmla="*/ 732679 h 870572"/>
              <a:gd name="connsiteX0" fmla="*/ 104796 w 8393065"/>
              <a:gd name="connsiteY0" fmla="*/ 857038 h 870572"/>
              <a:gd name="connsiteX1" fmla="*/ 1033 w 8393065"/>
              <a:gd name="connsiteY1" fmla="*/ 1686 h 870572"/>
              <a:gd name="connsiteX2" fmla="*/ 8393065 w 8393065"/>
              <a:gd name="connsiteY2" fmla="*/ 0 h 870572"/>
              <a:gd name="connsiteX3" fmla="*/ 8128132 w 8393065"/>
              <a:gd name="connsiteY3" fmla="*/ 363237 h 870572"/>
              <a:gd name="connsiteX4" fmla="*/ 7972512 w 8393065"/>
              <a:gd name="connsiteY4" fmla="*/ 559745 h 870572"/>
              <a:gd name="connsiteX5" fmla="*/ 5580422 w 8393065"/>
              <a:gd name="connsiteY5" fmla="*/ 865066 h 870572"/>
              <a:gd name="connsiteX6" fmla="*/ 104796 w 8393065"/>
              <a:gd name="connsiteY6" fmla="*/ 857038 h 870572"/>
              <a:gd name="connsiteX0" fmla="*/ 13009 w 8396376"/>
              <a:gd name="connsiteY0" fmla="*/ 813146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09 w 8396376"/>
              <a:gd name="connsiteY6" fmla="*/ 813146 h 870572"/>
              <a:gd name="connsiteX0" fmla="*/ 350 w 8405662"/>
              <a:gd name="connsiteY0" fmla="*/ 871668 h 872888"/>
              <a:gd name="connsiteX1" fmla="*/ 13630 w 8405662"/>
              <a:gd name="connsiteY1" fmla="*/ 1686 h 872888"/>
              <a:gd name="connsiteX2" fmla="*/ 8405662 w 8405662"/>
              <a:gd name="connsiteY2" fmla="*/ 0 h 872888"/>
              <a:gd name="connsiteX3" fmla="*/ 8140729 w 8405662"/>
              <a:gd name="connsiteY3" fmla="*/ 363237 h 872888"/>
              <a:gd name="connsiteX4" fmla="*/ 7985109 w 8405662"/>
              <a:gd name="connsiteY4" fmla="*/ 559745 h 872888"/>
              <a:gd name="connsiteX5" fmla="*/ 5593019 w 8405662"/>
              <a:gd name="connsiteY5" fmla="*/ 865066 h 872888"/>
              <a:gd name="connsiteX6" fmla="*/ 350 w 8405662"/>
              <a:gd name="connsiteY6" fmla="*/ 871668 h 872888"/>
              <a:gd name="connsiteX0" fmla="*/ 4510 w 8398849"/>
              <a:gd name="connsiteY0" fmla="*/ 835092 h 870572"/>
              <a:gd name="connsiteX1" fmla="*/ 6817 w 8398849"/>
              <a:gd name="connsiteY1" fmla="*/ 1686 h 870572"/>
              <a:gd name="connsiteX2" fmla="*/ 8398849 w 8398849"/>
              <a:gd name="connsiteY2" fmla="*/ 0 h 870572"/>
              <a:gd name="connsiteX3" fmla="*/ 8133916 w 8398849"/>
              <a:gd name="connsiteY3" fmla="*/ 363237 h 870572"/>
              <a:gd name="connsiteX4" fmla="*/ 7978296 w 8398849"/>
              <a:gd name="connsiteY4" fmla="*/ 559745 h 870572"/>
              <a:gd name="connsiteX5" fmla="*/ 5586206 w 8398849"/>
              <a:gd name="connsiteY5" fmla="*/ 865066 h 870572"/>
              <a:gd name="connsiteX6" fmla="*/ 4510 w 8398849"/>
              <a:gd name="connsiteY6" fmla="*/ 835092 h 870572"/>
              <a:gd name="connsiteX0" fmla="*/ 22815 w 8395208"/>
              <a:gd name="connsiteY0" fmla="*/ 860695 h 870572"/>
              <a:gd name="connsiteX1" fmla="*/ 3176 w 8395208"/>
              <a:gd name="connsiteY1" fmla="*/ 1686 h 870572"/>
              <a:gd name="connsiteX2" fmla="*/ 8395208 w 8395208"/>
              <a:gd name="connsiteY2" fmla="*/ 0 h 870572"/>
              <a:gd name="connsiteX3" fmla="*/ 8130275 w 8395208"/>
              <a:gd name="connsiteY3" fmla="*/ 363237 h 870572"/>
              <a:gd name="connsiteX4" fmla="*/ 7974655 w 8395208"/>
              <a:gd name="connsiteY4" fmla="*/ 559745 h 870572"/>
              <a:gd name="connsiteX5" fmla="*/ 5582565 w 8395208"/>
              <a:gd name="connsiteY5" fmla="*/ 865066 h 870572"/>
              <a:gd name="connsiteX6" fmla="*/ 22815 w 8395208"/>
              <a:gd name="connsiteY6" fmla="*/ 860695 h 870572"/>
              <a:gd name="connsiteX0" fmla="*/ 75853 w 8393382"/>
              <a:gd name="connsiteY0" fmla="*/ 864352 h 870572"/>
              <a:gd name="connsiteX1" fmla="*/ 1350 w 8393382"/>
              <a:gd name="connsiteY1" fmla="*/ 1686 h 870572"/>
              <a:gd name="connsiteX2" fmla="*/ 8393382 w 8393382"/>
              <a:gd name="connsiteY2" fmla="*/ 0 h 870572"/>
              <a:gd name="connsiteX3" fmla="*/ 8128449 w 8393382"/>
              <a:gd name="connsiteY3" fmla="*/ 363237 h 870572"/>
              <a:gd name="connsiteX4" fmla="*/ 7972829 w 8393382"/>
              <a:gd name="connsiteY4" fmla="*/ 559745 h 870572"/>
              <a:gd name="connsiteX5" fmla="*/ 5580739 w 8393382"/>
              <a:gd name="connsiteY5" fmla="*/ 865066 h 870572"/>
              <a:gd name="connsiteX6" fmla="*/ 75853 w 8393382"/>
              <a:gd name="connsiteY6" fmla="*/ 864352 h 870572"/>
              <a:gd name="connsiteX0" fmla="*/ 13010 w 8396376"/>
              <a:gd name="connsiteY0" fmla="*/ 853379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10 w 8396376"/>
              <a:gd name="connsiteY6" fmla="*/ 853379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6285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58142 h 870572"/>
              <a:gd name="connsiteX0" fmla="*/ 3904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4 w 8392032"/>
              <a:gd name="connsiteY6" fmla="*/ 858142 h 870572"/>
              <a:gd name="connsiteX0" fmla="*/ 8666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8666 w 8392032"/>
              <a:gd name="connsiteY6" fmla="*/ 862905 h 870572"/>
              <a:gd name="connsiteX0" fmla="*/ 6285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62905 h 870572"/>
              <a:gd name="connsiteX0" fmla="*/ 3903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3 w 8392032"/>
              <a:gd name="connsiteY6" fmla="*/ 862905 h 870572"/>
              <a:gd name="connsiteX0" fmla="*/ 1521 w 8392032"/>
              <a:gd name="connsiteY0" fmla="*/ 874811 h 874811"/>
              <a:gd name="connsiteX1" fmla="*/ 0 w 8392032"/>
              <a:gd name="connsiteY1" fmla="*/ 1686 h 874811"/>
              <a:gd name="connsiteX2" fmla="*/ 8392032 w 8392032"/>
              <a:gd name="connsiteY2" fmla="*/ 0 h 874811"/>
              <a:gd name="connsiteX3" fmla="*/ 8127099 w 8392032"/>
              <a:gd name="connsiteY3" fmla="*/ 363237 h 874811"/>
              <a:gd name="connsiteX4" fmla="*/ 7971479 w 8392032"/>
              <a:gd name="connsiteY4" fmla="*/ 559745 h 874811"/>
              <a:gd name="connsiteX5" fmla="*/ 5579389 w 8392032"/>
              <a:gd name="connsiteY5" fmla="*/ 865066 h 874811"/>
              <a:gd name="connsiteX6" fmla="*/ 1521 w 8392032"/>
              <a:gd name="connsiteY6" fmla="*/ 874811 h 874811"/>
              <a:gd name="connsiteX0" fmla="*/ 173 w 8395447"/>
              <a:gd name="connsiteY0" fmla="*/ 865286 h 870572"/>
              <a:gd name="connsiteX1" fmla="*/ 3415 w 8395447"/>
              <a:gd name="connsiteY1" fmla="*/ 1686 h 870572"/>
              <a:gd name="connsiteX2" fmla="*/ 8395447 w 8395447"/>
              <a:gd name="connsiteY2" fmla="*/ 0 h 870572"/>
              <a:gd name="connsiteX3" fmla="*/ 8130514 w 8395447"/>
              <a:gd name="connsiteY3" fmla="*/ 363237 h 870572"/>
              <a:gd name="connsiteX4" fmla="*/ 7974894 w 8395447"/>
              <a:gd name="connsiteY4" fmla="*/ 559745 h 870572"/>
              <a:gd name="connsiteX5" fmla="*/ 5582804 w 8395447"/>
              <a:gd name="connsiteY5" fmla="*/ 865066 h 870572"/>
              <a:gd name="connsiteX6" fmla="*/ 173 w 8395447"/>
              <a:gd name="connsiteY6" fmla="*/ 865286 h 87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5447" h="870572">
                <a:moveTo>
                  <a:pt x="173" y="865286"/>
                </a:moveTo>
                <a:cubicBezTo>
                  <a:pt x="-1047" y="859623"/>
                  <a:pt x="4617" y="1367"/>
                  <a:pt x="3415" y="1686"/>
                </a:cubicBezTo>
                <a:lnTo>
                  <a:pt x="8395447" y="0"/>
                </a:lnTo>
                <a:cubicBezTo>
                  <a:pt x="8391464" y="7957"/>
                  <a:pt x="8200606" y="269946"/>
                  <a:pt x="8130514" y="363237"/>
                </a:cubicBezTo>
                <a:cubicBezTo>
                  <a:pt x="8060422" y="456528"/>
                  <a:pt x="7984956" y="548617"/>
                  <a:pt x="7974894" y="559745"/>
                </a:cubicBezTo>
                <a:cubicBezTo>
                  <a:pt x="7630745" y="940361"/>
                  <a:pt x="7649931" y="863819"/>
                  <a:pt x="5582804" y="865066"/>
                </a:cubicBezTo>
                <a:lnTo>
                  <a:pt x="173" y="865286"/>
                </a:lnTo>
                <a:close/>
              </a:path>
            </a:pathLst>
          </a:custGeom>
          <a:solidFill>
            <a:srgbClr val="2E8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a:solidFill>
                <a:prstClr val="white"/>
              </a:solidFill>
              <a:latin typeface="Calibri" panose="020F0502020204030204"/>
            </a:endParaRPr>
          </a:p>
        </p:txBody>
      </p:sp>
      <p:pic>
        <p:nvPicPr>
          <p:cNvPr id="4" name="Image 3">
            <a:extLst>
              <a:ext uri="{FF2B5EF4-FFF2-40B4-BE49-F238E27FC236}">
                <a16:creationId xmlns:a16="http://schemas.microsoft.com/office/drawing/2014/main" id="{002F0253-C593-40C5-9859-96D4B2EF149C}"/>
              </a:ext>
            </a:extLst>
          </p:cNvPr>
          <p:cNvPicPr>
            <a:picLocks noChangeAspect="1"/>
          </p:cNvPicPr>
          <p:nvPr/>
        </p:nvPicPr>
        <p:blipFill>
          <a:blip r:embed="rId2"/>
          <a:stretch>
            <a:fillRect/>
          </a:stretch>
        </p:blipFill>
        <p:spPr>
          <a:xfrm>
            <a:off x="7060732" y="0"/>
            <a:ext cx="2083268" cy="1753821"/>
          </a:xfrm>
          <a:prstGeom prst="rect">
            <a:avLst/>
          </a:prstGeom>
        </p:spPr>
      </p:pic>
      <p:pic>
        <p:nvPicPr>
          <p:cNvPr id="5" name="Image 4">
            <a:extLst>
              <a:ext uri="{FF2B5EF4-FFF2-40B4-BE49-F238E27FC236}">
                <a16:creationId xmlns:a16="http://schemas.microsoft.com/office/drawing/2014/main" id="{3684E0C7-7613-4CD4-825D-3210F7899AD5}"/>
              </a:ext>
            </a:extLst>
          </p:cNvPr>
          <p:cNvPicPr>
            <a:picLocks noChangeAspect="1"/>
          </p:cNvPicPr>
          <p:nvPr/>
        </p:nvPicPr>
        <p:blipFill>
          <a:blip r:embed="rId3"/>
          <a:stretch>
            <a:fillRect/>
          </a:stretch>
        </p:blipFill>
        <p:spPr>
          <a:xfrm>
            <a:off x="4549" y="4220383"/>
            <a:ext cx="1564785" cy="930413"/>
          </a:xfrm>
          <a:prstGeom prst="rect">
            <a:avLst/>
          </a:prstGeom>
        </p:spPr>
      </p:pic>
      <p:pic>
        <p:nvPicPr>
          <p:cNvPr id="8" name="Image 7">
            <a:extLst>
              <a:ext uri="{FF2B5EF4-FFF2-40B4-BE49-F238E27FC236}">
                <a16:creationId xmlns:a16="http://schemas.microsoft.com/office/drawing/2014/main" id="{B6B5C380-26E3-4636-AE45-0E96EB3A3A20}"/>
              </a:ext>
            </a:extLst>
          </p:cNvPr>
          <p:cNvPicPr>
            <a:picLocks noChangeAspect="1"/>
          </p:cNvPicPr>
          <p:nvPr/>
        </p:nvPicPr>
        <p:blipFill>
          <a:blip r:embed="rId4"/>
          <a:stretch>
            <a:fillRect/>
          </a:stretch>
        </p:blipFill>
        <p:spPr>
          <a:xfrm>
            <a:off x="7574666" y="4685986"/>
            <a:ext cx="1554606" cy="436733"/>
          </a:xfrm>
          <a:prstGeom prst="rect">
            <a:avLst/>
          </a:prstGeom>
        </p:spPr>
      </p:pic>
      <p:sp>
        <p:nvSpPr>
          <p:cNvPr id="23" name="Rectangle 23">
            <a:extLst>
              <a:ext uri="{FF2B5EF4-FFF2-40B4-BE49-F238E27FC236}">
                <a16:creationId xmlns:a16="http://schemas.microsoft.com/office/drawing/2014/main" id="{AA8740F7-E096-45CE-9EC6-9E73E388D776}"/>
              </a:ext>
            </a:extLst>
          </p:cNvPr>
          <p:cNvSpPr>
            <a:spLocks noChangeArrowheads="1"/>
          </p:cNvSpPr>
          <p:nvPr/>
        </p:nvSpPr>
        <p:spPr bwMode="auto">
          <a:xfrm>
            <a:off x="-5463" y="109465"/>
            <a:ext cx="622470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342900">
              <a:spcBef>
                <a:spcPct val="50000"/>
              </a:spcBef>
              <a:defRPr/>
            </a:pPr>
            <a:r>
              <a:rPr lang="fr-FR" sz="2400" b="1" dirty="0">
                <a:solidFill>
                  <a:prstClr val="white"/>
                </a:solidFill>
                <a:latin typeface="Trebuchet MS" panose="020B0603020202020204" pitchFamily="34" charset="0"/>
                <a:cs typeface="Arial" charset="0"/>
              </a:rPr>
              <a:t>Le tri des déchets</a:t>
            </a:r>
          </a:p>
          <a:p>
            <a:pPr algn="ctr" defTabSz="342900">
              <a:spcBef>
                <a:spcPct val="50000"/>
              </a:spcBef>
              <a:defRPr/>
            </a:pPr>
            <a:endParaRPr lang="fr-FR" sz="2400" b="1" dirty="0">
              <a:solidFill>
                <a:prstClr val="white"/>
              </a:solidFill>
              <a:latin typeface="Trebuchet MS" panose="020B0603020202020204" pitchFamily="34" charset="0"/>
              <a:cs typeface="Arial" charset="0"/>
            </a:endParaRPr>
          </a:p>
        </p:txBody>
      </p:sp>
      <p:graphicFrame>
        <p:nvGraphicFramePr>
          <p:cNvPr id="2" name="Tableau 2">
            <a:extLst>
              <a:ext uri="{FF2B5EF4-FFF2-40B4-BE49-F238E27FC236}">
                <a16:creationId xmlns:a16="http://schemas.microsoft.com/office/drawing/2014/main" id="{3D23D66B-6F15-44DB-B01C-E150BE2179F5}"/>
              </a:ext>
            </a:extLst>
          </p:cNvPr>
          <p:cNvGraphicFramePr>
            <a:graphicFrameLocks noGrp="1"/>
          </p:cNvGraphicFramePr>
          <p:nvPr/>
        </p:nvGraphicFramePr>
        <p:xfrm>
          <a:off x="626097" y="882988"/>
          <a:ext cx="6434636" cy="2391233"/>
        </p:xfrm>
        <a:graphic>
          <a:graphicData uri="http://schemas.openxmlformats.org/drawingml/2006/table">
            <a:tbl>
              <a:tblPr firstRow="1" bandRow="1">
                <a:tableStyleId>{5C22544A-7EE6-4342-B048-85BDC9FD1C3A}</a:tableStyleId>
              </a:tblPr>
              <a:tblGrid>
                <a:gridCol w="1072439">
                  <a:extLst>
                    <a:ext uri="{9D8B030D-6E8A-4147-A177-3AD203B41FA5}">
                      <a16:colId xmlns:a16="http://schemas.microsoft.com/office/drawing/2014/main" val="771539906"/>
                    </a:ext>
                  </a:extLst>
                </a:gridCol>
                <a:gridCol w="1999128">
                  <a:extLst>
                    <a:ext uri="{9D8B030D-6E8A-4147-A177-3AD203B41FA5}">
                      <a16:colId xmlns:a16="http://schemas.microsoft.com/office/drawing/2014/main" val="1618194063"/>
                    </a:ext>
                  </a:extLst>
                </a:gridCol>
                <a:gridCol w="798921">
                  <a:extLst>
                    <a:ext uri="{9D8B030D-6E8A-4147-A177-3AD203B41FA5}">
                      <a16:colId xmlns:a16="http://schemas.microsoft.com/office/drawing/2014/main" val="1048446024"/>
                    </a:ext>
                  </a:extLst>
                </a:gridCol>
                <a:gridCol w="770642">
                  <a:extLst>
                    <a:ext uri="{9D8B030D-6E8A-4147-A177-3AD203B41FA5}">
                      <a16:colId xmlns:a16="http://schemas.microsoft.com/office/drawing/2014/main" val="2050693196"/>
                    </a:ext>
                  </a:extLst>
                </a:gridCol>
                <a:gridCol w="940324">
                  <a:extLst>
                    <a:ext uri="{9D8B030D-6E8A-4147-A177-3AD203B41FA5}">
                      <a16:colId xmlns:a16="http://schemas.microsoft.com/office/drawing/2014/main" val="1197784703"/>
                    </a:ext>
                  </a:extLst>
                </a:gridCol>
                <a:gridCol w="853182">
                  <a:extLst>
                    <a:ext uri="{9D8B030D-6E8A-4147-A177-3AD203B41FA5}">
                      <a16:colId xmlns:a16="http://schemas.microsoft.com/office/drawing/2014/main" val="2912993330"/>
                    </a:ext>
                  </a:extLst>
                </a:gridCol>
              </a:tblGrid>
              <a:tr h="617233">
                <a:tc>
                  <a:txBody>
                    <a:bodyPr/>
                    <a:lstStyle/>
                    <a:p>
                      <a:pPr algn="ctr"/>
                      <a:endParaRPr lang="fr-FR" sz="1100" dirty="0"/>
                    </a:p>
                    <a:p>
                      <a:pPr algn="ctr"/>
                      <a:r>
                        <a:rPr lang="fr-FR" sz="1100" dirty="0"/>
                        <a:t>Déchet</a:t>
                      </a:r>
                    </a:p>
                    <a:p>
                      <a:pPr algn="ctr"/>
                      <a:endParaRPr lang="fr-FR" sz="1100" dirty="0"/>
                    </a:p>
                  </a:txBody>
                  <a:tcPr marL="68580" marR="68580" marT="34290" marB="34290"/>
                </a:tc>
                <a:tc>
                  <a:txBody>
                    <a:bodyPr/>
                    <a:lstStyle/>
                    <a:p>
                      <a:pPr algn="ctr"/>
                      <a:endParaRPr lang="fr-FR" sz="1100" dirty="0"/>
                    </a:p>
                    <a:p>
                      <a:pPr algn="ctr"/>
                      <a:r>
                        <a:rPr lang="fr-FR" sz="1100" dirty="0"/>
                        <a:t>Exemple</a:t>
                      </a:r>
                    </a:p>
                  </a:txBody>
                  <a:tcPr marL="68580" marR="68580" marT="34290" marB="34290"/>
                </a:tc>
                <a:tc>
                  <a:txBody>
                    <a:bodyPr/>
                    <a:lstStyle/>
                    <a:p>
                      <a:pPr algn="ctr"/>
                      <a:endParaRPr lang="fr-FR" sz="1100" dirty="0"/>
                    </a:p>
                  </a:txBody>
                  <a:tcPr marL="68580" marR="68580" marT="34290" marB="34290"/>
                </a:tc>
                <a:tc>
                  <a:txBody>
                    <a:bodyPr/>
                    <a:lstStyle/>
                    <a:p>
                      <a:pPr algn="ctr"/>
                      <a:endParaRPr lang="fr-FR" sz="1100"/>
                    </a:p>
                  </a:txBody>
                  <a:tcPr marL="68580" marR="68580" marT="34290" marB="34290"/>
                </a:tc>
                <a:tc>
                  <a:txBody>
                    <a:bodyPr/>
                    <a:lstStyle/>
                    <a:p>
                      <a:pPr algn="ctr"/>
                      <a:endParaRPr lang="fr-FR" sz="1100" dirty="0"/>
                    </a:p>
                  </a:txBody>
                  <a:tcPr marL="68580" marR="68580" marT="34290" marB="34290"/>
                </a:tc>
                <a:tc>
                  <a:txBody>
                    <a:bodyPr/>
                    <a:lstStyle/>
                    <a:p>
                      <a:pPr algn="ctr"/>
                      <a:endParaRPr lang="fr-FR" sz="1100"/>
                    </a:p>
                  </a:txBody>
                  <a:tcPr marL="68580" marR="68580" marT="34290" marB="34290"/>
                </a:tc>
                <a:extLst>
                  <a:ext uri="{0D108BD9-81ED-4DB2-BD59-A6C34878D82A}">
                    <a16:rowId xmlns:a16="http://schemas.microsoft.com/office/drawing/2014/main" val="3155952700"/>
                  </a:ext>
                </a:extLst>
              </a:tr>
              <a:tr h="578390">
                <a:tc>
                  <a:txBody>
                    <a:bodyPr/>
                    <a:lstStyle/>
                    <a:p>
                      <a:pPr marL="0" indent="0" algn="ctr" defTabSz="914400" rtl="0" eaLnBrk="1" latinLnBrk="0" hangingPunct="1">
                        <a:buFontTx/>
                        <a:buNone/>
                      </a:pPr>
                      <a:r>
                        <a:rPr lang="fr-FR" sz="900" b="1" kern="1200" dirty="0">
                          <a:solidFill>
                            <a:schemeClr val="dk1"/>
                          </a:solidFill>
                          <a:latin typeface="+mn-lt"/>
                          <a:ea typeface="+mn-ea"/>
                          <a:cs typeface="+mn-cs"/>
                        </a:rPr>
                        <a:t>Peroxydes inorganiques</a:t>
                      </a:r>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dirty="0"/>
                    </a:p>
                  </a:txBody>
                  <a:tcPr marL="68580" marR="68580" marT="34290" marB="34290"/>
                </a:tc>
                <a:extLst>
                  <a:ext uri="{0D108BD9-81ED-4DB2-BD59-A6C34878D82A}">
                    <a16:rowId xmlns:a16="http://schemas.microsoft.com/office/drawing/2014/main" val="24157041"/>
                  </a:ext>
                </a:extLst>
              </a:tr>
              <a:tr h="578390">
                <a:tc>
                  <a:txBody>
                    <a:bodyPr/>
                    <a:lstStyle/>
                    <a:p>
                      <a:pPr marL="0" indent="0" algn="ctr" defTabSz="914400" rtl="0" eaLnBrk="1" latinLnBrk="0" hangingPunct="1">
                        <a:buFontTx/>
                        <a:buNone/>
                      </a:pPr>
                      <a:r>
                        <a:rPr lang="fr-FR" sz="900" b="1" kern="1200" dirty="0">
                          <a:solidFill>
                            <a:schemeClr val="dk1"/>
                          </a:solidFill>
                          <a:latin typeface="+mn-lt"/>
                          <a:ea typeface="+mn-ea"/>
                          <a:cs typeface="+mn-cs"/>
                        </a:rPr>
                        <a:t>Piles au lithium</a:t>
                      </a:r>
                    </a:p>
                  </a:txBody>
                  <a:tcPr marL="68580" marR="68580" marT="34290" marB="34290"/>
                </a:tc>
                <a:tc>
                  <a:txBody>
                    <a:bodyPr/>
                    <a:lstStyle/>
                    <a:p>
                      <a:pPr algn="l"/>
                      <a:endParaRPr lang="fr-FR" sz="900" dirty="0"/>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a:p>
                  </a:txBody>
                  <a:tcPr marL="68580" marR="68580" marT="34290" marB="34290"/>
                </a:tc>
                <a:tc>
                  <a:txBody>
                    <a:bodyPr/>
                    <a:lstStyle/>
                    <a:p>
                      <a:pPr algn="l"/>
                      <a:endParaRPr lang="fr-FR" sz="900" dirty="0"/>
                    </a:p>
                  </a:txBody>
                  <a:tcPr marL="68580" marR="68580" marT="34290" marB="34290"/>
                </a:tc>
                <a:extLst>
                  <a:ext uri="{0D108BD9-81ED-4DB2-BD59-A6C34878D82A}">
                    <a16:rowId xmlns:a16="http://schemas.microsoft.com/office/drawing/2014/main" val="3107804415"/>
                  </a:ext>
                </a:extLst>
              </a:tr>
              <a:tr h="617220">
                <a:tc>
                  <a:txBody>
                    <a:bodyPr/>
                    <a:lstStyle/>
                    <a:p>
                      <a:pPr algn="ctr"/>
                      <a:r>
                        <a:rPr lang="fr-FR" sz="900" b="1" kern="1200" dirty="0">
                          <a:solidFill>
                            <a:schemeClr val="dk1"/>
                          </a:solidFill>
                          <a:latin typeface="+mn-lt"/>
                          <a:ea typeface="+mn-ea"/>
                          <a:cs typeface="+mn-cs"/>
                        </a:rPr>
                        <a:t>Peintures (y compris peintures, laques…)</a:t>
                      </a:r>
                    </a:p>
                  </a:txBody>
                  <a:tcPr marL="68580" marR="68580" marT="34290" marB="34290"/>
                </a:tc>
                <a:tc>
                  <a:txBody>
                    <a:bodyPr/>
                    <a:lstStyle/>
                    <a:p>
                      <a:pPr algn="l"/>
                      <a:r>
                        <a:rPr lang="fr-FR" sz="900" dirty="0"/>
                        <a:t>Peintures, vernis, divers pots pleins non corrosifs ou comburants</a:t>
                      </a:r>
                    </a:p>
                  </a:txBody>
                  <a:tcPr marL="68580" marR="68580" marT="34290" marB="34290"/>
                </a:tc>
                <a:tc>
                  <a:txBody>
                    <a:bodyPr/>
                    <a:lstStyle/>
                    <a:p>
                      <a:pPr algn="l"/>
                      <a:endParaRPr lang="fr-FR" sz="900" dirty="0"/>
                    </a:p>
                  </a:txBody>
                  <a:tcPr marL="68580" marR="68580" marT="34290" marB="34290"/>
                </a:tc>
                <a:tc>
                  <a:txBody>
                    <a:bodyPr/>
                    <a:lstStyle/>
                    <a:p>
                      <a:pPr algn="l"/>
                      <a:endParaRPr lang="fr-FR" sz="900" dirty="0"/>
                    </a:p>
                  </a:txBody>
                  <a:tcPr marL="68580" marR="68580" marT="34290" marB="34290"/>
                </a:tc>
                <a:tc>
                  <a:txBody>
                    <a:bodyPr/>
                    <a:lstStyle/>
                    <a:p>
                      <a:pPr algn="ctr"/>
                      <a:endParaRPr lang="fr-FR" sz="900" dirty="0"/>
                    </a:p>
                    <a:p>
                      <a:pPr algn="l"/>
                      <a:endParaRPr lang="fr-FR" sz="900" dirty="0"/>
                    </a:p>
                    <a:p>
                      <a:pPr algn="l"/>
                      <a:endParaRPr lang="fr-FR" sz="900" dirty="0"/>
                    </a:p>
                    <a:p>
                      <a:pPr algn="l"/>
                      <a:endParaRPr lang="fr-FR" sz="900" dirty="0"/>
                    </a:p>
                  </a:txBody>
                  <a:tcPr marL="68580" marR="68580" marT="34290" marB="34290"/>
                </a:tc>
                <a:tc>
                  <a:txBody>
                    <a:bodyPr/>
                    <a:lstStyle/>
                    <a:p>
                      <a:pPr algn="l"/>
                      <a:endParaRPr lang="fr-FR" sz="900" dirty="0"/>
                    </a:p>
                  </a:txBody>
                  <a:tcPr marL="68580" marR="68580" marT="34290" marB="34290"/>
                </a:tc>
                <a:extLst>
                  <a:ext uri="{0D108BD9-81ED-4DB2-BD59-A6C34878D82A}">
                    <a16:rowId xmlns:a16="http://schemas.microsoft.com/office/drawing/2014/main" val="2918964547"/>
                  </a:ext>
                </a:extLst>
              </a:tr>
            </a:tbl>
          </a:graphicData>
        </a:graphic>
      </p:graphicFrame>
      <p:pic>
        <p:nvPicPr>
          <p:cNvPr id="29" name="Image 5">
            <a:extLst>
              <a:ext uri="{FF2B5EF4-FFF2-40B4-BE49-F238E27FC236}">
                <a16:creationId xmlns:a16="http://schemas.microsoft.com/office/drawing/2014/main" id="{EDEDF6D4-9FD0-45D7-838A-13970271E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9226" y="987071"/>
            <a:ext cx="518743" cy="404619"/>
          </a:xfrm>
          <a:prstGeom prst="rect">
            <a:avLst/>
          </a:prstGeom>
          <a:noFill/>
          <a:extLst>
            <a:ext uri="{909E8E84-426E-40DD-AFC4-6F175D3DCCD1}">
              <a14:hiddenFill xmlns:a14="http://schemas.microsoft.com/office/drawing/2010/main">
                <a:solidFill>
                  <a:srgbClr val="FFFFFF"/>
                </a:solidFill>
              </a14:hiddenFill>
            </a:ext>
          </a:extLst>
        </p:spPr>
      </p:pic>
      <p:pic>
        <p:nvPicPr>
          <p:cNvPr id="30" name="Image 2" descr="Description : F:\Images contenants pour customiser les DDI\f 60.gif">
            <a:extLst>
              <a:ext uri="{FF2B5EF4-FFF2-40B4-BE49-F238E27FC236}">
                <a16:creationId xmlns:a16="http://schemas.microsoft.com/office/drawing/2014/main" id="{A5601D4E-2F36-4EF3-A26E-7855104AE0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4206" y="994523"/>
            <a:ext cx="251886" cy="373487"/>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30">
            <a:extLst>
              <a:ext uri="{FF2B5EF4-FFF2-40B4-BE49-F238E27FC236}">
                <a16:creationId xmlns:a16="http://schemas.microsoft.com/office/drawing/2014/main" id="{E091A261-118D-4133-9DE5-15FC83BB4D0E}"/>
              </a:ext>
            </a:extLst>
          </p:cNvPr>
          <p:cNvPicPr>
            <a:picLocks noChangeAspect="1"/>
          </p:cNvPicPr>
          <p:nvPr/>
        </p:nvPicPr>
        <p:blipFill>
          <a:blip r:embed="rId7"/>
          <a:stretch>
            <a:fillRect/>
          </a:stretch>
        </p:blipFill>
        <p:spPr>
          <a:xfrm>
            <a:off x="5725477" y="939459"/>
            <a:ext cx="404378" cy="497385"/>
          </a:xfrm>
          <a:prstGeom prst="rect">
            <a:avLst/>
          </a:prstGeom>
        </p:spPr>
      </p:pic>
      <p:pic>
        <p:nvPicPr>
          <p:cNvPr id="33" name="Image 32">
            <a:extLst>
              <a:ext uri="{FF2B5EF4-FFF2-40B4-BE49-F238E27FC236}">
                <a16:creationId xmlns:a16="http://schemas.microsoft.com/office/drawing/2014/main" id="{1237E019-7B1B-4491-914C-20212CFB4020}"/>
              </a:ext>
            </a:extLst>
          </p:cNvPr>
          <p:cNvPicPr>
            <a:picLocks noChangeAspect="1"/>
          </p:cNvPicPr>
          <p:nvPr/>
        </p:nvPicPr>
        <p:blipFill>
          <a:blip r:embed="rId8"/>
          <a:stretch>
            <a:fillRect/>
          </a:stretch>
        </p:blipFill>
        <p:spPr>
          <a:xfrm>
            <a:off x="6257488" y="1015129"/>
            <a:ext cx="577638" cy="436478"/>
          </a:xfrm>
          <a:prstGeom prst="rect">
            <a:avLst/>
          </a:prstGeom>
        </p:spPr>
      </p:pic>
      <p:pic>
        <p:nvPicPr>
          <p:cNvPr id="36" name="Graphique 35" descr="Fermer avec un remplissage uni">
            <a:extLst>
              <a:ext uri="{FF2B5EF4-FFF2-40B4-BE49-F238E27FC236}">
                <a16:creationId xmlns:a16="http://schemas.microsoft.com/office/drawing/2014/main" id="{C59684BB-5EEF-467A-9F65-8BD6C33FED1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62399" y="1499817"/>
            <a:ext cx="529079" cy="529079"/>
          </a:xfrm>
          <a:prstGeom prst="rect">
            <a:avLst/>
          </a:prstGeom>
        </p:spPr>
      </p:pic>
      <p:pic>
        <p:nvPicPr>
          <p:cNvPr id="38" name="Graphique 37" descr="Coche avec un remplissage uni">
            <a:extLst>
              <a:ext uri="{FF2B5EF4-FFF2-40B4-BE49-F238E27FC236}">
                <a16:creationId xmlns:a16="http://schemas.microsoft.com/office/drawing/2014/main" id="{B1108F9D-383B-46B0-AA2D-9E8379CA693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88234" y="2102486"/>
            <a:ext cx="567376" cy="567376"/>
          </a:xfrm>
          <a:prstGeom prst="rect">
            <a:avLst/>
          </a:prstGeom>
        </p:spPr>
      </p:pic>
      <p:pic>
        <p:nvPicPr>
          <p:cNvPr id="40" name="Graphique 39" descr="Fermer avec un remplissage uni">
            <a:extLst>
              <a:ext uri="{FF2B5EF4-FFF2-40B4-BE49-F238E27FC236}">
                <a16:creationId xmlns:a16="http://schemas.microsoft.com/office/drawing/2014/main" id="{A95468E0-3DCE-4EAD-9705-B3B0261258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42681" y="2132134"/>
            <a:ext cx="529079" cy="529079"/>
          </a:xfrm>
          <a:prstGeom prst="rect">
            <a:avLst/>
          </a:prstGeom>
        </p:spPr>
      </p:pic>
      <p:pic>
        <p:nvPicPr>
          <p:cNvPr id="41" name="Graphique 40" descr="Fermer avec un remplissage uni">
            <a:extLst>
              <a:ext uri="{FF2B5EF4-FFF2-40B4-BE49-F238E27FC236}">
                <a16:creationId xmlns:a16="http://schemas.microsoft.com/office/drawing/2014/main" id="{352A8561-309F-4E5F-867F-C2162AB1DC2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78304" y="2113124"/>
            <a:ext cx="529079" cy="529079"/>
          </a:xfrm>
          <a:prstGeom prst="rect">
            <a:avLst/>
          </a:prstGeom>
        </p:spPr>
      </p:pic>
      <p:pic>
        <p:nvPicPr>
          <p:cNvPr id="43" name="Graphique 42" descr="Coche avec un remplissage uni">
            <a:extLst>
              <a:ext uri="{FF2B5EF4-FFF2-40B4-BE49-F238E27FC236}">
                <a16:creationId xmlns:a16="http://schemas.microsoft.com/office/drawing/2014/main" id="{63774CAB-EDBB-475A-A61F-74A0CAAE1AD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35268" y="2715866"/>
            <a:ext cx="567376" cy="567376"/>
          </a:xfrm>
          <a:prstGeom prst="rect">
            <a:avLst/>
          </a:prstGeom>
        </p:spPr>
      </p:pic>
      <p:pic>
        <p:nvPicPr>
          <p:cNvPr id="44" name="Graphique 43" descr="Fermer avec un remplissage uni">
            <a:extLst>
              <a:ext uri="{FF2B5EF4-FFF2-40B4-BE49-F238E27FC236}">
                <a16:creationId xmlns:a16="http://schemas.microsoft.com/office/drawing/2014/main" id="{394998FB-4EDB-4AC7-9A73-5C007C7EAD7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09960" y="2692102"/>
            <a:ext cx="529079" cy="529079"/>
          </a:xfrm>
          <a:prstGeom prst="rect">
            <a:avLst/>
          </a:prstGeom>
        </p:spPr>
      </p:pic>
      <p:pic>
        <p:nvPicPr>
          <p:cNvPr id="45" name="Graphique 44" descr="Fermer avec un remplissage uni">
            <a:extLst>
              <a:ext uri="{FF2B5EF4-FFF2-40B4-BE49-F238E27FC236}">
                <a16:creationId xmlns:a16="http://schemas.microsoft.com/office/drawing/2014/main" id="{257ED738-4426-4F4F-90D4-257C0A3FE34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78304" y="2677348"/>
            <a:ext cx="529079" cy="529079"/>
          </a:xfrm>
          <a:prstGeom prst="rect">
            <a:avLst/>
          </a:prstGeom>
        </p:spPr>
      </p:pic>
      <p:pic>
        <p:nvPicPr>
          <p:cNvPr id="47" name="Graphique 46" descr="Coche avec un remplissage uni">
            <a:extLst>
              <a:ext uri="{FF2B5EF4-FFF2-40B4-BE49-F238E27FC236}">
                <a16:creationId xmlns:a16="http://schemas.microsoft.com/office/drawing/2014/main" id="{BAAADB51-3DD3-4F3C-90A2-E956CCEBF5C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94695" y="1491156"/>
            <a:ext cx="567376" cy="567376"/>
          </a:xfrm>
          <a:prstGeom prst="rect">
            <a:avLst/>
          </a:prstGeom>
        </p:spPr>
      </p:pic>
      <p:pic>
        <p:nvPicPr>
          <p:cNvPr id="34" name="Graphique 33" descr="Fermer avec un remplissage uni">
            <a:extLst>
              <a:ext uri="{FF2B5EF4-FFF2-40B4-BE49-F238E27FC236}">
                <a16:creationId xmlns:a16="http://schemas.microsoft.com/office/drawing/2014/main" id="{268CC012-3E33-4898-B6E9-C077BD22FF0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60937" y="1538331"/>
            <a:ext cx="529079" cy="529079"/>
          </a:xfrm>
          <a:prstGeom prst="rect">
            <a:avLst/>
          </a:prstGeom>
        </p:spPr>
      </p:pic>
      <p:pic>
        <p:nvPicPr>
          <p:cNvPr id="46" name="Graphique 45" descr="Fermer avec un remplissage uni">
            <a:extLst>
              <a:ext uri="{FF2B5EF4-FFF2-40B4-BE49-F238E27FC236}">
                <a16:creationId xmlns:a16="http://schemas.microsoft.com/office/drawing/2014/main" id="{AC1A9071-24AA-45D8-BC04-F8F718881E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47268" y="2677348"/>
            <a:ext cx="529079" cy="529079"/>
          </a:xfrm>
          <a:prstGeom prst="rect">
            <a:avLst/>
          </a:prstGeom>
        </p:spPr>
      </p:pic>
      <p:pic>
        <p:nvPicPr>
          <p:cNvPr id="32" name="Graphique 31" descr="Coche avec un remplissage uni">
            <a:extLst>
              <a:ext uri="{FF2B5EF4-FFF2-40B4-BE49-F238E27FC236}">
                <a16:creationId xmlns:a16="http://schemas.microsoft.com/office/drawing/2014/main" id="{D6D7AE3B-3D3C-4546-ABCB-DEC83F4177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23532" y="1485680"/>
            <a:ext cx="567376" cy="567376"/>
          </a:xfrm>
          <a:prstGeom prst="rect">
            <a:avLst/>
          </a:prstGeom>
        </p:spPr>
      </p:pic>
      <p:pic>
        <p:nvPicPr>
          <p:cNvPr id="35" name="Graphique 34" descr="Fermer avec un remplissage uni">
            <a:extLst>
              <a:ext uri="{FF2B5EF4-FFF2-40B4-BE49-F238E27FC236}">
                <a16:creationId xmlns:a16="http://schemas.microsoft.com/office/drawing/2014/main" id="{2CED492F-7B95-4A24-8BDD-D4289E082E9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54417" y="2110576"/>
            <a:ext cx="529079" cy="529079"/>
          </a:xfrm>
          <a:prstGeom prst="rect">
            <a:avLst/>
          </a:prstGeom>
        </p:spPr>
      </p:pic>
      <p:pic>
        <p:nvPicPr>
          <p:cNvPr id="6" name="Image 5">
            <a:extLst>
              <a:ext uri="{FF2B5EF4-FFF2-40B4-BE49-F238E27FC236}">
                <a16:creationId xmlns:a16="http://schemas.microsoft.com/office/drawing/2014/main" id="{E7B10677-D3E0-410B-A8E1-38E5D1949CCF}"/>
              </a:ext>
            </a:extLst>
          </p:cNvPr>
          <p:cNvPicPr>
            <a:picLocks noChangeAspect="1"/>
          </p:cNvPicPr>
          <p:nvPr/>
        </p:nvPicPr>
        <p:blipFill>
          <a:blip r:embed="rId13"/>
          <a:stretch>
            <a:fillRect/>
          </a:stretch>
        </p:blipFill>
        <p:spPr>
          <a:xfrm>
            <a:off x="3857410" y="994524"/>
            <a:ext cx="514350" cy="392906"/>
          </a:xfrm>
          <a:prstGeom prst="rect">
            <a:avLst/>
          </a:prstGeom>
        </p:spPr>
      </p:pic>
    </p:spTree>
    <p:extLst>
      <p:ext uri="{BB962C8B-B14F-4D97-AF65-F5344CB8AC3E}">
        <p14:creationId xmlns:p14="http://schemas.microsoft.com/office/powerpoint/2010/main" val="3890408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4">
            <a:extLst>
              <a:ext uri="{FF2B5EF4-FFF2-40B4-BE49-F238E27FC236}">
                <a16:creationId xmlns:a16="http://schemas.microsoft.com/office/drawing/2014/main" id="{28CDBA29-50E1-495E-B4DD-70237C3D5B82}"/>
              </a:ext>
            </a:extLst>
          </p:cNvPr>
          <p:cNvSpPr/>
          <p:nvPr/>
        </p:nvSpPr>
        <p:spPr>
          <a:xfrm>
            <a:off x="0" y="522"/>
            <a:ext cx="7047000" cy="729000"/>
          </a:xfrm>
          <a:custGeom>
            <a:avLst/>
            <a:gdLst>
              <a:gd name="connsiteX0" fmla="*/ 0 w 9144000"/>
              <a:gd name="connsiteY0" fmla="*/ 199463 h 1196752"/>
              <a:gd name="connsiteX1" fmla="*/ 199463 w 9144000"/>
              <a:gd name="connsiteY1" fmla="*/ 0 h 1196752"/>
              <a:gd name="connsiteX2" fmla="*/ 8944537 w 9144000"/>
              <a:gd name="connsiteY2" fmla="*/ 0 h 1196752"/>
              <a:gd name="connsiteX3" fmla="*/ 9144000 w 9144000"/>
              <a:gd name="connsiteY3" fmla="*/ 199463 h 1196752"/>
              <a:gd name="connsiteX4" fmla="*/ 9144000 w 9144000"/>
              <a:gd name="connsiteY4" fmla="*/ 997289 h 1196752"/>
              <a:gd name="connsiteX5" fmla="*/ 8944537 w 9144000"/>
              <a:gd name="connsiteY5" fmla="*/ 1196752 h 1196752"/>
              <a:gd name="connsiteX6" fmla="*/ 199463 w 9144000"/>
              <a:gd name="connsiteY6" fmla="*/ 1196752 h 1196752"/>
              <a:gd name="connsiteX7" fmla="*/ 0 w 9144000"/>
              <a:gd name="connsiteY7" fmla="*/ 997289 h 1196752"/>
              <a:gd name="connsiteX8" fmla="*/ 0 w 9144000"/>
              <a:gd name="connsiteY8" fmla="*/ 199463 h 1196752"/>
              <a:gd name="connsiteX0" fmla="*/ 52 w 9144052"/>
              <a:gd name="connsiteY0" fmla="*/ 199463 h 1196752"/>
              <a:gd name="connsiteX1" fmla="*/ 104417 w 9144052"/>
              <a:gd name="connsiteY1" fmla="*/ 7315 h 1196752"/>
              <a:gd name="connsiteX2" fmla="*/ 8944589 w 9144052"/>
              <a:gd name="connsiteY2" fmla="*/ 0 h 1196752"/>
              <a:gd name="connsiteX3" fmla="*/ 9144052 w 9144052"/>
              <a:gd name="connsiteY3" fmla="*/ 199463 h 1196752"/>
              <a:gd name="connsiteX4" fmla="*/ 9144052 w 9144052"/>
              <a:gd name="connsiteY4" fmla="*/ 997289 h 1196752"/>
              <a:gd name="connsiteX5" fmla="*/ 8944589 w 9144052"/>
              <a:gd name="connsiteY5" fmla="*/ 1196752 h 1196752"/>
              <a:gd name="connsiteX6" fmla="*/ 199515 w 9144052"/>
              <a:gd name="connsiteY6" fmla="*/ 1196752 h 1196752"/>
              <a:gd name="connsiteX7" fmla="*/ 52 w 9144052"/>
              <a:gd name="connsiteY7" fmla="*/ 997289 h 1196752"/>
              <a:gd name="connsiteX8" fmla="*/ 52 w 9144052"/>
              <a:gd name="connsiteY8" fmla="*/ 199463 h 1196752"/>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1012744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0" fmla="*/ 590172 w 9734172"/>
              <a:gd name="connsiteY0" fmla="*/ 997289 h 1196752"/>
              <a:gd name="connsiteX1" fmla="*/ 694537 w 9734172"/>
              <a:gd name="connsiteY1" fmla="*/ 7315 h 1196752"/>
              <a:gd name="connsiteX2" fmla="*/ 9534709 w 9734172"/>
              <a:gd name="connsiteY2" fmla="*/ 0 h 1196752"/>
              <a:gd name="connsiteX3" fmla="*/ 9734172 w 9734172"/>
              <a:gd name="connsiteY3" fmla="*/ 199463 h 1196752"/>
              <a:gd name="connsiteX4" fmla="*/ 9734172 w 9734172"/>
              <a:gd name="connsiteY4" fmla="*/ 997289 h 1196752"/>
              <a:gd name="connsiteX5" fmla="*/ 9534709 w 9734172"/>
              <a:gd name="connsiteY5" fmla="*/ 1196752 h 1196752"/>
              <a:gd name="connsiteX6" fmla="*/ 789635 w 9734172"/>
              <a:gd name="connsiteY6" fmla="*/ 1196752 h 1196752"/>
              <a:gd name="connsiteX7" fmla="*/ 590172 w 9734172"/>
              <a:gd name="connsiteY7" fmla="*/ 997289 h 1196752"/>
              <a:gd name="connsiteX0" fmla="*/ 659259 w 9803259"/>
              <a:gd name="connsiteY0" fmla="*/ 997289 h 1196752"/>
              <a:gd name="connsiteX1" fmla="*/ 668527 w 9803259"/>
              <a:gd name="connsiteY1" fmla="*/ 14630 h 1196752"/>
              <a:gd name="connsiteX2" fmla="*/ 9603796 w 9803259"/>
              <a:gd name="connsiteY2" fmla="*/ 0 h 1196752"/>
              <a:gd name="connsiteX3" fmla="*/ 9803259 w 9803259"/>
              <a:gd name="connsiteY3" fmla="*/ 199463 h 1196752"/>
              <a:gd name="connsiteX4" fmla="*/ 9803259 w 9803259"/>
              <a:gd name="connsiteY4" fmla="*/ 997289 h 1196752"/>
              <a:gd name="connsiteX5" fmla="*/ 9603796 w 9803259"/>
              <a:gd name="connsiteY5" fmla="*/ 1196752 h 1196752"/>
              <a:gd name="connsiteX6" fmla="*/ 858722 w 9803259"/>
              <a:gd name="connsiteY6" fmla="*/ 1196752 h 1196752"/>
              <a:gd name="connsiteX7" fmla="*/ 659259 w 9803259"/>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207015 w 9151552"/>
              <a:gd name="connsiteY6" fmla="*/ 1196752 h 1196752"/>
              <a:gd name="connsiteX7" fmla="*/ 7552 w 9151552"/>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237930 h 1196752"/>
              <a:gd name="connsiteX5" fmla="*/ 9151552 w 9151552"/>
              <a:gd name="connsiteY5" fmla="*/ 997289 h 1196752"/>
              <a:gd name="connsiteX6" fmla="*/ 8952089 w 9151552"/>
              <a:gd name="connsiteY6" fmla="*/ 1196752 h 1196752"/>
              <a:gd name="connsiteX7" fmla="*/ 7552 w 9151552"/>
              <a:gd name="connsiteY7" fmla="*/ 997289 h 1196752"/>
              <a:gd name="connsiteX0" fmla="*/ 7552 w 9676246"/>
              <a:gd name="connsiteY0" fmla="*/ 997289 h 1196752"/>
              <a:gd name="connsiteX1" fmla="*/ 16820 w 9676246"/>
              <a:gd name="connsiteY1" fmla="*/ 14630 h 1196752"/>
              <a:gd name="connsiteX2" fmla="*/ 8952089 w 9676246"/>
              <a:gd name="connsiteY2" fmla="*/ 0 h 1196752"/>
              <a:gd name="connsiteX3" fmla="*/ 9151552 w 9676246"/>
              <a:gd name="connsiteY3" fmla="*/ 237930 h 1196752"/>
              <a:gd name="connsiteX4" fmla="*/ 9151552 w 9676246"/>
              <a:gd name="connsiteY4" fmla="*/ 997289 h 1196752"/>
              <a:gd name="connsiteX5" fmla="*/ 8952089 w 9676246"/>
              <a:gd name="connsiteY5" fmla="*/ 1196752 h 1196752"/>
              <a:gd name="connsiteX6" fmla="*/ 7552 w 9676246"/>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237930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82659 h 1182122"/>
              <a:gd name="connsiteX1" fmla="*/ 16820 w 9151552"/>
              <a:gd name="connsiteY1" fmla="*/ 0 h 1182122"/>
              <a:gd name="connsiteX2" fmla="*/ 9151552 w 9151552"/>
              <a:gd name="connsiteY2" fmla="*/ 223300 h 1182122"/>
              <a:gd name="connsiteX3" fmla="*/ 9151552 w 9151552"/>
              <a:gd name="connsiteY3" fmla="*/ 982659 h 1182122"/>
              <a:gd name="connsiteX4" fmla="*/ 8952089 w 9151552"/>
              <a:gd name="connsiteY4" fmla="*/ 1182122 h 1182122"/>
              <a:gd name="connsiteX5" fmla="*/ 7552 w 9151552"/>
              <a:gd name="connsiteY5" fmla="*/ 982659 h 1182122"/>
              <a:gd name="connsiteX0" fmla="*/ 7552 w 9151552"/>
              <a:gd name="connsiteY0" fmla="*/ 982659 h 1182122"/>
              <a:gd name="connsiteX1" fmla="*/ 16820 w 9151552"/>
              <a:gd name="connsiteY1" fmla="*/ 0 h 1182122"/>
              <a:gd name="connsiteX2" fmla="*/ 9151552 w 9151552"/>
              <a:gd name="connsiteY2" fmla="*/ 982659 h 1182122"/>
              <a:gd name="connsiteX3" fmla="*/ 8952089 w 9151552"/>
              <a:gd name="connsiteY3" fmla="*/ 1182122 h 1182122"/>
              <a:gd name="connsiteX4" fmla="*/ 7552 w 9151552"/>
              <a:gd name="connsiteY4" fmla="*/ 982659 h 1182122"/>
              <a:gd name="connsiteX0" fmla="*/ 7552 w 9166182"/>
              <a:gd name="connsiteY0" fmla="*/ 982659 h 1182122"/>
              <a:gd name="connsiteX1" fmla="*/ 16820 w 9166182"/>
              <a:gd name="connsiteY1" fmla="*/ 0 h 1182122"/>
              <a:gd name="connsiteX2" fmla="*/ 9166182 w 9166182"/>
              <a:gd name="connsiteY2" fmla="*/ 104835 h 1182122"/>
              <a:gd name="connsiteX3" fmla="*/ 8952089 w 9166182"/>
              <a:gd name="connsiteY3" fmla="*/ 1182122 h 1182122"/>
              <a:gd name="connsiteX4" fmla="*/ 7552 w 9166182"/>
              <a:gd name="connsiteY4" fmla="*/ 982659 h 1182122"/>
              <a:gd name="connsiteX0" fmla="*/ 7552 w 9166182"/>
              <a:gd name="connsiteY0" fmla="*/ 1338681 h 1538144"/>
              <a:gd name="connsiteX1" fmla="*/ 16820 w 9166182"/>
              <a:gd name="connsiteY1" fmla="*/ 356022 h 1538144"/>
              <a:gd name="connsiteX2" fmla="*/ 9166182 w 9166182"/>
              <a:gd name="connsiteY2" fmla="*/ 0 h 1538144"/>
              <a:gd name="connsiteX3" fmla="*/ 8952089 w 9166182"/>
              <a:gd name="connsiteY3" fmla="*/ 1538144 h 1538144"/>
              <a:gd name="connsiteX4" fmla="*/ 7552 w 9166182"/>
              <a:gd name="connsiteY4" fmla="*/ 1338681 h 1538144"/>
              <a:gd name="connsiteX0" fmla="*/ 13737 w 9172367"/>
              <a:gd name="connsiteY0" fmla="*/ 1341103 h 1540566"/>
              <a:gd name="connsiteX1" fmla="*/ 8374 w 9172367"/>
              <a:gd name="connsiteY1" fmla="*/ 0 h 1540566"/>
              <a:gd name="connsiteX2" fmla="*/ 9172367 w 9172367"/>
              <a:gd name="connsiteY2" fmla="*/ 2422 h 1540566"/>
              <a:gd name="connsiteX3" fmla="*/ 8958274 w 9172367"/>
              <a:gd name="connsiteY3" fmla="*/ 1540566 h 1540566"/>
              <a:gd name="connsiteX4" fmla="*/ 13737 w 9172367"/>
              <a:gd name="connsiteY4" fmla="*/ 1341103 h 1540566"/>
              <a:gd name="connsiteX0" fmla="*/ 13737 w 10226145"/>
              <a:gd name="connsiteY0" fmla="*/ 1341103 h 1565409"/>
              <a:gd name="connsiteX1" fmla="*/ 8374 w 10226145"/>
              <a:gd name="connsiteY1" fmla="*/ 0 h 1565409"/>
              <a:gd name="connsiteX2" fmla="*/ 9172367 w 10226145"/>
              <a:gd name="connsiteY2" fmla="*/ 2422 h 1565409"/>
              <a:gd name="connsiteX3" fmla="*/ 10108714 w 10226145"/>
              <a:gd name="connsiteY3" fmla="*/ 1364470 h 1565409"/>
              <a:gd name="connsiteX4" fmla="*/ 8958274 w 10226145"/>
              <a:gd name="connsiteY4" fmla="*/ 1540566 h 1565409"/>
              <a:gd name="connsiteX5" fmla="*/ 13737 w 10226145"/>
              <a:gd name="connsiteY5" fmla="*/ 1341103 h 1565409"/>
              <a:gd name="connsiteX0" fmla="*/ 13737 w 10226145"/>
              <a:gd name="connsiteY0" fmla="*/ 1341103 h 1496818"/>
              <a:gd name="connsiteX1" fmla="*/ 8374 w 10226145"/>
              <a:gd name="connsiteY1" fmla="*/ 0 h 1496818"/>
              <a:gd name="connsiteX2" fmla="*/ 9172367 w 10226145"/>
              <a:gd name="connsiteY2" fmla="*/ 2422 h 1496818"/>
              <a:gd name="connsiteX3" fmla="*/ 10108714 w 10226145"/>
              <a:gd name="connsiteY3" fmla="*/ 1364470 h 1496818"/>
              <a:gd name="connsiteX4" fmla="*/ 3354831 w 10226145"/>
              <a:gd name="connsiteY4" fmla="*/ 1401578 h 1496818"/>
              <a:gd name="connsiteX5" fmla="*/ 13737 w 10226145"/>
              <a:gd name="connsiteY5" fmla="*/ 1341103 h 1496818"/>
              <a:gd name="connsiteX0" fmla="*/ 13737 w 9697705"/>
              <a:gd name="connsiteY0" fmla="*/ 1341103 h 1565698"/>
              <a:gd name="connsiteX1" fmla="*/ 8374 w 9697705"/>
              <a:gd name="connsiteY1" fmla="*/ 0 h 1565698"/>
              <a:gd name="connsiteX2" fmla="*/ 9172367 w 9697705"/>
              <a:gd name="connsiteY2" fmla="*/ 2422 h 1565698"/>
              <a:gd name="connsiteX3" fmla="*/ 8462794 w 9697705"/>
              <a:gd name="connsiteY3" fmla="*/ 1459568 h 1565698"/>
              <a:gd name="connsiteX4" fmla="*/ 3354831 w 9697705"/>
              <a:gd name="connsiteY4" fmla="*/ 1401578 h 1565698"/>
              <a:gd name="connsiteX5" fmla="*/ 13737 w 9697705"/>
              <a:gd name="connsiteY5" fmla="*/ 1341103 h 1565698"/>
              <a:gd name="connsiteX0" fmla="*/ 13737 w 9775525"/>
              <a:gd name="connsiteY0" fmla="*/ 1341103 h 1565698"/>
              <a:gd name="connsiteX1" fmla="*/ 8374 w 9775525"/>
              <a:gd name="connsiteY1" fmla="*/ 0 h 1565698"/>
              <a:gd name="connsiteX2" fmla="*/ 9172367 w 9775525"/>
              <a:gd name="connsiteY2" fmla="*/ 2422 h 1565698"/>
              <a:gd name="connsiteX3" fmla="*/ 8462794 w 9775525"/>
              <a:gd name="connsiteY3" fmla="*/ 1459568 h 1565698"/>
              <a:gd name="connsiteX4" fmla="*/ 3354831 w 9775525"/>
              <a:gd name="connsiteY4" fmla="*/ 1401578 h 1565698"/>
              <a:gd name="connsiteX5" fmla="*/ 13737 w 9775525"/>
              <a:gd name="connsiteY5" fmla="*/ 1341103 h 1565698"/>
              <a:gd name="connsiteX0" fmla="*/ 13737 w 9775525"/>
              <a:gd name="connsiteY0" fmla="*/ 1341103 h 1572167"/>
              <a:gd name="connsiteX1" fmla="*/ 8374 w 9775525"/>
              <a:gd name="connsiteY1" fmla="*/ 0 h 1572167"/>
              <a:gd name="connsiteX2" fmla="*/ 9172367 w 9775525"/>
              <a:gd name="connsiteY2" fmla="*/ 2422 h 1572167"/>
              <a:gd name="connsiteX3" fmla="*/ 8462794 w 9775525"/>
              <a:gd name="connsiteY3" fmla="*/ 1459568 h 1572167"/>
              <a:gd name="connsiteX4" fmla="*/ 3354831 w 9775525"/>
              <a:gd name="connsiteY4" fmla="*/ 1401578 h 1572167"/>
              <a:gd name="connsiteX5" fmla="*/ 13737 w 9775525"/>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84412"/>
              <a:gd name="connsiteX1" fmla="*/ 8374 w 9172367"/>
              <a:gd name="connsiteY1" fmla="*/ 0 h 1584412"/>
              <a:gd name="connsiteX2" fmla="*/ 9172367 w 9172367"/>
              <a:gd name="connsiteY2" fmla="*/ 2422 h 1584412"/>
              <a:gd name="connsiteX3" fmla="*/ 8462794 w 9172367"/>
              <a:gd name="connsiteY3" fmla="*/ 1459568 h 1584412"/>
              <a:gd name="connsiteX4" fmla="*/ 13737 w 9172367"/>
              <a:gd name="connsiteY4" fmla="*/ 1341103 h 1584412"/>
              <a:gd name="connsiteX0" fmla="*/ 8103 w 9166733"/>
              <a:gd name="connsiteY0" fmla="*/ 1341103 h 1584412"/>
              <a:gd name="connsiteX1" fmla="*/ 2740 w 9166733"/>
              <a:gd name="connsiteY1" fmla="*/ 0 h 1584412"/>
              <a:gd name="connsiteX2" fmla="*/ 9166733 w 9166733"/>
              <a:gd name="connsiteY2" fmla="*/ 2422 h 1584412"/>
              <a:gd name="connsiteX3" fmla="*/ 8457160 w 9166733"/>
              <a:gd name="connsiteY3" fmla="*/ 1459568 h 1584412"/>
              <a:gd name="connsiteX4" fmla="*/ 8103 w 9166733"/>
              <a:gd name="connsiteY4" fmla="*/ 1341103 h 1584412"/>
              <a:gd name="connsiteX0" fmla="*/ 8103 w 9166733"/>
              <a:gd name="connsiteY0" fmla="*/ 1341103 h 1536474"/>
              <a:gd name="connsiteX1" fmla="*/ 2740 w 9166733"/>
              <a:gd name="connsiteY1" fmla="*/ 0 h 1536474"/>
              <a:gd name="connsiteX2" fmla="*/ 9166733 w 9166733"/>
              <a:gd name="connsiteY2" fmla="*/ 2422 h 1536474"/>
              <a:gd name="connsiteX3" fmla="*/ 8457160 w 9166733"/>
              <a:gd name="connsiteY3" fmla="*/ 1459568 h 1536474"/>
              <a:gd name="connsiteX4" fmla="*/ 8103 w 9166733"/>
              <a:gd name="connsiteY4" fmla="*/ 1341103 h 1536474"/>
              <a:gd name="connsiteX0" fmla="*/ 8103 w 9166733"/>
              <a:gd name="connsiteY0" fmla="*/ 1341103 h 1685042"/>
              <a:gd name="connsiteX1" fmla="*/ 2740 w 9166733"/>
              <a:gd name="connsiteY1" fmla="*/ 0 h 1685042"/>
              <a:gd name="connsiteX2" fmla="*/ 9166733 w 9166733"/>
              <a:gd name="connsiteY2" fmla="*/ 2422 h 1685042"/>
              <a:gd name="connsiteX3" fmla="*/ 8435214 w 9166733"/>
              <a:gd name="connsiteY3" fmla="*/ 1627818 h 1685042"/>
              <a:gd name="connsiteX4" fmla="*/ 8103 w 9166733"/>
              <a:gd name="connsiteY4" fmla="*/ 1341103 h 1685042"/>
              <a:gd name="connsiteX0" fmla="*/ 8103 w 9166733"/>
              <a:gd name="connsiteY0" fmla="*/ 1341103 h 1630261"/>
              <a:gd name="connsiteX1" fmla="*/ 2740 w 9166733"/>
              <a:gd name="connsiteY1" fmla="*/ 0 h 1630261"/>
              <a:gd name="connsiteX2" fmla="*/ 9166733 w 9166733"/>
              <a:gd name="connsiteY2" fmla="*/ 2422 h 1630261"/>
              <a:gd name="connsiteX3" fmla="*/ 8435214 w 9166733"/>
              <a:gd name="connsiteY3" fmla="*/ 1627818 h 1630261"/>
              <a:gd name="connsiteX4" fmla="*/ 8103 w 9166733"/>
              <a:gd name="connsiteY4" fmla="*/ 1341103 h 1630261"/>
              <a:gd name="connsiteX0" fmla="*/ 8103 w 9166733"/>
              <a:gd name="connsiteY0" fmla="*/ 1341103 h 1342248"/>
              <a:gd name="connsiteX1" fmla="*/ 2740 w 9166733"/>
              <a:gd name="connsiteY1" fmla="*/ 0 h 1342248"/>
              <a:gd name="connsiteX2" fmla="*/ 9166733 w 9166733"/>
              <a:gd name="connsiteY2" fmla="*/ 2422 h 1342248"/>
              <a:gd name="connsiteX3" fmla="*/ 8237704 w 9166733"/>
              <a:gd name="connsiteY3" fmla="*/ 1269373 h 1342248"/>
              <a:gd name="connsiteX4" fmla="*/ 8103 w 9166733"/>
              <a:gd name="connsiteY4" fmla="*/ 1341103 h 1342248"/>
              <a:gd name="connsiteX0" fmla="*/ 8103 w 9166733"/>
              <a:gd name="connsiteY0" fmla="*/ 1341103 h 1379152"/>
              <a:gd name="connsiteX1" fmla="*/ 2740 w 9166733"/>
              <a:gd name="connsiteY1" fmla="*/ 0 h 1379152"/>
              <a:gd name="connsiteX2" fmla="*/ 9166733 w 9166733"/>
              <a:gd name="connsiteY2" fmla="*/ 2422 h 1379152"/>
              <a:gd name="connsiteX3" fmla="*/ 8237704 w 9166733"/>
              <a:gd name="connsiteY3" fmla="*/ 1269373 h 1379152"/>
              <a:gd name="connsiteX4" fmla="*/ 8103 w 9166733"/>
              <a:gd name="connsiteY4" fmla="*/ 1341103 h 1379152"/>
              <a:gd name="connsiteX0" fmla="*/ 8103 w 9166733"/>
              <a:gd name="connsiteY0" fmla="*/ 1341103 h 1490325"/>
              <a:gd name="connsiteX1" fmla="*/ 2740 w 9166733"/>
              <a:gd name="connsiteY1" fmla="*/ 0 h 1490325"/>
              <a:gd name="connsiteX2" fmla="*/ 9166733 w 9166733"/>
              <a:gd name="connsiteY2" fmla="*/ 2422 h 1490325"/>
              <a:gd name="connsiteX3" fmla="*/ 8076769 w 9166733"/>
              <a:gd name="connsiteY3" fmla="*/ 1422993 h 1490325"/>
              <a:gd name="connsiteX4" fmla="*/ 8103 w 9166733"/>
              <a:gd name="connsiteY4" fmla="*/ 1341103 h 1490325"/>
              <a:gd name="connsiteX0" fmla="*/ 8103 w 8691245"/>
              <a:gd name="connsiteY0" fmla="*/ 1345996 h 1495218"/>
              <a:gd name="connsiteX1" fmla="*/ 2740 w 8691245"/>
              <a:gd name="connsiteY1" fmla="*/ 4893 h 1495218"/>
              <a:gd name="connsiteX2" fmla="*/ 8691245 w 8691245"/>
              <a:gd name="connsiteY2" fmla="*/ 0 h 1495218"/>
              <a:gd name="connsiteX3" fmla="*/ 8076769 w 8691245"/>
              <a:gd name="connsiteY3" fmla="*/ 1427886 h 1495218"/>
              <a:gd name="connsiteX4" fmla="*/ 8103 w 8691245"/>
              <a:gd name="connsiteY4" fmla="*/ 1345996 h 1495218"/>
              <a:gd name="connsiteX0" fmla="*/ 8103 w 8691245"/>
              <a:gd name="connsiteY0" fmla="*/ 1345996 h 1454085"/>
              <a:gd name="connsiteX1" fmla="*/ 2740 w 8691245"/>
              <a:gd name="connsiteY1" fmla="*/ 4893 h 1454085"/>
              <a:gd name="connsiteX2" fmla="*/ 8691245 w 8691245"/>
              <a:gd name="connsiteY2" fmla="*/ 0 h 1454085"/>
              <a:gd name="connsiteX3" fmla="*/ 7403771 w 8691245"/>
              <a:gd name="connsiteY3" fmla="*/ 1376680 h 1454085"/>
              <a:gd name="connsiteX4" fmla="*/ 8103 w 8691245"/>
              <a:gd name="connsiteY4" fmla="*/ 1345996 h 1454085"/>
              <a:gd name="connsiteX0" fmla="*/ 8103 w 8691245"/>
              <a:gd name="connsiteY0" fmla="*/ 1345996 h 1376680"/>
              <a:gd name="connsiteX1" fmla="*/ 2740 w 8691245"/>
              <a:gd name="connsiteY1" fmla="*/ 4893 h 1376680"/>
              <a:gd name="connsiteX2" fmla="*/ 8691245 w 8691245"/>
              <a:gd name="connsiteY2" fmla="*/ 0 h 1376680"/>
              <a:gd name="connsiteX3" fmla="*/ 7403771 w 8691245"/>
              <a:gd name="connsiteY3" fmla="*/ 1376680 h 1376680"/>
              <a:gd name="connsiteX4" fmla="*/ 8103 w 8691245"/>
              <a:gd name="connsiteY4" fmla="*/ 1345996 h 1376680"/>
              <a:gd name="connsiteX0" fmla="*/ 8103 w 8691245"/>
              <a:gd name="connsiteY0" fmla="*/ 1345996 h 1387146"/>
              <a:gd name="connsiteX1" fmla="*/ 2740 w 8691245"/>
              <a:gd name="connsiteY1" fmla="*/ 4893 h 1387146"/>
              <a:gd name="connsiteX2" fmla="*/ 8691245 w 8691245"/>
              <a:gd name="connsiteY2" fmla="*/ 0 h 1387146"/>
              <a:gd name="connsiteX3" fmla="*/ 7403771 w 8691245"/>
              <a:gd name="connsiteY3" fmla="*/ 1376680 h 1387146"/>
              <a:gd name="connsiteX4" fmla="*/ 8103 w 8691245"/>
              <a:gd name="connsiteY4" fmla="*/ 1345996 h 1387146"/>
              <a:gd name="connsiteX0" fmla="*/ 1314 w 8691771"/>
              <a:gd name="connsiteY0" fmla="*/ 1331365 h 1385510"/>
              <a:gd name="connsiteX1" fmla="*/ 3266 w 8691771"/>
              <a:gd name="connsiteY1" fmla="*/ 4893 h 1385510"/>
              <a:gd name="connsiteX2" fmla="*/ 8691771 w 8691771"/>
              <a:gd name="connsiteY2" fmla="*/ 0 h 1385510"/>
              <a:gd name="connsiteX3" fmla="*/ 7404297 w 8691771"/>
              <a:gd name="connsiteY3" fmla="*/ 1376680 h 1385510"/>
              <a:gd name="connsiteX4" fmla="*/ 1314 w 8691771"/>
              <a:gd name="connsiteY4" fmla="*/ 1331365 h 1385510"/>
              <a:gd name="connsiteX0" fmla="*/ 0 w 8705088"/>
              <a:gd name="connsiteY0" fmla="*/ 1053387 h 1378881"/>
              <a:gd name="connsiteX1" fmla="*/ 16583 w 8705088"/>
              <a:gd name="connsiteY1" fmla="*/ 4893 h 1378881"/>
              <a:gd name="connsiteX2" fmla="*/ 8705088 w 8705088"/>
              <a:gd name="connsiteY2" fmla="*/ 0 h 1378881"/>
              <a:gd name="connsiteX3" fmla="*/ 7417614 w 8705088"/>
              <a:gd name="connsiteY3" fmla="*/ 1376680 h 1378881"/>
              <a:gd name="connsiteX4" fmla="*/ 0 w 8705088"/>
              <a:gd name="connsiteY4" fmla="*/ 1053387 h 1378881"/>
              <a:gd name="connsiteX0" fmla="*/ 0 w 8705088"/>
              <a:gd name="connsiteY0" fmla="*/ 1053387 h 1306272"/>
              <a:gd name="connsiteX1" fmla="*/ 16583 w 8705088"/>
              <a:gd name="connsiteY1" fmla="*/ 4893 h 1306272"/>
              <a:gd name="connsiteX2" fmla="*/ 8705088 w 8705088"/>
              <a:gd name="connsiteY2" fmla="*/ 0 h 1306272"/>
              <a:gd name="connsiteX3" fmla="*/ 7534657 w 8705088"/>
              <a:gd name="connsiteY3" fmla="*/ 1303528 h 1306272"/>
              <a:gd name="connsiteX4" fmla="*/ 0 w 8705088"/>
              <a:gd name="connsiteY4" fmla="*/ 1053387 h 1306272"/>
              <a:gd name="connsiteX0" fmla="*/ 0 w 8705088"/>
              <a:gd name="connsiteY0" fmla="*/ 1053387 h 1315493"/>
              <a:gd name="connsiteX1" fmla="*/ 16583 w 8705088"/>
              <a:gd name="connsiteY1" fmla="*/ 4893 h 1315493"/>
              <a:gd name="connsiteX2" fmla="*/ 8705088 w 8705088"/>
              <a:gd name="connsiteY2" fmla="*/ 0 h 1315493"/>
              <a:gd name="connsiteX3" fmla="*/ 7534657 w 8705088"/>
              <a:gd name="connsiteY3" fmla="*/ 1303528 h 1315493"/>
              <a:gd name="connsiteX4" fmla="*/ 0 w 8705088"/>
              <a:gd name="connsiteY4" fmla="*/ 1053387 h 1315493"/>
              <a:gd name="connsiteX0" fmla="*/ 0 w 8705088"/>
              <a:gd name="connsiteY0" fmla="*/ 1053387 h 1399599"/>
              <a:gd name="connsiteX1" fmla="*/ 16583 w 8705088"/>
              <a:gd name="connsiteY1" fmla="*/ 4893 h 1399599"/>
              <a:gd name="connsiteX2" fmla="*/ 8705088 w 8705088"/>
              <a:gd name="connsiteY2" fmla="*/ 0 h 1399599"/>
              <a:gd name="connsiteX3" fmla="*/ 7534657 w 8705088"/>
              <a:gd name="connsiteY3" fmla="*/ 1303528 h 1399599"/>
              <a:gd name="connsiteX4" fmla="*/ 5449825 w 8705088"/>
              <a:gd name="connsiteY4" fmla="*/ 1274267 h 1399599"/>
              <a:gd name="connsiteX5" fmla="*/ 0 w 8705088"/>
              <a:gd name="connsiteY5" fmla="*/ 1053387 h 1399599"/>
              <a:gd name="connsiteX0" fmla="*/ 0 w 8705088"/>
              <a:gd name="connsiteY0" fmla="*/ 1053387 h 1369064"/>
              <a:gd name="connsiteX1" fmla="*/ 16583 w 8705088"/>
              <a:gd name="connsiteY1" fmla="*/ 4893 h 1369064"/>
              <a:gd name="connsiteX2" fmla="*/ 8705088 w 8705088"/>
              <a:gd name="connsiteY2" fmla="*/ 0 h 1369064"/>
              <a:gd name="connsiteX3" fmla="*/ 7534657 w 8705088"/>
              <a:gd name="connsiteY3" fmla="*/ 1303528 h 1369064"/>
              <a:gd name="connsiteX4" fmla="*/ 0 w 8705088"/>
              <a:gd name="connsiteY4" fmla="*/ 1053387 h 1369064"/>
              <a:gd name="connsiteX0" fmla="*/ 0 w 8705088"/>
              <a:gd name="connsiteY0" fmla="*/ 1053387 h 1438660"/>
              <a:gd name="connsiteX1" fmla="*/ 16583 w 8705088"/>
              <a:gd name="connsiteY1" fmla="*/ 4893 h 1438660"/>
              <a:gd name="connsiteX2" fmla="*/ 8705088 w 8705088"/>
              <a:gd name="connsiteY2" fmla="*/ 0 h 1438660"/>
              <a:gd name="connsiteX3" fmla="*/ 7534657 w 8705088"/>
              <a:gd name="connsiteY3" fmla="*/ 1303528 h 1438660"/>
              <a:gd name="connsiteX4" fmla="*/ 5259630 w 8705088"/>
              <a:gd name="connsiteY4" fmla="*/ 1369365 h 1438660"/>
              <a:gd name="connsiteX5" fmla="*/ 0 w 8705088"/>
              <a:gd name="connsiteY5" fmla="*/ 1053387 h 1438660"/>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399489"/>
              <a:gd name="connsiteX1" fmla="*/ 16583 w 8705088"/>
              <a:gd name="connsiteY1" fmla="*/ 4893 h 1399489"/>
              <a:gd name="connsiteX2" fmla="*/ 8705088 w 8705088"/>
              <a:gd name="connsiteY2" fmla="*/ 0 h 1399489"/>
              <a:gd name="connsiteX3" fmla="*/ 7534657 w 8705088"/>
              <a:gd name="connsiteY3" fmla="*/ 1303528 h 1399489"/>
              <a:gd name="connsiteX4" fmla="*/ 5266946 w 8705088"/>
              <a:gd name="connsiteY4" fmla="*/ 1245006 h 1399489"/>
              <a:gd name="connsiteX5" fmla="*/ 0 w 8705088"/>
              <a:gd name="connsiteY5" fmla="*/ 1053387 h 1399489"/>
              <a:gd name="connsiteX0" fmla="*/ 17 w 8705105"/>
              <a:gd name="connsiteY0" fmla="*/ 1053387 h 1399489"/>
              <a:gd name="connsiteX1" fmla="*/ 16600 w 8705105"/>
              <a:gd name="connsiteY1" fmla="*/ 4893 h 1399489"/>
              <a:gd name="connsiteX2" fmla="*/ 8705105 w 8705105"/>
              <a:gd name="connsiteY2" fmla="*/ 0 h 1399489"/>
              <a:gd name="connsiteX3" fmla="*/ 7534674 w 8705105"/>
              <a:gd name="connsiteY3" fmla="*/ 1303528 h 1399489"/>
              <a:gd name="connsiteX4" fmla="*/ 5266963 w 8705105"/>
              <a:gd name="connsiteY4" fmla="*/ 1245006 h 1399489"/>
              <a:gd name="connsiteX5" fmla="*/ 17 w 8705105"/>
              <a:gd name="connsiteY5" fmla="*/ 1053387 h 1399489"/>
              <a:gd name="connsiteX0" fmla="*/ 17 w 8705105"/>
              <a:gd name="connsiteY0" fmla="*/ 1053387 h 1421903"/>
              <a:gd name="connsiteX1" fmla="*/ 16600 w 8705105"/>
              <a:gd name="connsiteY1" fmla="*/ 4893 h 1421903"/>
              <a:gd name="connsiteX2" fmla="*/ 8705105 w 8705105"/>
              <a:gd name="connsiteY2" fmla="*/ 0 h 1421903"/>
              <a:gd name="connsiteX3" fmla="*/ 7534674 w 8705105"/>
              <a:gd name="connsiteY3" fmla="*/ 1303528 h 1421903"/>
              <a:gd name="connsiteX4" fmla="*/ 5186495 w 8705105"/>
              <a:gd name="connsiteY4" fmla="*/ 1325473 h 1421903"/>
              <a:gd name="connsiteX5" fmla="*/ 17 w 8705105"/>
              <a:gd name="connsiteY5" fmla="*/ 1053387 h 1421903"/>
              <a:gd name="connsiteX0" fmla="*/ 0 w 8705088"/>
              <a:gd name="connsiteY0" fmla="*/ 1053387 h 1421903"/>
              <a:gd name="connsiteX1" fmla="*/ 16583 w 8705088"/>
              <a:gd name="connsiteY1" fmla="*/ 4893 h 1421903"/>
              <a:gd name="connsiteX2" fmla="*/ 8705088 w 8705088"/>
              <a:gd name="connsiteY2" fmla="*/ 0 h 1421903"/>
              <a:gd name="connsiteX3" fmla="*/ 7534657 w 8705088"/>
              <a:gd name="connsiteY3" fmla="*/ 1303528 h 1421903"/>
              <a:gd name="connsiteX4" fmla="*/ 5186478 w 8705088"/>
              <a:gd name="connsiteY4" fmla="*/ 1325473 h 1421903"/>
              <a:gd name="connsiteX5" fmla="*/ 0 w 8705088"/>
              <a:gd name="connsiteY5" fmla="*/ 1053387 h 1421903"/>
              <a:gd name="connsiteX0" fmla="*/ 0 w 8705088"/>
              <a:gd name="connsiteY0" fmla="*/ 1053387 h 1363026"/>
              <a:gd name="connsiteX1" fmla="*/ 16583 w 8705088"/>
              <a:gd name="connsiteY1" fmla="*/ 4893 h 1363026"/>
              <a:gd name="connsiteX2" fmla="*/ 8705088 w 8705088"/>
              <a:gd name="connsiteY2" fmla="*/ 0 h 1363026"/>
              <a:gd name="connsiteX3" fmla="*/ 7863841 w 8705088"/>
              <a:gd name="connsiteY3" fmla="*/ 1193800 h 1363026"/>
              <a:gd name="connsiteX4" fmla="*/ 5186478 w 8705088"/>
              <a:gd name="connsiteY4" fmla="*/ 1325473 h 1363026"/>
              <a:gd name="connsiteX5" fmla="*/ 0 w 8705088"/>
              <a:gd name="connsiteY5" fmla="*/ 1053387 h 1363026"/>
              <a:gd name="connsiteX0" fmla="*/ 0 w 8705088"/>
              <a:gd name="connsiteY0" fmla="*/ 1053387 h 1378665"/>
              <a:gd name="connsiteX1" fmla="*/ 16583 w 8705088"/>
              <a:gd name="connsiteY1" fmla="*/ 4893 h 1378665"/>
              <a:gd name="connsiteX2" fmla="*/ 8705088 w 8705088"/>
              <a:gd name="connsiteY2" fmla="*/ 0 h 1378665"/>
              <a:gd name="connsiteX3" fmla="*/ 7863841 w 8705088"/>
              <a:gd name="connsiteY3" fmla="*/ 1193800 h 1378665"/>
              <a:gd name="connsiteX4" fmla="*/ 5186478 w 8705088"/>
              <a:gd name="connsiteY4" fmla="*/ 1325473 h 1378665"/>
              <a:gd name="connsiteX5" fmla="*/ 0 w 8705088"/>
              <a:gd name="connsiteY5" fmla="*/ 1053387 h 1378665"/>
              <a:gd name="connsiteX0" fmla="*/ 0 w 8705088"/>
              <a:gd name="connsiteY0" fmla="*/ 1053387 h 1344656"/>
              <a:gd name="connsiteX1" fmla="*/ 16583 w 8705088"/>
              <a:gd name="connsiteY1" fmla="*/ 4893 h 1344656"/>
              <a:gd name="connsiteX2" fmla="*/ 8705088 w 8705088"/>
              <a:gd name="connsiteY2" fmla="*/ 0 h 1344656"/>
              <a:gd name="connsiteX3" fmla="*/ 7980884 w 8705088"/>
              <a:gd name="connsiteY3" fmla="*/ 1003605 h 1344656"/>
              <a:gd name="connsiteX4" fmla="*/ 5186478 w 8705088"/>
              <a:gd name="connsiteY4" fmla="*/ 1325473 h 1344656"/>
              <a:gd name="connsiteX5" fmla="*/ 0 w 8705088"/>
              <a:gd name="connsiteY5" fmla="*/ 1053387 h 1344656"/>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9258677"/>
              <a:gd name="connsiteY0" fmla="*/ 1053387 h 1351155"/>
              <a:gd name="connsiteX1" fmla="*/ 16583 w 9258677"/>
              <a:gd name="connsiteY1" fmla="*/ 4893 h 1351155"/>
              <a:gd name="connsiteX2" fmla="*/ 8705088 w 9258677"/>
              <a:gd name="connsiteY2" fmla="*/ 0 h 1351155"/>
              <a:gd name="connsiteX3" fmla="*/ 8332014 w 9258677"/>
              <a:gd name="connsiteY3" fmla="*/ 667106 h 1351155"/>
              <a:gd name="connsiteX4" fmla="*/ 7980884 w 9258677"/>
              <a:gd name="connsiteY4" fmla="*/ 1003605 h 1351155"/>
              <a:gd name="connsiteX5" fmla="*/ 5186478 w 9258677"/>
              <a:gd name="connsiteY5" fmla="*/ 1325473 h 1351155"/>
              <a:gd name="connsiteX6" fmla="*/ 0 w 9258677"/>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46645 w 8705088"/>
              <a:gd name="connsiteY3" fmla="*/ 579324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70377"/>
              <a:gd name="connsiteX1" fmla="*/ 16583 w 8705088"/>
              <a:gd name="connsiteY1" fmla="*/ 4893 h 1370377"/>
              <a:gd name="connsiteX2" fmla="*/ 8705088 w 8705088"/>
              <a:gd name="connsiteY2" fmla="*/ 0 h 1370377"/>
              <a:gd name="connsiteX3" fmla="*/ 8346645 w 8705088"/>
              <a:gd name="connsiteY3" fmla="*/ 579324 h 1370377"/>
              <a:gd name="connsiteX4" fmla="*/ 7798004 w 8705088"/>
              <a:gd name="connsiteY4" fmla="*/ 1106018 h 1370377"/>
              <a:gd name="connsiteX5" fmla="*/ 5186478 w 8705088"/>
              <a:gd name="connsiteY5" fmla="*/ 1325473 h 1370377"/>
              <a:gd name="connsiteX6" fmla="*/ 0 w 8705088"/>
              <a:gd name="connsiteY6" fmla="*/ 1053387 h 1370377"/>
              <a:gd name="connsiteX0" fmla="*/ 0 w 8705088"/>
              <a:gd name="connsiteY0" fmla="*/ 1053387 h 1345731"/>
              <a:gd name="connsiteX1" fmla="*/ 16583 w 8705088"/>
              <a:gd name="connsiteY1" fmla="*/ 4893 h 1345731"/>
              <a:gd name="connsiteX2" fmla="*/ 8705088 w 8705088"/>
              <a:gd name="connsiteY2" fmla="*/ 0 h 1345731"/>
              <a:gd name="connsiteX3" fmla="*/ 8346645 w 8705088"/>
              <a:gd name="connsiteY3" fmla="*/ 579324 h 1345731"/>
              <a:gd name="connsiteX4" fmla="*/ 7798004 w 8705088"/>
              <a:gd name="connsiteY4" fmla="*/ 1106018 h 1345731"/>
              <a:gd name="connsiteX5" fmla="*/ 5186478 w 8705088"/>
              <a:gd name="connsiteY5" fmla="*/ 1325473 h 1345731"/>
              <a:gd name="connsiteX6" fmla="*/ 0 w 8705088"/>
              <a:gd name="connsiteY6" fmla="*/ 1053387 h 1345731"/>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8387"/>
              <a:gd name="connsiteX1" fmla="*/ 16583 w 8705088"/>
              <a:gd name="connsiteY1" fmla="*/ 4893 h 1348387"/>
              <a:gd name="connsiteX2" fmla="*/ 8705088 w 8705088"/>
              <a:gd name="connsiteY2" fmla="*/ 0 h 1348387"/>
              <a:gd name="connsiteX3" fmla="*/ 8346645 w 8705088"/>
              <a:gd name="connsiteY3" fmla="*/ 579324 h 1348387"/>
              <a:gd name="connsiteX4" fmla="*/ 7857381 w 8705088"/>
              <a:gd name="connsiteY4" fmla="*/ 1088205 h 1348387"/>
              <a:gd name="connsiteX5" fmla="*/ 5186478 w 8705088"/>
              <a:gd name="connsiteY5" fmla="*/ 1325473 h 1348387"/>
              <a:gd name="connsiteX6" fmla="*/ 0 w 8705088"/>
              <a:gd name="connsiteY6" fmla="*/ 1053387 h 1348387"/>
              <a:gd name="connsiteX0" fmla="*/ 0 w 8705088"/>
              <a:gd name="connsiteY0" fmla="*/ 1053387 h 1367097"/>
              <a:gd name="connsiteX1" fmla="*/ 16583 w 8705088"/>
              <a:gd name="connsiteY1" fmla="*/ 4893 h 1367097"/>
              <a:gd name="connsiteX2" fmla="*/ 8705088 w 8705088"/>
              <a:gd name="connsiteY2" fmla="*/ 0 h 1367097"/>
              <a:gd name="connsiteX3" fmla="*/ 8346645 w 8705088"/>
              <a:gd name="connsiteY3" fmla="*/ 579324 h 1367097"/>
              <a:gd name="connsiteX4" fmla="*/ 7518934 w 8705088"/>
              <a:gd name="connsiteY4" fmla="*/ 1195082 h 1367097"/>
              <a:gd name="connsiteX5" fmla="*/ 5186478 w 8705088"/>
              <a:gd name="connsiteY5" fmla="*/ 1325473 h 1367097"/>
              <a:gd name="connsiteX6" fmla="*/ 0 w 8705088"/>
              <a:gd name="connsiteY6" fmla="*/ 1053387 h 1367097"/>
              <a:gd name="connsiteX0" fmla="*/ 0 w 8705088"/>
              <a:gd name="connsiteY0" fmla="*/ 1053387 h 1354083"/>
              <a:gd name="connsiteX1" fmla="*/ 16583 w 8705088"/>
              <a:gd name="connsiteY1" fmla="*/ 4893 h 1354083"/>
              <a:gd name="connsiteX2" fmla="*/ 8705088 w 8705088"/>
              <a:gd name="connsiteY2" fmla="*/ 0 h 1354083"/>
              <a:gd name="connsiteX3" fmla="*/ 8055699 w 8705088"/>
              <a:gd name="connsiteY3" fmla="*/ 644638 h 1354083"/>
              <a:gd name="connsiteX4" fmla="*/ 7518934 w 8705088"/>
              <a:gd name="connsiteY4" fmla="*/ 1195082 h 1354083"/>
              <a:gd name="connsiteX5" fmla="*/ 5186478 w 8705088"/>
              <a:gd name="connsiteY5" fmla="*/ 1325473 h 1354083"/>
              <a:gd name="connsiteX6" fmla="*/ 0 w 8705088"/>
              <a:gd name="connsiteY6" fmla="*/ 1053387 h 1354083"/>
              <a:gd name="connsiteX0" fmla="*/ 0 w 8354766"/>
              <a:gd name="connsiteY0" fmla="*/ 1048494 h 1349190"/>
              <a:gd name="connsiteX1" fmla="*/ 16583 w 8354766"/>
              <a:gd name="connsiteY1" fmla="*/ 0 h 1349190"/>
              <a:gd name="connsiteX2" fmla="*/ 8354766 w 8354766"/>
              <a:gd name="connsiteY2" fmla="*/ 12920 h 1349190"/>
              <a:gd name="connsiteX3" fmla="*/ 8055699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49190"/>
              <a:gd name="connsiteX1" fmla="*/ 16583 w 8354766"/>
              <a:gd name="connsiteY1" fmla="*/ 0 h 1349190"/>
              <a:gd name="connsiteX2" fmla="*/ 8354766 w 8354766"/>
              <a:gd name="connsiteY2" fmla="*/ 12920 h 1349190"/>
              <a:gd name="connsiteX3" fmla="*/ 7984448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97288"/>
              <a:gd name="connsiteX1" fmla="*/ 16583 w 8354766"/>
              <a:gd name="connsiteY1" fmla="*/ 0 h 1397288"/>
              <a:gd name="connsiteX2" fmla="*/ 8354766 w 8354766"/>
              <a:gd name="connsiteY2" fmla="*/ 12920 h 1397288"/>
              <a:gd name="connsiteX3" fmla="*/ 7984448 w 8354766"/>
              <a:gd name="connsiteY3" fmla="*/ 639745 h 1397288"/>
              <a:gd name="connsiteX4" fmla="*/ 7518934 w 8354766"/>
              <a:gd name="connsiteY4" fmla="*/ 1190189 h 1397288"/>
              <a:gd name="connsiteX5" fmla="*/ 5186478 w 8354766"/>
              <a:gd name="connsiteY5" fmla="*/ 1320580 h 1397288"/>
              <a:gd name="connsiteX6" fmla="*/ 0 w 8354766"/>
              <a:gd name="connsiteY6" fmla="*/ 1048494 h 1397288"/>
              <a:gd name="connsiteX0" fmla="*/ 0 w 8354766"/>
              <a:gd name="connsiteY0" fmla="*/ 1048494 h 1350071"/>
              <a:gd name="connsiteX1" fmla="*/ 16583 w 8354766"/>
              <a:gd name="connsiteY1" fmla="*/ 0 h 1350071"/>
              <a:gd name="connsiteX2" fmla="*/ 8354766 w 8354766"/>
              <a:gd name="connsiteY2" fmla="*/ 12920 h 1350071"/>
              <a:gd name="connsiteX3" fmla="*/ 7954760 w 8354766"/>
              <a:gd name="connsiteY3" fmla="*/ 604119 h 1350071"/>
              <a:gd name="connsiteX4" fmla="*/ 7518934 w 8354766"/>
              <a:gd name="connsiteY4" fmla="*/ 1190189 h 1350071"/>
              <a:gd name="connsiteX5" fmla="*/ 5186478 w 8354766"/>
              <a:gd name="connsiteY5" fmla="*/ 1320580 h 1350071"/>
              <a:gd name="connsiteX6" fmla="*/ 0 w 8354766"/>
              <a:gd name="connsiteY6" fmla="*/ 1048494 h 1350071"/>
              <a:gd name="connsiteX0" fmla="*/ 0 w 8354766"/>
              <a:gd name="connsiteY0" fmla="*/ 1048494 h 1442611"/>
              <a:gd name="connsiteX1" fmla="*/ 16583 w 8354766"/>
              <a:gd name="connsiteY1" fmla="*/ 0 h 1442611"/>
              <a:gd name="connsiteX2" fmla="*/ 8354766 w 8354766"/>
              <a:gd name="connsiteY2" fmla="*/ 12920 h 1442611"/>
              <a:gd name="connsiteX3" fmla="*/ 7954760 w 8354766"/>
              <a:gd name="connsiteY3" fmla="*/ 604119 h 1442611"/>
              <a:gd name="connsiteX4" fmla="*/ 7518934 w 8354766"/>
              <a:gd name="connsiteY4" fmla="*/ 1190189 h 1442611"/>
              <a:gd name="connsiteX5" fmla="*/ 5186478 w 8354766"/>
              <a:gd name="connsiteY5" fmla="*/ 1320580 h 1442611"/>
              <a:gd name="connsiteX6" fmla="*/ 0 w 8354766"/>
              <a:gd name="connsiteY6" fmla="*/ 1048494 h 1442611"/>
              <a:gd name="connsiteX0" fmla="*/ 0 w 8354766"/>
              <a:gd name="connsiteY0" fmla="*/ 1048494 h 1393195"/>
              <a:gd name="connsiteX1" fmla="*/ 16583 w 8354766"/>
              <a:gd name="connsiteY1" fmla="*/ 0 h 1393195"/>
              <a:gd name="connsiteX2" fmla="*/ 8354766 w 8354766"/>
              <a:gd name="connsiteY2" fmla="*/ 12920 h 1393195"/>
              <a:gd name="connsiteX3" fmla="*/ 7954760 w 8354766"/>
              <a:gd name="connsiteY3" fmla="*/ 604119 h 1393195"/>
              <a:gd name="connsiteX4" fmla="*/ 7518934 w 8354766"/>
              <a:gd name="connsiteY4" fmla="*/ 1190189 h 1393195"/>
              <a:gd name="connsiteX5" fmla="*/ 5186478 w 8354766"/>
              <a:gd name="connsiteY5" fmla="*/ 1320580 h 1393195"/>
              <a:gd name="connsiteX6" fmla="*/ 0 w 8354766"/>
              <a:gd name="connsiteY6" fmla="*/ 1048494 h 1393195"/>
              <a:gd name="connsiteX0" fmla="*/ 0 w 8396330"/>
              <a:gd name="connsiteY0" fmla="*/ 1048494 h 1393195"/>
              <a:gd name="connsiteX1" fmla="*/ 16583 w 8396330"/>
              <a:gd name="connsiteY1" fmla="*/ 0 h 1393195"/>
              <a:gd name="connsiteX2" fmla="*/ 8396330 w 8396330"/>
              <a:gd name="connsiteY2" fmla="*/ 6982 h 1393195"/>
              <a:gd name="connsiteX3" fmla="*/ 7954760 w 8396330"/>
              <a:gd name="connsiteY3" fmla="*/ 604119 h 1393195"/>
              <a:gd name="connsiteX4" fmla="*/ 7518934 w 8396330"/>
              <a:gd name="connsiteY4" fmla="*/ 1190189 h 1393195"/>
              <a:gd name="connsiteX5" fmla="*/ 5186478 w 8396330"/>
              <a:gd name="connsiteY5" fmla="*/ 1320580 h 1393195"/>
              <a:gd name="connsiteX6" fmla="*/ 0 w 8396330"/>
              <a:gd name="connsiteY6" fmla="*/ 1048494 h 1393195"/>
              <a:gd name="connsiteX0" fmla="*/ 0 w 8396330"/>
              <a:gd name="connsiteY0" fmla="*/ 1048494 h 1349773"/>
              <a:gd name="connsiteX1" fmla="*/ 16583 w 8396330"/>
              <a:gd name="connsiteY1" fmla="*/ 0 h 1349773"/>
              <a:gd name="connsiteX2" fmla="*/ 8396330 w 8396330"/>
              <a:gd name="connsiteY2" fmla="*/ 6982 h 1349773"/>
              <a:gd name="connsiteX3" fmla="*/ 7936947 w 8396330"/>
              <a:gd name="connsiteY3" fmla="*/ 615994 h 1349773"/>
              <a:gd name="connsiteX4" fmla="*/ 7518934 w 8396330"/>
              <a:gd name="connsiteY4" fmla="*/ 1190189 h 1349773"/>
              <a:gd name="connsiteX5" fmla="*/ 5186478 w 8396330"/>
              <a:gd name="connsiteY5" fmla="*/ 1320580 h 1349773"/>
              <a:gd name="connsiteX6" fmla="*/ 0 w 8396330"/>
              <a:gd name="connsiteY6" fmla="*/ 1048494 h 1349773"/>
              <a:gd name="connsiteX0" fmla="*/ 0 w 8396330"/>
              <a:gd name="connsiteY0" fmla="*/ 1048494 h 1409564"/>
              <a:gd name="connsiteX1" fmla="*/ 16583 w 8396330"/>
              <a:gd name="connsiteY1" fmla="*/ 0 h 1409564"/>
              <a:gd name="connsiteX2" fmla="*/ 8396330 w 8396330"/>
              <a:gd name="connsiteY2" fmla="*/ 6982 h 1409564"/>
              <a:gd name="connsiteX3" fmla="*/ 7936947 w 8396330"/>
              <a:gd name="connsiteY3" fmla="*/ 615994 h 1409564"/>
              <a:gd name="connsiteX4" fmla="*/ 7518934 w 8396330"/>
              <a:gd name="connsiteY4" fmla="*/ 1190189 h 1409564"/>
              <a:gd name="connsiteX5" fmla="*/ 5186478 w 8396330"/>
              <a:gd name="connsiteY5" fmla="*/ 1320580 h 1409564"/>
              <a:gd name="connsiteX6" fmla="*/ 0 w 8396330"/>
              <a:gd name="connsiteY6" fmla="*/ 1048494 h 1409564"/>
              <a:gd name="connsiteX0" fmla="*/ 0 w 8396330"/>
              <a:gd name="connsiteY0" fmla="*/ 1048494 h 1405179"/>
              <a:gd name="connsiteX1" fmla="*/ 16583 w 8396330"/>
              <a:gd name="connsiteY1" fmla="*/ 0 h 1405179"/>
              <a:gd name="connsiteX2" fmla="*/ 8396330 w 8396330"/>
              <a:gd name="connsiteY2" fmla="*/ 6982 h 1405179"/>
              <a:gd name="connsiteX3" fmla="*/ 7936947 w 8396330"/>
              <a:gd name="connsiteY3" fmla="*/ 615994 h 1405179"/>
              <a:gd name="connsiteX4" fmla="*/ 7518934 w 8396330"/>
              <a:gd name="connsiteY4" fmla="*/ 1190189 h 1405179"/>
              <a:gd name="connsiteX5" fmla="*/ 5186478 w 8396330"/>
              <a:gd name="connsiteY5" fmla="*/ 1320580 h 1405179"/>
              <a:gd name="connsiteX6" fmla="*/ 0 w 8396330"/>
              <a:gd name="connsiteY6" fmla="*/ 1048494 h 1405179"/>
              <a:gd name="connsiteX0" fmla="*/ 0 w 8396330"/>
              <a:gd name="connsiteY0" fmla="*/ 1048494 h 1399560"/>
              <a:gd name="connsiteX1" fmla="*/ 16583 w 8396330"/>
              <a:gd name="connsiteY1" fmla="*/ 0 h 1399560"/>
              <a:gd name="connsiteX2" fmla="*/ 8396330 w 8396330"/>
              <a:gd name="connsiteY2" fmla="*/ 6982 h 1399560"/>
              <a:gd name="connsiteX3" fmla="*/ 7936947 w 8396330"/>
              <a:gd name="connsiteY3" fmla="*/ 615994 h 1399560"/>
              <a:gd name="connsiteX4" fmla="*/ 7479178 w 8396330"/>
              <a:gd name="connsiteY4" fmla="*/ 1178262 h 1399560"/>
              <a:gd name="connsiteX5" fmla="*/ 5186478 w 8396330"/>
              <a:gd name="connsiteY5" fmla="*/ 1320580 h 1399560"/>
              <a:gd name="connsiteX6" fmla="*/ 0 w 8396330"/>
              <a:gd name="connsiteY6" fmla="*/ 1048494 h 1399560"/>
              <a:gd name="connsiteX0" fmla="*/ 0 w 8396330"/>
              <a:gd name="connsiteY0" fmla="*/ 1048494 h 1421565"/>
              <a:gd name="connsiteX1" fmla="*/ 16583 w 8396330"/>
              <a:gd name="connsiteY1" fmla="*/ 0 h 1421565"/>
              <a:gd name="connsiteX2" fmla="*/ 8396330 w 8396330"/>
              <a:gd name="connsiteY2" fmla="*/ 6982 h 1421565"/>
              <a:gd name="connsiteX3" fmla="*/ 7936947 w 8396330"/>
              <a:gd name="connsiteY3" fmla="*/ 615994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421565"/>
              <a:gd name="connsiteX1" fmla="*/ 16583 w 8396330"/>
              <a:gd name="connsiteY1" fmla="*/ 0 h 1421565"/>
              <a:gd name="connsiteX2" fmla="*/ 8396330 w 8396330"/>
              <a:gd name="connsiteY2" fmla="*/ 6982 h 1421565"/>
              <a:gd name="connsiteX3" fmla="*/ 8135730 w 8396330"/>
              <a:gd name="connsiteY3" fmla="*/ 361552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333574"/>
              <a:gd name="connsiteX1" fmla="*/ 16583 w 8396330"/>
              <a:gd name="connsiteY1" fmla="*/ 0 h 1333574"/>
              <a:gd name="connsiteX2" fmla="*/ 8396330 w 8396330"/>
              <a:gd name="connsiteY2" fmla="*/ 6982 h 1333574"/>
              <a:gd name="connsiteX3" fmla="*/ 8135730 w 8396330"/>
              <a:gd name="connsiteY3" fmla="*/ 361552 h 1333574"/>
              <a:gd name="connsiteX4" fmla="*/ 7852889 w 8396330"/>
              <a:gd name="connsiteY4" fmla="*/ 732988 h 1333574"/>
              <a:gd name="connsiteX5" fmla="*/ 5186478 w 8396330"/>
              <a:gd name="connsiteY5" fmla="*/ 1320580 h 1333574"/>
              <a:gd name="connsiteX6" fmla="*/ 0 w 8396330"/>
              <a:gd name="connsiteY6" fmla="*/ 1048494 h 1333574"/>
              <a:gd name="connsiteX0" fmla="*/ 0 w 8396330"/>
              <a:gd name="connsiteY0" fmla="*/ 1048494 h 1127504"/>
              <a:gd name="connsiteX1" fmla="*/ 16583 w 8396330"/>
              <a:gd name="connsiteY1" fmla="*/ 0 h 1127504"/>
              <a:gd name="connsiteX2" fmla="*/ 8396330 w 8396330"/>
              <a:gd name="connsiteY2" fmla="*/ 6982 h 1127504"/>
              <a:gd name="connsiteX3" fmla="*/ 8135730 w 8396330"/>
              <a:gd name="connsiteY3" fmla="*/ 361552 h 1127504"/>
              <a:gd name="connsiteX4" fmla="*/ 7852889 w 8396330"/>
              <a:gd name="connsiteY4" fmla="*/ 732988 h 1127504"/>
              <a:gd name="connsiteX5" fmla="*/ 5099014 w 8396330"/>
              <a:gd name="connsiteY5" fmla="*/ 1097944 h 1127504"/>
              <a:gd name="connsiteX6" fmla="*/ 0 w 8396330"/>
              <a:gd name="connsiteY6" fmla="*/ 1048494 h 1127504"/>
              <a:gd name="connsiteX0" fmla="*/ 0 w 8388378"/>
              <a:gd name="connsiteY0" fmla="*/ 833809 h 1127504"/>
              <a:gd name="connsiteX1" fmla="*/ 8631 w 8388378"/>
              <a:gd name="connsiteY1" fmla="*/ 0 h 1127504"/>
              <a:gd name="connsiteX2" fmla="*/ 8388378 w 8388378"/>
              <a:gd name="connsiteY2" fmla="*/ 6982 h 1127504"/>
              <a:gd name="connsiteX3" fmla="*/ 8127778 w 8388378"/>
              <a:gd name="connsiteY3" fmla="*/ 361552 h 1127504"/>
              <a:gd name="connsiteX4" fmla="*/ 7844937 w 8388378"/>
              <a:gd name="connsiteY4" fmla="*/ 732988 h 1127504"/>
              <a:gd name="connsiteX5" fmla="*/ 5091062 w 8388378"/>
              <a:gd name="connsiteY5" fmla="*/ 1097944 h 1127504"/>
              <a:gd name="connsiteX6" fmla="*/ 0 w 8388378"/>
              <a:gd name="connsiteY6" fmla="*/ 833809 h 1127504"/>
              <a:gd name="connsiteX0" fmla="*/ 0 w 8388378"/>
              <a:gd name="connsiteY0" fmla="*/ 833809 h 965147"/>
              <a:gd name="connsiteX1" fmla="*/ 8631 w 8388378"/>
              <a:gd name="connsiteY1" fmla="*/ 0 h 965147"/>
              <a:gd name="connsiteX2" fmla="*/ 8388378 w 8388378"/>
              <a:gd name="connsiteY2" fmla="*/ 6982 h 965147"/>
              <a:gd name="connsiteX3" fmla="*/ 8127778 w 8388378"/>
              <a:gd name="connsiteY3" fmla="*/ 361552 h 965147"/>
              <a:gd name="connsiteX4" fmla="*/ 7844937 w 8388378"/>
              <a:gd name="connsiteY4" fmla="*/ 732988 h 965147"/>
              <a:gd name="connsiteX5" fmla="*/ 5560189 w 8388378"/>
              <a:gd name="connsiteY5" fmla="*/ 851454 h 965147"/>
              <a:gd name="connsiteX6" fmla="*/ 0 w 8388378"/>
              <a:gd name="connsiteY6" fmla="*/ 833809 h 965147"/>
              <a:gd name="connsiteX0" fmla="*/ 0 w 8388378"/>
              <a:gd name="connsiteY0" fmla="*/ 833809 h 939073"/>
              <a:gd name="connsiteX1" fmla="*/ 8631 w 8388378"/>
              <a:gd name="connsiteY1" fmla="*/ 0 h 939073"/>
              <a:gd name="connsiteX2" fmla="*/ 8388378 w 8388378"/>
              <a:gd name="connsiteY2" fmla="*/ 6982 h 939073"/>
              <a:gd name="connsiteX3" fmla="*/ 8127778 w 8388378"/>
              <a:gd name="connsiteY3" fmla="*/ 361552 h 939073"/>
              <a:gd name="connsiteX4" fmla="*/ 7844937 w 8388378"/>
              <a:gd name="connsiteY4" fmla="*/ 732988 h 939073"/>
              <a:gd name="connsiteX5" fmla="*/ 5560189 w 8388378"/>
              <a:gd name="connsiteY5" fmla="*/ 851454 h 939073"/>
              <a:gd name="connsiteX6" fmla="*/ 0 w 8388378"/>
              <a:gd name="connsiteY6" fmla="*/ 833809 h 939073"/>
              <a:gd name="connsiteX0" fmla="*/ 0 w 8388378"/>
              <a:gd name="connsiteY0" fmla="*/ 833809 h 851711"/>
              <a:gd name="connsiteX1" fmla="*/ 8631 w 8388378"/>
              <a:gd name="connsiteY1" fmla="*/ 0 h 851711"/>
              <a:gd name="connsiteX2" fmla="*/ 8388378 w 8388378"/>
              <a:gd name="connsiteY2" fmla="*/ 6982 h 851711"/>
              <a:gd name="connsiteX3" fmla="*/ 8127778 w 8388378"/>
              <a:gd name="connsiteY3" fmla="*/ 361552 h 851711"/>
              <a:gd name="connsiteX4" fmla="*/ 7996012 w 8388378"/>
              <a:gd name="connsiteY4" fmla="*/ 502401 h 851711"/>
              <a:gd name="connsiteX5" fmla="*/ 5560189 w 8388378"/>
              <a:gd name="connsiteY5" fmla="*/ 851454 h 851711"/>
              <a:gd name="connsiteX6" fmla="*/ 0 w 8388378"/>
              <a:gd name="connsiteY6" fmla="*/ 833809 h 851711"/>
              <a:gd name="connsiteX0" fmla="*/ 0 w 8388378"/>
              <a:gd name="connsiteY0" fmla="*/ 833809 h 859516"/>
              <a:gd name="connsiteX1" fmla="*/ 8631 w 8388378"/>
              <a:gd name="connsiteY1" fmla="*/ 0 h 859516"/>
              <a:gd name="connsiteX2" fmla="*/ 8388378 w 8388378"/>
              <a:gd name="connsiteY2" fmla="*/ 6982 h 859516"/>
              <a:gd name="connsiteX3" fmla="*/ 8127778 w 8388378"/>
              <a:gd name="connsiteY3" fmla="*/ 361552 h 859516"/>
              <a:gd name="connsiteX4" fmla="*/ 7972158 w 8388378"/>
              <a:gd name="connsiteY4" fmla="*/ 558060 h 859516"/>
              <a:gd name="connsiteX5" fmla="*/ 5560189 w 8388378"/>
              <a:gd name="connsiteY5" fmla="*/ 851454 h 859516"/>
              <a:gd name="connsiteX6" fmla="*/ 0 w 8388378"/>
              <a:gd name="connsiteY6" fmla="*/ 833809 h 859516"/>
              <a:gd name="connsiteX0" fmla="*/ 0 w 8392711"/>
              <a:gd name="connsiteY0" fmla="*/ 835494 h 861201"/>
              <a:gd name="connsiteX1" fmla="*/ 8631 w 8392711"/>
              <a:gd name="connsiteY1" fmla="*/ 1685 h 861201"/>
              <a:gd name="connsiteX2" fmla="*/ 8392711 w 8392711"/>
              <a:gd name="connsiteY2" fmla="*/ 0 h 861201"/>
              <a:gd name="connsiteX3" fmla="*/ 8127778 w 8392711"/>
              <a:gd name="connsiteY3" fmla="*/ 363237 h 861201"/>
              <a:gd name="connsiteX4" fmla="*/ 7972158 w 8392711"/>
              <a:gd name="connsiteY4" fmla="*/ 559745 h 861201"/>
              <a:gd name="connsiteX5" fmla="*/ 5560189 w 8392711"/>
              <a:gd name="connsiteY5" fmla="*/ 853139 h 861201"/>
              <a:gd name="connsiteX6" fmla="*/ 0 w 8392711"/>
              <a:gd name="connsiteY6" fmla="*/ 835494 h 861201"/>
              <a:gd name="connsiteX0" fmla="*/ 0 w 8397997"/>
              <a:gd name="connsiteY0" fmla="*/ 856636 h 867905"/>
              <a:gd name="connsiteX1" fmla="*/ 13917 w 8397997"/>
              <a:gd name="connsiteY1" fmla="*/ 1685 h 867905"/>
              <a:gd name="connsiteX2" fmla="*/ 8397997 w 8397997"/>
              <a:gd name="connsiteY2" fmla="*/ 0 h 867905"/>
              <a:gd name="connsiteX3" fmla="*/ 8133064 w 8397997"/>
              <a:gd name="connsiteY3" fmla="*/ 363237 h 867905"/>
              <a:gd name="connsiteX4" fmla="*/ 7977444 w 8397997"/>
              <a:gd name="connsiteY4" fmla="*/ 559745 h 867905"/>
              <a:gd name="connsiteX5" fmla="*/ 5565475 w 8397997"/>
              <a:gd name="connsiteY5" fmla="*/ 853139 h 867905"/>
              <a:gd name="connsiteX6" fmla="*/ 0 w 8397997"/>
              <a:gd name="connsiteY6" fmla="*/ 856636 h 867905"/>
              <a:gd name="connsiteX0" fmla="*/ 0 w 8397997"/>
              <a:gd name="connsiteY0" fmla="*/ 846064 h 861201"/>
              <a:gd name="connsiteX1" fmla="*/ 13917 w 8397997"/>
              <a:gd name="connsiteY1" fmla="*/ 1685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4945 w 8402942"/>
              <a:gd name="connsiteY0" fmla="*/ 846064 h 883366"/>
              <a:gd name="connsiteX1" fmla="*/ 2959 w 8402942"/>
              <a:gd name="connsiteY1" fmla="*/ 120955 h 883366"/>
              <a:gd name="connsiteX2" fmla="*/ 8402942 w 8402942"/>
              <a:gd name="connsiteY2" fmla="*/ 0 h 883366"/>
              <a:gd name="connsiteX3" fmla="*/ 8138009 w 8402942"/>
              <a:gd name="connsiteY3" fmla="*/ 363237 h 883366"/>
              <a:gd name="connsiteX4" fmla="*/ 7982389 w 8402942"/>
              <a:gd name="connsiteY4" fmla="*/ 559745 h 883366"/>
              <a:gd name="connsiteX5" fmla="*/ 5570420 w 8402942"/>
              <a:gd name="connsiteY5" fmla="*/ 853139 h 883366"/>
              <a:gd name="connsiteX6" fmla="*/ 4945 w 8402942"/>
              <a:gd name="connsiteY6" fmla="*/ 846064 h 883366"/>
              <a:gd name="connsiteX0" fmla="*/ 0 w 8397997"/>
              <a:gd name="connsiteY0" fmla="*/ 846064 h 861201"/>
              <a:gd name="connsiteX1" fmla="*/ 5965 w 8397997"/>
              <a:gd name="connsiteY1" fmla="*/ 1686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73427 w 8397997"/>
              <a:gd name="connsiteY5" fmla="*/ 841212 h 858731"/>
              <a:gd name="connsiteX6" fmla="*/ 0 w 8397997"/>
              <a:gd name="connsiteY6" fmla="*/ 846064 h 858731"/>
              <a:gd name="connsiteX0" fmla="*/ 0 w 8397997"/>
              <a:gd name="connsiteY0" fmla="*/ 846064 h 912869"/>
              <a:gd name="connsiteX1" fmla="*/ 5965 w 8397997"/>
              <a:gd name="connsiteY1" fmla="*/ 1686 h 912869"/>
              <a:gd name="connsiteX2" fmla="*/ 8397997 w 8397997"/>
              <a:gd name="connsiteY2" fmla="*/ 0 h 912869"/>
              <a:gd name="connsiteX3" fmla="*/ 8133064 w 8397997"/>
              <a:gd name="connsiteY3" fmla="*/ 363237 h 912869"/>
              <a:gd name="connsiteX4" fmla="*/ 7977444 w 8397997"/>
              <a:gd name="connsiteY4" fmla="*/ 559745 h 912869"/>
              <a:gd name="connsiteX5" fmla="*/ 5569452 w 8397997"/>
              <a:gd name="connsiteY5" fmla="*/ 912774 h 912869"/>
              <a:gd name="connsiteX6" fmla="*/ 0 w 8397997"/>
              <a:gd name="connsiteY6" fmla="*/ 846064 h 912869"/>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37646 w 8397997"/>
              <a:gd name="connsiteY5" fmla="*/ 841212 h 858731"/>
              <a:gd name="connsiteX6" fmla="*/ 0 w 8397997"/>
              <a:gd name="connsiteY6" fmla="*/ 846064 h 858731"/>
              <a:gd name="connsiteX0" fmla="*/ 0 w 8397997"/>
              <a:gd name="connsiteY0" fmla="*/ 846064 h 864273"/>
              <a:gd name="connsiteX1" fmla="*/ 5965 w 8397997"/>
              <a:gd name="connsiteY1" fmla="*/ 1686 h 864273"/>
              <a:gd name="connsiteX2" fmla="*/ 8397997 w 8397997"/>
              <a:gd name="connsiteY2" fmla="*/ 0 h 864273"/>
              <a:gd name="connsiteX3" fmla="*/ 8133064 w 8397997"/>
              <a:gd name="connsiteY3" fmla="*/ 363237 h 864273"/>
              <a:gd name="connsiteX4" fmla="*/ 7977444 w 8397997"/>
              <a:gd name="connsiteY4" fmla="*/ 559745 h 864273"/>
              <a:gd name="connsiteX5" fmla="*/ 5545597 w 8397997"/>
              <a:gd name="connsiteY5" fmla="*/ 857115 h 864273"/>
              <a:gd name="connsiteX6" fmla="*/ 0 w 8397997"/>
              <a:gd name="connsiteY6" fmla="*/ 846064 h 864273"/>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617159 w 8397997"/>
              <a:gd name="connsiteY5" fmla="*/ 841212 h 858731"/>
              <a:gd name="connsiteX6" fmla="*/ 0 w 8397997"/>
              <a:gd name="connsiteY6" fmla="*/ 846064 h 858731"/>
              <a:gd name="connsiteX0" fmla="*/ 0 w 8397997"/>
              <a:gd name="connsiteY0" fmla="*/ 846064 h 870572"/>
              <a:gd name="connsiteX1" fmla="*/ 5965 w 8397997"/>
              <a:gd name="connsiteY1" fmla="*/ 1686 h 870572"/>
              <a:gd name="connsiteX2" fmla="*/ 8397997 w 8397997"/>
              <a:gd name="connsiteY2" fmla="*/ 0 h 870572"/>
              <a:gd name="connsiteX3" fmla="*/ 8133064 w 8397997"/>
              <a:gd name="connsiteY3" fmla="*/ 363237 h 870572"/>
              <a:gd name="connsiteX4" fmla="*/ 7977444 w 8397997"/>
              <a:gd name="connsiteY4" fmla="*/ 559745 h 870572"/>
              <a:gd name="connsiteX5" fmla="*/ 5585354 w 8397997"/>
              <a:gd name="connsiteY5" fmla="*/ 865066 h 870572"/>
              <a:gd name="connsiteX6" fmla="*/ 0 w 8397997"/>
              <a:gd name="connsiteY6" fmla="*/ 846064 h 870572"/>
              <a:gd name="connsiteX0" fmla="*/ 7770 w 8394794"/>
              <a:gd name="connsiteY0" fmla="*/ 732679 h 870572"/>
              <a:gd name="connsiteX1" fmla="*/ 2762 w 8394794"/>
              <a:gd name="connsiteY1" fmla="*/ 1686 h 870572"/>
              <a:gd name="connsiteX2" fmla="*/ 8394794 w 8394794"/>
              <a:gd name="connsiteY2" fmla="*/ 0 h 870572"/>
              <a:gd name="connsiteX3" fmla="*/ 8129861 w 8394794"/>
              <a:gd name="connsiteY3" fmla="*/ 363237 h 870572"/>
              <a:gd name="connsiteX4" fmla="*/ 7974241 w 8394794"/>
              <a:gd name="connsiteY4" fmla="*/ 559745 h 870572"/>
              <a:gd name="connsiteX5" fmla="*/ 5582151 w 8394794"/>
              <a:gd name="connsiteY5" fmla="*/ 865066 h 870572"/>
              <a:gd name="connsiteX6" fmla="*/ 7770 w 8394794"/>
              <a:gd name="connsiteY6" fmla="*/ 732679 h 870572"/>
              <a:gd name="connsiteX0" fmla="*/ 9955 w 8396979"/>
              <a:gd name="connsiteY0" fmla="*/ 732679 h 870572"/>
              <a:gd name="connsiteX1" fmla="*/ 4947 w 8396979"/>
              <a:gd name="connsiteY1" fmla="*/ 1686 h 870572"/>
              <a:gd name="connsiteX2" fmla="*/ 8396979 w 8396979"/>
              <a:gd name="connsiteY2" fmla="*/ 0 h 870572"/>
              <a:gd name="connsiteX3" fmla="*/ 8132046 w 8396979"/>
              <a:gd name="connsiteY3" fmla="*/ 363237 h 870572"/>
              <a:gd name="connsiteX4" fmla="*/ 7976426 w 8396979"/>
              <a:gd name="connsiteY4" fmla="*/ 559745 h 870572"/>
              <a:gd name="connsiteX5" fmla="*/ 5584336 w 8396979"/>
              <a:gd name="connsiteY5" fmla="*/ 865066 h 870572"/>
              <a:gd name="connsiteX6" fmla="*/ 9955 w 8396979"/>
              <a:gd name="connsiteY6" fmla="*/ 732679 h 870572"/>
              <a:gd name="connsiteX0" fmla="*/ 104796 w 8393065"/>
              <a:gd name="connsiteY0" fmla="*/ 857038 h 870572"/>
              <a:gd name="connsiteX1" fmla="*/ 1033 w 8393065"/>
              <a:gd name="connsiteY1" fmla="*/ 1686 h 870572"/>
              <a:gd name="connsiteX2" fmla="*/ 8393065 w 8393065"/>
              <a:gd name="connsiteY2" fmla="*/ 0 h 870572"/>
              <a:gd name="connsiteX3" fmla="*/ 8128132 w 8393065"/>
              <a:gd name="connsiteY3" fmla="*/ 363237 h 870572"/>
              <a:gd name="connsiteX4" fmla="*/ 7972512 w 8393065"/>
              <a:gd name="connsiteY4" fmla="*/ 559745 h 870572"/>
              <a:gd name="connsiteX5" fmla="*/ 5580422 w 8393065"/>
              <a:gd name="connsiteY5" fmla="*/ 865066 h 870572"/>
              <a:gd name="connsiteX6" fmla="*/ 104796 w 8393065"/>
              <a:gd name="connsiteY6" fmla="*/ 857038 h 870572"/>
              <a:gd name="connsiteX0" fmla="*/ 13009 w 8396376"/>
              <a:gd name="connsiteY0" fmla="*/ 813146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09 w 8396376"/>
              <a:gd name="connsiteY6" fmla="*/ 813146 h 870572"/>
              <a:gd name="connsiteX0" fmla="*/ 350 w 8405662"/>
              <a:gd name="connsiteY0" fmla="*/ 871668 h 872888"/>
              <a:gd name="connsiteX1" fmla="*/ 13630 w 8405662"/>
              <a:gd name="connsiteY1" fmla="*/ 1686 h 872888"/>
              <a:gd name="connsiteX2" fmla="*/ 8405662 w 8405662"/>
              <a:gd name="connsiteY2" fmla="*/ 0 h 872888"/>
              <a:gd name="connsiteX3" fmla="*/ 8140729 w 8405662"/>
              <a:gd name="connsiteY3" fmla="*/ 363237 h 872888"/>
              <a:gd name="connsiteX4" fmla="*/ 7985109 w 8405662"/>
              <a:gd name="connsiteY4" fmla="*/ 559745 h 872888"/>
              <a:gd name="connsiteX5" fmla="*/ 5593019 w 8405662"/>
              <a:gd name="connsiteY5" fmla="*/ 865066 h 872888"/>
              <a:gd name="connsiteX6" fmla="*/ 350 w 8405662"/>
              <a:gd name="connsiteY6" fmla="*/ 871668 h 872888"/>
              <a:gd name="connsiteX0" fmla="*/ 4510 w 8398849"/>
              <a:gd name="connsiteY0" fmla="*/ 835092 h 870572"/>
              <a:gd name="connsiteX1" fmla="*/ 6817 w 8398849"/>
              <a:gd name="connsiteY1" fmla="*/ 1686 h 870572"/>
              <a:gd name="connsiteX2" fmla="*/ 8398849 w 8398849"/>
              <a:gd name="connsiteY2" fmla="*/ 0 h 870572"/>
              <a:gd name="connsiteX3" fmla="*/ 8133916 w 8398849"/>
              <a:gd name="connsiteY3" fmla="*/ 363237 h 870572"/>
              <a:gd name="connsiteX4" fmla="*/ 7978296 w 8398849"/>
              <a:gd name="connsiteY4" fmla="*/ 559745 h 870572"/>
              <a:gd name="connsiteX5" fmla="*/ 5586206 w 8398849"/>
              <a:gd name="connsiteY5" fmla="*/ 865066 h 870572"/>
              <a:gd name="connsiteX6" fmla="*/ 4510 w 8398849"/>
              <a:gd name="connsiteY6" fmla="*/ 835092 h 870572"/>
              <a:gd name="connsiteX0" fmla="*/ 22815 w 8395208"/>
              <a:gd name="connsiteY0" fmla="*/ 860695 h 870572"/>
              <a:gd name="connsiteX1" fmla="*/ 3176 w 8395208"/>
              <a:gd name="connsiteY1" fmla="*/ 1686 h 870572"/>
              <a:gd name="connsiteX2" fmla="*/ 8395208 w 8395208"/>
              <a:gd name="connsiteY2" fmla="*/ 0 h 870572"/>
              <a:gd name="connsiteX3" fmla="*/ 8130275 w 8395208"/>
              <a:gd name="connsiteY3" fmla="*/ 363237 h 870572"/>
              <a:gd name="connsiteX4" fmla="*/ 7974655 w 8395208"/>
              <a:gd name="connsiteY4" fmla="*/ 559745 h 870572"/>
              <a:gd name="connsiteX5" fmla="*/ 5582565 w 8395208"/>
              <a:gd name="connsiteY5" fmla="*/ 865066 h 870572"/>
              <a:gd name="connsiteX6" fmla="*/ 22815 w 8395208"/>
              <a:gd name="connsiteY6" fmla="*/ 860695 h 870572"/>
              <a:gd name="connsiteX0" fmla="*/ 75853 w 8393382"/>
              <a:gd name="connsiteY0" fmla="*/ 864352 h 870572"/>
              <a:gd name="connsiteX1" fmla="*/ 1350 w 8393382"/>
              <a:gd name="connsiteY1" fmla="*/ 1686 h 870572"/>
              <a:gd name="connsiteX2" fmla="*/ 8393382 w 8393382"/>
              <a:gd name="connsiteY2" fmla="*/ 0 h 870572"/>
              <a:gd name="connsiteX3" fmla="*/ 8128449 w 8393382"/>
              <a:gd name="connsiteY3" fmla="*/ 363237 h 870572"/>
              <a:gd name="connsiteX4" fmla="*/ 7972829 w 8393382"/>
              <a:gd name="connsiteY4" fmla="*/ 559745 h 870572"/>
              <a:gd name="connsiteX5" fmla="*/ 5580739 w 8393382"/>
              <a:gd name="connsiteY5" fmla="*/ 865066 h 870572"/>
              <a:gd name="connsiteX6" fmla="*/ 75853 w 8393382"/>
              <a:gd name="connsiteY6" fmla="*/ 864352 h 870572"/>
              <a:gd name="connsiteX0" fmla="*/ 13010 w 8396376"/>
              <a:gd name="connsiteY0" fmla="*/ 853379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10 w 8396376"/>
              <a:gd name="connsiteY6" fmla="*/ 853379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6285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58142 h 870572"/>
              <a:gd name="connsiteX0" fmla="*/ 3904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4 w 8392032"/>
              <a:gd name="connsiteY6" fmla="*/ 858142 h 870572"/>
              <a:gd name="connsiteX0" fmla="*/ 8666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8666 w 8392032"/>
              <a:gd name="connsiteY6" fmla="*/ 862905 h 870572"/>
              <a:gd name="connsiteX0" fmla="*/ 6285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62905 h 870572"/>
              <a:gd name="connsiteX0" fmla="*/ 3903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3 w 8392032"/>
              <a:gd name="connsiteY6" fmla="*/ 862905 h 870572"/>
              <a:gd name="connsiteX0" fmla="*/ 1521 w 8392032"/>
              <a:gd name="connsiteY0" fmla="*/ 874811 h 874811"/>
              <a:gd name="connsiteX1" fmla="*/ 0 w 8392032"/>
              <a:gd name="connsiteY1" fmla="*/ 1686 h 874811"/>
              <a:gd name="connsiteX2" fmla="*/ 8392032 w 8392032"/>
              <a:gd name="connsiteY2" fmla="*/ 0 h 874811"/>
              <a:gd name="connsiteX3" fmla="*/ 8127099 w 8392032"/>
              <a:gd name="connsiteY3" fmla="*/ 363237 h 874811"/>
              <a:gd name="connsiteX4" fmla="*/ 7971479 w 8392032"/>
              <a:gd name="connsiteY4" fmla="*/ 559745 h 874811"/>
              <a:gd name="connsiteX5" fmla="*/ 5579389 w 8392032"/>
              <a:gd name="connsiteY5" fmla="*/ 865066 h 874811"/>
              <a:gd name="connsiteX6" fmla="*/ 1521 w 8392032"/>
              <a:gd name="connsiteY6" fmla="*/ 874811 h 874811"/>
              <a:gd name="connsiteX0" fmla="*/ 173 w 8395447"/>
              <a:gd name="connsiteY0" fmla="*/ 865286 h 870572"/>
              <a:gd name="connsiteX1" fmla="*/ 3415 w 8395447"/>
              <a:gd name="connsiteY1" fmla="*/ 1686 h 870572"/>
              <a:gd name="connsiteX2" fmla="*/ 8395447 w 8395447"/>
              <a:gd name="connsiteY2" fmla="*/ 0 h 870572"/>
              <a:gd name="connsiteX3" fmla="*/ 8130514 w 8395447"/>
              <a:gd name="connsiteY3" fmla="*/ 363237 h 870572"/>
              <a:gd name="connsiteX4" fmla="*/ 7974894 w 8395447"/>
              <a:gd name="connsiteY4" fmla="*/ 559745 h 870572"/>
              <a:gd name="connsiteX5" fmla="*/ 5582804 w 8395447"/>
              <a:gd name="connsiteY5" fmla="*/ 865066 h 870572"/>
              <a:gd name="connsiteX6" fmla="*/ 173 w 8395447"/>
              <a:gd name="connsiteY6" fmla="*/ 865286 h 87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5447" h="870572">
                <a:moveTo>
                  <a:pt x="173" y="865286"/>
                </a:moveTo>
                <a:cubicBezTo>
                  <a:pt x="-1047" y="859623"/>
                  <a:pt x="4617" y="1367"/>
                  <a:pt x="3415" y="1686"/>
                </a:cubicBezTo>
                <a:lnTo>
                  <a:pt x="8395447" y="0"/>
                </a:lnTo>
                <a:cubicBezTo>
                  <a:pt x="8391464" y="7957"/>
                  <a:pt x="8200606" y="269946"/>
                  <a:pt x="8130514" y="363237"/>
                </a:cubicBezTo>
                <a:cubicBezTo>
                  <a:pt x="8060422" y="456528"/>
                  <a:pt x="7984956" y="548617"/>
                  <a:pt x="7974894" y="559745"/>
                </a:cubicBezTo>
                <a:cubicBezTo>
                  <a:pt x="7630745" y="940361"/>
                  <a:pt x="7649931" y="863819"/>
                  <a:pt x="5582804" y="865066"/>
                </a:cubicBezTo>
                <a:lnTo>
                  <a:pt x="173" y="865286"/>
                </a:lnTo>
                <a:close/>
              </a:path>
            </a:pathLst>
          </a:custGeom>
          <a:solidFill>
            <a:srgbClr val="2E8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spcBef>
                <a:spcPct val="50000"/>
              </a:spcBef>
              <a:defRPr/>
            </a:pPr>
            <a:r>
              <a:rPr lang="fr-FR" sz="2400" b="1" dirty="0">
                <a:solidFill>
                  <a:prstClr val="white"/>
                </a:solidFill>
                <a:latin typeface="Trebuchet MS" panose="020B0603020202020204" pitchFamily="34" charset="0"/>
                <a:cs typeface="Arial" charset="0"/>
              </a:rPr>
              <a:t>Déchets interdits</a:t>
            </a:r>
          </a:p>
        </p:txBody>
      </p:sp>
      <p:pic>
        <p:nvPicPr>
          <p:cNvPr id="16" name="Image 15">
            <a:extLst>
              <a:ext uri="{FF2B5EF4-FFF2-40B4-BE49-F238E27FC236}">
                <a16:creationId xmlns:a16="http://schemas.microsoft.com/office/drawing/2014/main" id="{176F0753-89C7-4332-B70A-DA81782F0A54}"/>
              </a:ext>
            </a:extLst>
          </p:cNvPr>
          <p:cNvPicPr>
            <a:picLocks noChangeAspect="1"/>
          </p:cNvPicPr>
          <p:nvPr/>
        </p:nvPicPr>
        <p:blipFill>
          <a:blip r:embed="rId2"/>
          <a:stretch>
            <a:fillRect/>
          </a:stretch>
        </p:blipFill>
        <p:spPr>
          <a:xfrm>
            <a:off x="96140" y="849853"/>
            <a:ext cx="6777372" cy="762726"/>
          </a:xfrm>
          <a:prstGeom prst="rect">
            <a:avLst/>
          </a:prstGeom>
        </p:spPr>
      </p:pic>
      <p:pic>
        <p:nvPicPr>
          <p:cNvPr id="17" name="Image 16">
            <a:extLst>
              <a:ext uri="{FF2B5EF4-FFF2-40B4-BE49-F238E27FC236}">
                <a16:creationId xmlns:a16="http://schemas.microsoft.com/office/drawing/2014/main" id="{D10A8F85-758F-40A6-857E-1D1898EAE3AB}"/>
              </a:ext>
            </a:extLst>
          </p:cNvPr>
          <p:cNvPicPr>
            <a:picLocks noChangeAspect="1"/>
          </p:cNvPicPr>
          <p:nvPr/>
        </p:nvPicPr>
        <p:blipFill>
          <a:blip r:embed="rId3"/>
          <a:stretch>
            <a:fillRect/>
          </a:stretch>
        </p:blipFill>
        <p:spPr>
          <a:xfrm>
            <a:off x="96140" y="1716285"/>
            <a:ext cx="6755658" cy="753613"/>
          </a:xfrm>
          <a:prstGeom prst="rect">
            <a:avLst/>
          </a:prstGeom>
        </p:spPr>
      </p:pic>
      <p:pic>
        <p:nvPicPr>
          <p:cNvPr id="18" name="Image 17">
            <a:extLst>
              <a:ext uri="{FF2B5EF4-FFF2-40B4-BE49-F238E27FC236}">
                <a16:creationId xmlns:a16="http://schemas.microsoft.com/office/drawing/2014/main" id="{0EC19E4A-ED1B-4444-9AFA-5CDBEBDC2B0A}"/>
              </a:ext>
            </a:extLst>
          </p:cNvPr>
          <p:cNvPicPr>
            <a:picLocks noChangeAspect="1"/>
          </p:cNvPicPr>
          <p:nvPr/>
        </p:nvPicPr>
        <p:blipFill>
          <a:blip r:embed="rId4"/>
          <a:stretch>
            <a:fillRect/>
          </a:stretch>
        </p:blipFill>
        <p:spPr>
          <a:xfrm>
            <a:off x="106997" y="2571750"/>
            <a:ext cx="6755658" cy="753613"/>
          </a:xfrm>
          <a:prstGeom prst="rect">
            <a:avLst/>
          </a:prstGeom>
        </p:spPr>
      </p:pic>
      <p:pic>
        <p:nvPicPr>
          <p:cNvPr id="19" name="Image 18">
            <a:extLst>
              <a:ext uri="{FF2B5EF4-FFF2-40B4-BE49-F238E27FC236}">
                <a16:creationId xmlns:a16="http://schemas.microsoft.com/office/drawing/2014/main" id="{0CAD9AF0-EAA2-4734-8824-87B96D650C68}"/>
              </a:ext>
            </a:extLst>
          </p:cNvPr>
          <p:cNvPicPr>
            <a:picLocks noChangeAspect="1"/>
          </p:cNvPicPr>
          <p:nvPr/>
        </p:nvPicPr>
        <p:blipFill>
          <a:blip r:embed="rId5"/>
          <a:stretch>
            <a:fillRect/>
          </a:stretch>
        </p:blipFill>
        <p:spPr>
          <a:xfrm>
            <a:off x="96140" y="3434685"/>
            <a:ext cx="6755658" cy="753613"/>
          </a:xfrm>
          <a:prstGeom prst="rect">
            <a:avLst/>
          </a:prstGeom>
        </p:spPr>
      </p:pic>
      <p:pic>
        <p:nvPicPr>
          <p:cNvPr id="2" name="Image 1">
            <a:extLst>
              <a:ext uri="{FF2B5EF4-FFF2-40B4-BE49-F238E27FC236}">
                <a16:creationId xmlns:a16="http://schemas.microsoft.com/office/drawing/2014/main" id="{566D4D2D-90D2-4754-BD55-432728AB3262}"/>
              </a:ext>
            </a:extLst>
          </p:cNvPr>
          <p:cNvPicPr>
            <a:picLocks noChangeAspect="1"/>
          </p:cNvPicPr>
          <p:nvPr/>
        </p:nvPicPr>
        <p:blipFill>
          <a:blip r:embed="rId6"/>
          <a:stretch>
            <a:fillRect/>
          </a:stretch>
        </p:blipFill>
        <p:spPr>
          <a:xfrm flipH="1">
            <a:off x="7465401" y="1282805"/>
            <a:ext cx="1380431" cy="3150638"/>
          </a:xfrm>
          <a:prstGeom prst="rect">
            <a:avLst/>
          </a:prstGeom>
        </p:spPr>
      </p:pic>
      <p:sp>
        <p:nvSpPr>
          <p:cNvPr id="6" name="Rectangle 5">
            <a:extLst>
              <a:ext uri="{FF2B5EF4-FFF2-40B4-BE49-F238E27FC236}">
                <a16:creationId xmlns:a16="http://schemas.microsoft.com/office/drawing/2014/main" id="{39B7FDD4-AFAB-4515-82D6-A2FEDD2A446F}"/>
              </a:ext>
            </a:extLst>
          </p:cNvPr>
          <p:cNvSpPr/>
          <p:nvPr/>
        </p:nvSpPr>
        <p:spPr>
          <a:xfrm>
            <a:off x="138251" y="886590"/>
            <a:ext cx="1431083" cy="5346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1350" dirty="0">
              <a:solidFill>
                <a:prstClr val="white"/>
              </a:solidFill>
              <a:latin typeface="Calibri Light" panose="020F0302020204030204"/>
            </a:endParaRPr>
          </a:p>
        </p:txBody>
      </p:sp>
      <p:pic>
        <p:nvPicPr>
          <p:cNvPr id="4" name="Image 3">
            <a:extLst>
              <a:ext uri="{FF2B5EF4-FFF2-40B4-BE49-F238E27FC236}">
                <a16:creationId xmlns:a16="http://schemas.microsoft.com/office/drawing/2014/main" id="{52AD5EB7-E03F-4A5C-BD7D-07BDF3998C6B}"/>
              </a:ext>
            </a:extLst>
          </p:cNvPr>
          <p:cNvPicPr>
            <a:picLocks noChangeAspect="1"/>
          </p:cNvPicPr>
          <p:nvPr/>
        </p:nvPicPr>
        <p:blipFill>
          <a:blip r:embed="rId7"/>
          <a:stretch>
            <a:fillRect/>
          </a:stretch>
        </p:blipFill>
        <p:spPr>
          <a:xfrm>
            <a:off x="518036" y="888960"/>
            <a:ext cx="671513" cy="564356"/>
          </a:xfrm>
          <a:prstGeom prst="rect">
            <a:avLst/>
          </a:prstGeom>
        </p:spPr>
      </p:pic>
      <p:pic>
        <p:nvPicPr>
          <p:cNvPr id="8" name="Image 7">
            <a:extLst>
              <a:ext uri="{FF2B5EF4-FFF2-40B4-BE49-F238E27FC236}">
                <a16:creationId xmlns:a16="http://schemas.microsoft.com/office/drawing/2014/main" id="{F7EB2942-9FFB-490A-ACEC-CF9F5C7D5D04}"/>
              </a:ext>
            </a:extLst>
          </p:cNvPr>
          <p:cNvPicPr>
            <a:picLocks noChangeAspect="1"/>
          </p:cNvPicPr>
          <p:nvPr/>
        </p:nvPicPr>
        <p:blipFill>
          <a:blip r:embed="rId8"/>
          <a:stretch>
            <a:fillRect/>
          </a:stretch>
        </p:blipFill>
        <p:spPr>
          <a:xfrm>
            <a:off x="1831519" y="1421230"/>
            <a:ext cx="1431083" cy="145274"/>
          </a:xfrm>
          <a:prstGeom prst="rect">
            <a:avLst/>
          </a:prstGeom>
        </p:spPr>
      </p:pic>
      <p:sp>
        <p:nvSpPr>
          <p:cNvPr id="3" name="Rectangle 2">
            <a:extLst>
              <a:ext uri="{FF2B5EF4-FFF2-40B4-BE49-F238E27FC236}">
                <a16:creationId xmlns:a16="http://schemas.microsoft.com/office/drawing/2014/main" id="{C7001308-DB84-4045-83DD-281AC0AFFF24}"/>
              </a:ext>
            </a:extLst>
          </p:cNvPr>
          <p:cNvSpPr/>
          <p:nvPr/>
        </p:nvSpPr>
        <p:spPr>
          <a:xfrm>
            <a:off x="1831519" y="1398648"/>
            <a:ext cx="1341173" cy="334835"/>
          </a:xfrm>
          <a:prstGeom prst="rect">
            <a:avLst/>
          </a:prstGeom>
          <a:solidFill>
            <a:schemeClr val="bg1"/>
          </a:solidFill>
        </p:spPr>
        <p:txBody>
          <a:bodyPr wrap="square">
            <a:spAutoFit/>
          </a:bodyPr>
          <a:lstStyle/>
          <a:p>
            <a:pPr defTabSz="342900"/>
            <a:r>
              <a:rPr lang="fr-FR" sz="788" b="1" dirty="0">
                <a:solidFill>
                  <a:srgbClr val="305496"/>
                </a:solidFill>
                <a:latin typeface="Calibri Light" panose="020F0302020204030204"/>
              </a:rPr>
              <a:t>Détecteurs de fumée ioniques</a:t>
            </a:r>
          </a:p>
        </p:txBody>
      </p:sp>
      <p:pic>
        <p:nvPicPr>
          <p:cNvPr id="9" name="Image 8">
            <a:extLst>
              <a:ext uri="{FF2B5EF4-FFF2-40B4-BE49-F238E27FC236}">
                <a16:creationId xmlns:a16="http://schemas.microsoft.com/office/drawing/2014/main" id="{8D2E1E65-C36D-429B-9CAF-E1D1AEA7ACDD}"/>
              </a:ext>
            </a:extLst>
          </p:cNvPr>
          <p:cNvPicPr>
            <a:picLocks noChangeAspect="1"/>
          </p:cNvPicPr>
          <p:nvPr/>
        </p:nvPicPr>
        <p:blipFill>
          <a:blip r:embed="rId9"/>
          <a:stretch>
            <a:fillRect/>
          </a:stretch>
        </p:blipFill>
        <p:spPr>
          <a:xfrm>
            <a:off x="7589385" y="4685590"/>
            <a:ext cx="1554615" cy="434378"/>
          </a:xfrm>
          <a:prstGeom prst="rect">
            <a:avLst/>
          </a:prstGeom>
        </p:spPr>
      </p:pic>
      <p:pic>
        <p:nvPicPr>
          <p:cNvPr id="20" name="Image 19">
            <a:extLst>
              <a:ext uri="{FF2B5EF4-FFF2-40B4-BE49-F238E27FC236}">
                <a16:creationId xmlns:a16="http://schemas.microsoft.com/office/drawing/2014/main" id="{40D40B63-D02F-4E1A-AC6B-4E8948EE36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140" y="4161715"/>
            <a:ext cx="1047750" cy="1047750"/>
          </a:xfrm>
          <a:prstGeom prst="rect">
            <a:avLst/>
          </a:prstGeom>
        </p:spPr>
      </p:pic>
      <p:pic>
        <p:nvPicPr>
          <p:cNvPr id="21" name="Image 20" descr="Une image contenant graphiques vectoriels&#10;&#10;Description générée automatiquement">
            <a:extLst>
              <a:ext uri="{FF2B5EF4-FFF2-40B4-BE49-F238E27FC236}">
                <a16:creationId xmlns:a16="http://schemas.microsoft.com/office/drawing/2014/main" id="{9AD09E26-24AB-4377-A738-A46598AF104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52063" y="-408462"/>
            <a:ext cx="1807109" cy="1807109"/>
          </a:xfrm>
          <a:prstGeom prst="rect">
            <a:avLst/>
          </a:prstGeom>
        </p:spPr>
      </p:pic>
      <p:sp>
        <p:nvSpPr>
          <p:cNvPr id="5" name="Rectangle 4">
            <a:extLst>
              <a:ext uri="{FF2B5EF4-FFF2-40B4-BE49-F238E27FC236}">
                <a16:creationId xmlns:a16="http://schemas.microsoft.com/office/drawing/2014/main" id="{1C0B9339-EB55-40F8-8633-7E69389650AF}"/>
              </a:ext>
            </a:extLst>
          </p:cNvPr>
          <p:cNvSpPr/>
          <p:nvPr/>
        </p:nvSpPr>
        <p:spPr>
          <a:xfrm>
            <a:off x="4572000" y="1767526"/>
            <a:ext cx="843699" cy="645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1350">
              <a:solidFill>
                <a:prstClr val="white"/>
              </a:solidFill>
              <a:latin typeface="Calibri Light" panose="020F0302020204030204"/>
            </a:endParaRPr>
          </a:p>
        </p:txBody>
      </p:sp>
      <p:pic>
        <p:nvPicPr>
          <p:cNvPr id="11" name="Image 10">
            <a:extLst>
              <a:ext uri="{FF2B5EF4-FFF2-40B4-BE49-F238E27FC236}">
                <a16:creationId xmlns:a16="http://schemas.microsoft.com/office/drawing/2014/main" id="{17C1EF46-206D-4512-91DC-BD13B499323B}"/>
              </a:ext>
            </a:extLst>
          </p:cNvPr>
          <p:cNvPicPr>
            <a:picLocks noChangeAspect="1"/>
          </p:cNvPicPr>
          <p:nvPr/>
        </p:nvPicPr>
        <p:blipFill>
          <a:blip r:embed="rId12"/>
          <a:stretch>
            <a:fillRect/>
          </a:stretch>
        </p:blipFill>
        <p:spPr>
          <a:xfrm>
            <a:off x="4208037" y="1751193"/>
            <a:ext cx="785813" cy="678656"/>
          </a:xfrm>
          <a:prstGeom prst="rect">
            <a:avLst/>
          </a:prstGeom>
        </p:spPr>
      </p:pic>
      <p:sp>
        <p:nvSpPr>
          <p:cNvPr id="22" name="Rectangle 21">
            <a:extLst>
              <a:ext uri="{FF2B5EF4-FFF2-40B4-BE49-F238E27FC236}">
                <a16:creationId xmlns:a16="http://schemas.microsoft.com/office/drawing/2014/main" id="{1FC36E98-F391-44BC-AC3F-DC219DA0D533}"/>
              </a:ext>
            </a:extLst>
          </p:cNvPr>
          <p:cNvSpPr/>
          <p:nvPr/>
        </p:nvSpPr>
        <p:spPr>
          <a:xfrm>
            <a:off x="5207188" y="1771977"/>
            <a:ext cx="1433686" cy="6459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342900"/>
            <a:r>
              <a:rPr lang="fr-FR" sz="825" b="1" i="1" dirty="0">
                <a:solidFill>
                  <a:prstClr val="black"/>
                </a:solidFill>
                <a:latin typeface="Calibri Light" panose="020F0302020204030204"/>
              </a:rPr>
              <a:t>Principaux exemples : acide picrique en poudre, peroxyde de benzoyle, phosphore en bâton…</a:t>
            </a:r>
          </a:p>
        </p:txBody>
      </p:sp>
      <p:sp>
        <p:nvSpPr>
          <p:cNvPr id="12" name="ZoneTexte 11">
            <a:extLst>
              <a:ext uri="{FF2B5EF4-FFF2-40B4-BE49-F238E27FC236}">
                <a16:creationId xmlns:a16="http://schemas.microsoft.com/office/drawing/2014/main" id="{06FDEC57-66B3-4A36-8739-793A1F3D0077}"/>
              </a:ext>
            </a:extLst>
          </p:cNvPr>
          <p:cNvSpPr txBox="1"/>
          <p:nvPr/>
        </p:nvSpPr>
        <p:spPr>
          <a:xfrm>
            <a:off x="5337928" y="2679569"/>
            <a:ext cx="1442301" cy="663836"/>
          </a:xfrm>
          <a:prstGeom prst="rect">
            <a:avLst/>
          </a:prstGeom>
          <a:noFill/>
        </p:spPr>
        <p:txBody>
          <a:bodyPr wrap="square" rtlCol="0">
            <a:spAutoFit/>
          </a:bodyPr>
          <a:lstStyle/>
          <a:p>
            <a:pPr defTabSz="342900"/>
            <a:r>
              <a:rPr lang="fr-FR" sz="788" b="1" i="1" dirty="0">
                <a:solidFill>
                  <a:prstClr val="black"/>
                </a:solidFill>
                <a:latin typeface="Calibri Light" panose="020F0302020204030204"/>
              </a:rPr>
              <a:t>Principaux exemples  </a:t>
            </a:r>
            <a:r>
              <a:rPr lang="fr-FR" sz="788" b="1" i="1" dirty="0" err="1">
                <a:solidFill>
                  <a:prstClr val="black"/>
                </a:solidFill>
                <a:latin typeface="Calibri Light" panose="020F0302020204030204"/>
              </a:rPr>
              <a:t>Krab</a:t>
            </a:r>
            <a:r>
              <a:rPr lang="fr-FR" sz="788" b="1" i="1" dirty="0">
                <a:solidFill>
                  <a:prstClr val="black"/>
                </a:solidFill>
                <a:latin typeface="Calibri Light" panose="020F0302020204030204"/>
              </a:rPr>
              <a:t> et minerai associé, dérivé d’uranium.</a:t>
            </a:r>
            <a:endParaRPr lang="fr-FR" sz="1350" dirty="0">
              <a:solidFill>
                <a:prstClr val="black"/>
              </a:solidFill>
              <a:latin typeface="Calibri Light" panose="020F0302020204030204"/>
            </a:endParaRPr>
          </a:p>
          <a:p>
            <a:pPr defTabSz="342900"/>
            <a:endParaRPr lang="fr-FR" sz="1350" dirty="0">
              <a:solidFill>
                <a:prstClr val="black"/>
              </a:solidFill>
              <a:latin typeface="Calibri Light" panose="020F0302020204030204"/>
            </a:endParaRPr>
          </a:p>
        </p:txBody>
      </p:sp>
    </p:spTree>
    <p:extLst>
      <p:ext uri="{BB962C8B-B14F-4D97-AF65-F5344CB8AC3E}">
        <p14:creationId xmlns:p14="http://schemas.microsoft.com/office/powerpoint/2010/main" val="3537874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3">
            <a:extLst>
              <a:ext uri="{FF2B5EF4-FFF2-40B4-BE49-F238E27FC236}">
                <a16:creationId xmlns:a16="http://schemas.microsoft.com/office/drawing/2014/main" id="{C31FA1D7-4D1B-4815-835B-413E36983F43}"/>
              </a:ext>
            </a:extLst>
          </p:cNvPr>
          <p:cNvSpPr>
            <a:spLocks noChangeArrowheads="1"/>
          </p:cNvSpPr>
          <p:nvPr/>
        </p:nvSpPr>
        <p:spPr bwMode="auto">
          <a:xfrm>
            <a:off x="356207" y="160714"/>
            <a:ext cx="569725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342900">
              <a:spcBef>
                <a:spcPct val="50000"/>
              </a:spcBef>
              <a:defRPr/>
            </a:pPr>
            <a:r>
              <a:rPr lang="fr-FR" sz="2400" b="1" dirty="0">
                <a:solidFill>
                  <a:prstClr val="white"/>
                </a:solidFill>
                <a:latin typeface="Trebuchet MS" panose="020B0603020202020204" pitchFamily="34" charset="0"/>
                <a:cs typeface="Arial" charset="0"/>
              </a:rPr>
              <a:t>TRANSPORT</a:t>
            </a:r>
          </a:p>
          <a:p>
            <a:pPr algn="ctr" defTabSz="342900">
              <a:spcBef>
                <a:spcPct val="50000"/>
              </a:spcBef>
              <a:defRPr/>
            </a:pPr>
            <a:endParaRPr lang="fr-FR" sz="2400" b="1" dirty="0">
              <a:solidFill>
                <a:prstClr val="white"/>
              </a:solidFill>
              <a:latin typeface="Trebuchet MS" panose="020B0603020202020204" pitchFamily="34" charset="0"/>
              <a:cs typeface="Arial" charset="0"/>
            </a:endParaRPr>
          </a:p>
        </p:txBody>
      </p:sp>
      <p:pic>
        <p:nvPicPr>
          <p:cNvPr id="8" name="Image 7">
            <a:extLst>
              <a:ext uri="{FF2B5EF4-FFF2-40B4-BE49-F238E27FC236}">
                <a16:creationId xmlns:a16="http://schemas.microsoft.com/office/drawing/2014/main" id="{B6B5C380-26E3-4636-AE45-0E96EB3A3A20}"/>
              </a:ext>
            </a:extLst>
          </p:cNvPr>
          <p:cNvPicPr>
            <a:picLocks noChangeAspect="1"/>
          </p:cNvPicPr>
          <p:nvPr/>
        </p:nvPicPr>
        <p:blipFill>
          <a:blip r:embed="rId2"/>
          <a:stretch>
            <a:fillRect/>
          </a:stretch>
        </p:blipFill>
        <p:spPr>
          <a:xfrm>
            <a:off x="7574666" y="4685986"/>
            <a:ext cx="1554606" cy="436733"/>
          </a:xfrm>
          <a:prstGeom prst="rect">
            <a:avLst/>
          </a:prstGeom>
        </p:spPr>
      </p:pic>
      <p:sp>
        <p:nvSpPr>
          <p:cNvPr id="12" name="Arrondir un rectangle avec un coin diagonal 12">
            <a:extLst>
              <a:ext uri="{FF2B5EF4-FFF2-40B4-BE49-F238E27FC236}">
                <a16:creationId xmlns:a16="http://schemas.microsoft.com/office/drawing/2014/main" id="{30676B82-4E97-4EEC-BECC-F75F14B6A06F}"/>
              </a:ext>
            </a:extLst>
          </p:cNvPr>
          <p:cNvSpPr/>
          <p:nvPr/>
        </p:nvSpPr>
        <p:spPr>
          <a:xfrm>
            <a:off x="860274" y="791912"/>
            <a:ext cx="6186726" cy="729000"/>
          </a:xfrm>
          <a:prstGeom prst="round2DiagRect">
            <a:avLst>
              <a:gd name="adj1" fmla="val 16667"/>
              <a:gd name="adj2" fmla="val 0"/>
            </a:avLst>
          </a:prstGeom>
          <a:noFill/>
          <a:ln w="25400" cap="flat" cmpd="sng" algn="ctr">
            <a:solidFill>
              <a:srgbClr val="2E8194"/>
            </a:solidFill>
            <a:prstDash val="solid"/>
          </a:ln>
          <a:effectLst/>
        </p:spPr>
        <p:txBody>
          <a:bodyPr rtlCol="0" anchor="ctr"/>
          <a:lstStyle/>
          <a:p>
            <a:pPr defTabSz="342900"/>
            <a:endParaRPr lang="fr-FR" sz="1350" b="1" dirty="0">
              <a:solidFill>
                <a:prstClr val="black"/>
              </a:solidFill>
              <a:latin typeface="Trebuchet MS" panose="020B0603020202020204" pitchFamily="34" charset="0"/>
            </a:endParaRPr>
          </a:p>
          <a:p>
            <a:pPr algn="just" defTabSz="342900"/>
            <a:endParaRPr lang="fr-FR" sz="1350" b="1" dirty="0">
              <a:solidFill>
                <a:prstClr val="black"/>
              </a:solidFill>
              <a:latin typeface="Trebuchet MS" panose="020B0603020202020204" pitchFamily="34" charset="0"/>
            </a:endParaRPr>
          </a:p>
          <a:p>
            <a:pPr algn="just" defTabSz="342900"/>
            <a:endParaRPr lang="fr-FR" sz="1350" b="1" dirty="0">
              <a:solidFill>
                <a:prstClr val="black"/>
              </a:solidFill>
              <a:latin typeface="Trebuchet MS" panose="020B0603020202020204" pitchFamily="34" charset="0"/>
            </a:endParaRPr>
          </a:p>
          <a:p>
            <a:pPr algn="just" defTabSz="342900"/>
            <a:r>
              <a:rPr lang="fr-FR" sz="1350" b="1" dirty="0">
                <a:solidFill>
                  <a:prstClr val="black"/>
                </a:solidFill>
                <a:latin typeface="Trebuchet MS" panose="020B0603020202020204" pitchFamily="34" charset="0"/>
              </a:rPr>
              <a:t>Pour assurer leur travail dans les meilleures conditions de </a:t>
            </a:r>
            <a:r>
              <a:rPr lang="fr-FR" sz="1350" b="1" dirty="0">
                <a:solidFill>
                  <a:srgbClr val="2E8194"/>
                </a:solidFill>
                <a:latin typeface="Trebuchet MS" panose="020B0603020202020204" pitchFamily="34" charset="0"/>
              </a:rPr>
              <a:t>sécurité</a:t>
            </a:r>
            <a:r>
              <a:rPr lang="fr-FR" sz="1350" b="1" dirty="0">
                <a:solidFill>
                  <a:prstClr val="black"/>
                </a:solidFill>
                <a:latin typeface="Trebuchet MS" panose="020B0603020202020204" pitchFamily="34" charset="0"/>
              </a:rPr>
              <a:t>, nos chauffeurs sont munis de </a:t>
            </a:r>
            <a:r>
              <a:rPr lang="fr-FR" sz="1350" b="1" dirty="0">
                <a:solidFill>
                  <a:srgbClr val="2E8194"/>
                </a:solidFill>
                <a:latin typeface="Trebuchet MS" panose="020B0603020202020204" pitchFamily="34" charset="0"/>
              </a:rPr>
              <a:t>combinaison de travail</a:t>
            </a:r>
            <a:r>
              <a:rPr lang="fr-FR" sz="1350" b="1" dirty="0">
                <a:solidFill>
                  <a:prstClr val="black"/>
                </a:solidFill>
                <a:latin typeface="Trebuchet MS" panose="020B0603020202020204" pitchFamily="34" charset="0"/>
              </a:rPr>
              <a:t>, de </a:t>
            </a:r>
            <a:r>
              <a:rPr lang="fr-FR" sz="1350" b="1" dirty="0">
                <a:solidFill>
                  <a:srgbClr val="2E8194"/>
                </a:solidFill>
                <a:latin typeface="Trebuchet MS" panose="020B0603020202020204" pitchFamily="34" charset="0"/>
              </a:rPr>
              <a:t>chaussures de sécurité</a:t>
            </a:r>
            <a:r>
              <a:rPr lang="fr-FR" sz="1350" b="1" dirty="0">
                <a:solidFill>
                  <a:prstClr val="black"/>
                </a:solidFill>
                <a:latin typeface="Trebuchet MS" panose="020B0603020202020204" pitchFamily="34" charset="0"/>
              </a:rPr>
              <a:t>, de </a:t>
            </a:r>
            <a:r>
              <a:rPr lang="fr-FR" sz="1350" b="1" dirty="0">
                <a:solidFill>
                  <a:srgbClr val="2E8194"/>
                </a:solidFill>
                <a:latin typeface="Trebuchet MS" panose="020B0603020202020204" pitchFamily="34" charset="0"/>
              </a:rPr>
              <a:t>gants</a:t>
            </a:r>
            <a:r>
              <a:rPr lang="fr-FR" sz="1350" b="1" dirty="0">
                <a:solidFill>
                  <a:prstClr val="black"/>
                </a:solidFill>
                <a:latin typeface="Trebuchet MS" panose="020B0603020202020204" pitchFamily="34" charset="0"/>
              </a:rPr>
              <a:t>, etc…</a:t>
            </a:r>
          </a:p>
          <a:p>
            <a:pPr algn="just" defTabSz="342900"/>
            <a:endParaRPr lang="fr-FR" sz="1350" b="1" dirty="0">
              <a:solidFill>
                <a:prstClr val="black"/>
              </a:solidFill>
              <a:latin typeface="Trebuchet MS" panose="020B0603020202020204" pitchFamily="34" charset="0"/>
            </a:endParaRPr>
          </a:p>
          <a:p>
            <a:pPr marL="214313" indent="-214313" algn="just" defTabSz="342900">
              <a:buFont typeface="Wingdings" panose="05000000000000000000" pitchFamily="2" charset="2"/>
              <a:buChar char="Ø"/>
            </a:pPr>
            <a:endParaRPr lang="fr-FR" sz="1350" b="1" dirty="0">
              <a:solidFill>
                <a:prstClr val="black"/>
              </a:solidFill>
              <a:latin typeface="Trebuchet MS" panose="020B0603020202020204" pitchFamily="34" charset="0"/>
            </a:endParaRPr>
          </a:p>
          <a:p>
            <a:pPr algn="just" defTabSz="685800" eaLnBrk="0" fontAlgn="base" hangingPunct="0">
              <a:spcBef>
                <a:spcPct val="0"/>
              </a:spcBef>
              <a:spcAft>
                <a:spcPct val="0"/>
              </a:spcAft>
              <a:defRPr/>
            </a:pPr>
            <a:endParaRPr kumimoji="1" lang="fr-FR" sz="1350" b="1" kern="0" dirty="0">
              <a:solidFill>
                <a:prstClr val="black"/>
              </a:solidFill>
              <a:latin typeface="Arial"/>
            </a:endParaRPr>
          </a:p>
        </p:txBody>
      </p:sp>
      <p:sp>
        <p:nvSpPr>
          <p:cNvPr id="16" name="Arrondir un rectangle avec un coin diagonal 12">
            <a:extLst>
              <a:ext uri="{FF2B5EF4-FFF2-40B4-BE49-F238E27FC236}">
                <a16:creationId xmlns:a16="http://schemas.microsoft.com/office/drawing/2014/main" id="{B9D57013-AB6A-40D6-812D-28B28EDC2296}"/>
              </a:ext>
            </a:extLst>
          </p:cNvPr>
          <p:cNvSpPr/>
          <p:nvPr/>
        </p:nvSpPr>
        <p:spPr>
          <a:xfrm>
            <a:off x="1685820" y="1608574"/>
            <a:ext cx="4535635" cy="3429944"/>
          </a:xfrm>
          <a:prstGeom prst="round2DiagRect">
            <a:avLst>
              <a:gd name="adj1" fmla="val 16667"/>
              <a:gd name="adj2" fmla="val 0"/>
            </a:avLst>
          </a:prstGeom>
          <a:noFill/>
          <a:ln w="25400" cap="flat" cmpd="sng" algn="ctr">
            <a:solidFill>
              <a:srgbClr val="9CC602"/>
            </a:solidFill>
            <a:prstDash val="solid"/>
          </a:ln>
          <a:effectLst/>
        </p:spPr>
        <p:txBody>
          <a:bodyPr rtlCol="0" anchor="ctr"/>
          <a:lstStyle/>
          <a:p>
            <a:pPr defTabSz="342900"/>
            <a:endParaRPr lang="fr-FR" sz="1350" b="1" dirty="0">
              <a:solidFill>
                <a:prstClr val="black"/>
              </a:solidFill>
              <a:latin typeface="Trebuchet MS" panose="020B0603020202020204" pitchFamily="34" charset="0"/>
            </a:endParaRPr>
          </a:p>
          <a:p>
            <a:pPr defTabSz="342900"/>
            <a:endParaRPr lang="fr-FR" sz="1350" b="1" dirty="0">
              <a:solidFill>
                <a:srgbClr val="9CC602"/>
              </a:solidFill>
              <a:latin typeface="Trebuchet MS" panose="020B0603020202020204" pitchFamily="34" charset="0"/>
            </a:endParaRPr>
          </a:p>
          <a:p>
            <a:pPr defTabSz="342900"/>
            <a:r>
              <a:rPr lang="fr-FR" sz="1350" b="1" dirty="0">
                <a:solidFill>
                  <a:srgbClr val="9CC602"/>
                </a:solidFill>
                <a:latin typeface="Trebuchet MS" panose="020B0603020202020204" pitchFamily="34" charset="0"/>
              </a:rPr>
              <a:t>CONDITIONS D’INTERVENTION</a:t>
            </a:r>
          </a:p>
          <a:p>
            <a:pPr defTabSz="342900"/>
            <a:r>
              <a:rPr lang="fr-FR" sz="600" dirty="0">
                <a:solidFill>
                  <a:prstClr val="black"/>
                </a:solidFill>
                <a:latin typeface="Trebuchet MS" panose="020B0603020202020204" pitchFamily="34" charset="0"/>
              </a:rPr>
              <a:t> </a:t>
            </a:r>
          </a:p>
          <a:p>
            <a:pPr defTabSz="342900"/>
            <a:r>
              <a:rPr lang="fr-FR" sz="900" b="1" dirty="0">
                <a:solidFill>
                  <a:srgbClr val="2E8194"/>
                </a:solidFill>
                <a:latin typeface="Trebuchet MS" panose="020B0603020202020204" pitchFamily="34" charset="0"/>
              </a:rPr>
              <a:t>Accessibilité des déchets par un transpalette</a:t>
            </a:r>
            <a:endParaRPr lang="fr-FR" sz="900" dirty="0">
              <a:solidFill>
                <a:srgbClr val="2E8194"/>
              </a:solidFill>
              <a:latin typeface="Trebuchet MS" panose="020B0603020202020204" pitchFamily="34" charset="0"/>
            </a:endParaRPr>
          </a:p>
          <a:p>
            <a:pPr defTabSz="342900"/>
            <a:r>
              <a:rPr lang="fr-FR" sz="600" b="1" dirty="0">
                <a:solidFill>
                  <a:prstClr val="black"/>
                </a:solidFill>
                <a:latin typeface="Trebuchet MS" panose="020B0603020202020204" pitchFamily="34" charset="0"/>
              </a:rPr>
              <a:t> </a:t>
            </a:r>
            <a:endParaRPr lang="fr-FR" sz="600" dirty="0">
              <a:solidFill>
                <a:prstClr val="black"/>
              </a:solidFill>
              <a:latin typeface="Trebuchet MS" panose="020B0603020202020204" pitchFamily="34" charset="0"/>
            </a:endParaRPr>
          </a:p>
          <a:p>
            <a:pPr defTabSz="342900"/>
            <a:r>
              <a:rPr lang="fr-FR" sz="788" b="1" dirty="0">
                <a:solidFill>
                  <a:prstClr val="black"/>
                </a:solidFill>
                <a:latin typeface="Trebuchet MS" panose="020B0603020202020204" pitchFamily="34" charset="0"/>
              </a:rPr>
              <a:t>Sol bétonné ou goudronné</a:t>
            </a:r>
          </a:p>
          <a:p>
            <a:pPr defTabSz="342900"/>
            <a:r>
              <a:rPr lang="fr-FR" sz="788" b="1" dirty="0">
                <a:solidFill>
                  <a:prstClr val="black"/>
                </a:solidFill>
                <a:latin typeface="Trebuchet MS" panose="020B0603020202020204" pitchFamily="34" charset="0"/>
              </a:rPr>
              <a:t>Pas de marche ou de rétention à franchir pour les contenants.</a:t>
            </a:r>
          </a:p>
          <a:p>
            <a:pPr defTabSz="342900"/>
            <a:r>
              <a:rPr lang="fr-FR" sz="600" dirty="0">
                <a:solidFill>
                  <a:prstClr val="black"/>
                </a:solidFill>
                <a:latin typeface="Trebuchet MS" panose="020B0603020202020204" pitchFamily="34" charset="0"/>
              </a:rPr>
              <a:t> </a:t>
            </a:r>
            <a:endParaRPr lang="fr-FR" sz="900" dirty="0">
              <a:solidFill>
                <a:srgbClr val="2E8194"/>
              </a:solidFill>
              <a:latin typeface="Trebuchet MS" panose="020B0603020202020204" pitchFamily="34" charset="0"/>
            </a:endParaRPr>
          </a:p>
          <a:p>
            <a:pPr defTabSz="342900"/>
            <a:r>
              <a:rPr lang="fr-FR" sz="900" b="1" dirty="0">
                <a:solidFill>
                  <a:srgbClr val="2E8194"/>
                </a:solidFill>
                <a:latin typeface="Trebuchet MS" panose="020B0603020202020204" pitchFamily="34" charset="0"/>
              </a:rPr>
              <a:t>Identification des conditionnements</a:t>
            </a:r>
            <a:endParaRPr lang="fr-FR" sz="900" dirty="0">
              <a:solidFill>
                <a:srgbClr val="2E8194"/>
              </a:solidFill>
              <a:latin typeface="Trebuchet MS" panose="020B0603020202020204" pitchFamily="34" charset="0"/>
            </a:endParaRPr>
          </a:p>
          <a:p>
            <a:pPr defTabSz="342900"/>
            <a:r>
              <a:rPr lang="fr-FR" sz="600" b="1" dirty="0">
                <a:solidFill>
                  <a:prstClr val="black"/>
                </a:solidFill>
                <a:latin typeface="Trebuchet MS" panose="020B0603020202020204" pitchFamily="34" charset="0"/>
              </a:rPr>
              <a:t> </a:t>
            </a:r>
            <a:endParaRPr lang="fr-FR" sz="600" dirty="0">
              <a:solidFill>
                <a:prstClr val="black"/>
              </a:solidFill>
              <a:latin typeface="Trebuchet MS" panose="020B0603020202020204" pitchFamily="34" charset="0"/>
            </a:endParaRPr>
          </a:p>
          <a:p>
            <a:pPr defTabSz="342900"/>
            <a:r>
              <a:rPr lang="fr-FR" sz="788" b="1" dirty="0">
                <a:solidFill>
                  <a:prstClr val="black"/>
                </a:solidFill>
                <a:latin typeface="Trebuchet MS" panose="020B0603020202020204" pitchFamily="34" charset="0"/>
              </a:rPr>
              <a:t>Déchet identifié</a:t>
            </a:r>
          </a:p>
          <a:p>
            <a:pPr defTabSz="342900"/>
            <a:r>
              <a:rPr lang="fr-FR" sz="788" b="1" dirty="0">
                <a:solidFill>
                  <a:prstClr val="black"/>
                </a:solidFill>
                <a:latin typeface="Trebuchet MS" panose="020B0603020202020204" pitchFamily="34" charset="0"/>
              </a:rPr>
              <a:t>Nature du déchet : 1 contenant par nature de déchet</a:t>
            </a:r>
          </a:p>
          <a:p>
            <a:pPr defTabSz="342900"/>
            <a:r>
              <a:rPr lang="fr-FR" sz="788" b="1" dirty="0">
                <a:solidFill>
                  <a:prstClr val="black"/>
                </a:solidFill>
                <a:latin typeface="Trebuchet MS" panose="020B0603020202020204" pitchFamily="34" charset="0"/>
              </a:rPr>
              <a:t> </a:t>
            </a:r>
          </a:p>
          <a:p>
            <a:pPr defTabSz="342900"/>
            <a:r>
              <a:rPr lang="fr-FR" sz="900" b="1" dirty="0">
                <a:solidFill>
                  <a:srgbClr val="2E8194"/>
                </a:solidFill>
                <a:latin typeface="Trebuchet MS" panose="020B0603020202020204" pitchFamily="34" charset="0"/>
              </a:rPr>
              <a:t>Chargement des contenants</a:t>
            </a:r>
            <a:endParaRPr lang="fr-FR" sz="900" dirty="0">
              <a:solidFill>
                <a:srgbClr val="2E8194"/>
              </a:solidFill>
              <a:latin typeface="Trebuchet MS" panose="020B0603020202020204" pitchFamily="34" charset="0"/>
            </a:endParaRPr>
          </a:p>
          <a:p>
            <a:pPr defTabSz="342900"/>
            <a:r>
              <a:rPr lang="fr-FR" sz="600" b="1" dirty="0">
                <a:solidFill>
                  <a:prstClr val="black"/>
                </a:solidFill>
                <a:latin typeface="Trebuchet MS" panose="020B0603020202020204" pitchFamily="34" charset="0"/>
              </a:rPr>
              <a:t> </a:t>
            </a:r>
            <a:endParaRPr lang="fr-FR" sz="600" dirty="0">
              <a:solidFill>
                <a:prstClr val="black"/>
              </a:solidFill>
              <a:latin typeface="Trebuchet MS" panose="020B0603020202020204" pitchFamily="34" charset="0"/>
            </a:endParaRPr>
          </a:p>
          <a:p>
            <a:pPr defTabSz="342900"/>
            <a:r>
              <a:rPr lang="fr-FR" sz="788" b="1" dirty="0">
                <a:solidFill>
                  <a:prstClr val="black"/>
                </a:solidFill>
                <a:latin typeface="Trebuchet MS" panose="020B0603020202020204" pitchFamily="34" charset="0"/>
              </a:rPr>
              <a:t>Chaque contenant devra être fermé après une vérification visuelle du chauffeur,</a:t>
            </a:r>
          </a:p>
          <a:p>
            <a:pPr defTabSz="342900"/>
            <a:r>
              <a:rPr lang="fr-FR" sz="788" b="1" dirty="0">
                <a:solidFill>
                  <a:prstClr val="black"/>
                </a:solidFill>
                <a:latin typeface="Trebuchet MS" panose="020B0603020202020204" pitchFamily="34" charset="0"/>
              </a:rPr>
              <a:t>La hauteur des déchets ne devra pas dépasser la taille du bac / Caissette,</a:t>
            </a:r>
          </a:p>
          <a:p>
            <a:pPr defTabSz="342900"/>
            <a:r>
              <a:rPr lang="fr-FR" sz="788" b="1" dirty="0">
                <a:solidFill>
                  <a:prstClr val="black"/>
                </a:solidFill>
                <a:latin typeface="Trebuchet MS" panose="020B0603020202020204" pitchFamily="34" charset="0"/>
              </a:rPr>
              <a:t>Les déchets seront stockés à l’endroit dans les contenants,</a:t>
            </a:r>
          </a:p>
          <a:p>
            <a:pPr defTabSz="342900"/>
            <a:r>
              <a:rPr lang="fr-FR" sz="788" b="1" dirty="0">
                <a:solidFill>
                  <a:prstClr val="black"/>
                </a:solidFill>
                <a:latin typeface="Trebuchet MS" panose="020B0603020202020204" pitchFamily="34" charset="0"/>
              </a:rPr>
              <a:t>Un déchet fuyard devra être isolé dans une caissette ou stocké dans un sur-emballage.</a:t>
            </a:r>
          </a:p>
          <a:p>
            <a:pPr defTabSz="342900"/>
            <a:r>
              <a:rPr lang="fr-FR" sz="788" b="1" dirty="0">
                <a:solidFill>
                  <a:prstClr val="black"/>
                </a:solidFill>
                <a:latin typeface="Trebuchet MS" panose="020B0603020202020204" pitchFamily="34" charset="0"/>
              </a:rPr>
              <a:t> </a:t>
            </a:r>
          </a:p>
          <a:p>
            <a:pPr defTabSz="342900"/>
            <a:r>
              <a:rPr lang="fr-FR" sz="900" b="1" dirty="0">
                <a:solidFill>
                  <a:srgbClr val="2E8194"/>
                </a:solidFill>
                <a:latin typeface="Trebuchet MS" panose="020B0603020202020204" pitchFamily="34" charset="0"/>
              </a:rPr>
              <a:t>Surplus de déchets</a:t>
            </a:r>
            <a:endParaRPr lang="fr-FR" sz="900" dirty="0">
              <a:solidFill>
                <a:srgbClr val="2E8194"/>
              </a:solidFill>
              <a:latin typeface="Trebuchet MS" panose="020B0603020202020204" pitchFamily="34" charset="0"/>
            </a:endParaRPr>
          </a:p>
          <a:p>
            <a:pPr defTabSz="342900"/>
            <a:r>
              <a:rPr lang="fr-FR" sz="600" b="1" dirty="0">
                <a:solidFill>
                  <a:prstClr val="black"/>
                </a:solidFill>
                <a:latin typeface="Trebuchet MS" panose="020B0603020202020204" pitchFamily="34" charset="0"/>
              </a:rPr>
              <a:t> </a:t>
            </a:r>
            <a:endParaRPr lang="fr-FR" sz="600" dirty="0">
              <a:solidFill>
                <a:prstClr val="black"/>
              </a:solidFill>
              <a:latin typeface="Trebuchet MS" panose="020B0603020202020204" pitchFamily="34" charset="0"/>
            </a:endParaRPr>
          </a:p>
          <a:p>
            <a:pPr defTabSz="342900"/>
            <a:r>
              <a:rPr lang="fr-FR" sz="788" b="1" dirty="0">
                <a:solidFill>
                  <a:prstClr val="black"/>
                </a:solidFill>
                <a:latin typeface="Trebuchet MS" panose="020B0603020202020204" pitchFamily="34" charset="0"/>
              </a:rPr>
              <a:t>De façon ponctuelle, des rotations immédiates pourront être réalisées : le chauffeur vous fournira un bac/ Caissette à son arrivée ; le chargement sera à votre charge ; et le chauffeur repartira aussitôt avec le contenant correctement rempli.</a:t>
            </a:r>
          </a:p>
          <a:p>
            <a:pPr defTabSz="342900"/>
            <a:r>
              <a:rPr lang="fr-FR" sz="600" dirty="0">
                <a:solidFill>
                  <a:prstClr val="black"/>
                </a:solidFill>
                <a:latin typeface="Trebuchet MS" panose="020B0603020202020204" pitchFamily="34" charset="0"/>
              </a:rPr>
              <a:t> </a:t>
            </a:r>
          </a:p>
          <a:p>
            <a:pPr marL="214313" indent="-214313" defTabSz="342900">
              <a:buFont typeface="Wingdings" panose="05000000000000000000" pitchFamily="2" charset="2"/>
              <a:buChar char="Ø"/>
            </a:pPr>
            <a:endParaRPr lang="fr-FR" sz="600" b="1" dirty="0">
              <a:solidFill>
                <a:prstClr val="black"/>
              </a:solidFill>
              <a:latin typeface="Trebuchet MS" panose="020B0603020202020204" pitchFamily="34" charset="0"/>
            </a:endParaRPr>
          </a:p>
          <a:p>
            <a:pPr algn="just" defTabSz="685800" eaLnBrk="0" fontAlgn="base" hangingPunct="0">
              <a:spcBef>
                <a:spcPct val="0"/>
              </a:spcBef>
              <a:spcAft>
                <a:spcPct val="0"/>
              </a:spcAft>
              <a:defRPr/>
            </a:pPr>
            <a:endParaRPr kumimoji="1" lang="fr-FR" sz="1350" b="1" kern="0" dirty="0">
              <a:solidFill>
                <a:prstClr val="black"/>
              </a:solidFill>
              <a:latin typeface="Arial"/>
            </a:endParaRPr>
          </a:p>
        </p:txBody>
      </p:sp>
      <p:pic>
        <p:nvPicPr>
          <p:cNvPr id="18" name="Image 17" descr="Une image contenant texte, vaisseau, bouteille&#10;&#10;Description générée automatiquement">
            <a:extLst>
              <a:ext uri="{FF2B5EF4-FFF2-40B4-BE49-F238E27FC236}">
                <a16:creationId xmlns:a16="http://schemas.microsoft.com/office/drawing/2014/main" id="{25AEEEE4-E74C-455E-B8CA-3CA4A589F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9" y="3678382"/>
            <a:ext cx="1465118" cy="1465118"/>
          </a:xfrm>
          <a:prstGeom prst="rect">
            <a:avLst/>
          </a:prstGeom>
        </p:spPr>
      </p:pic>
      <p:pic>
        <p:nvPicPr>
          <p:cNvPr id="20" name="Image 19" descr="Une image contenant texte&#10;&#10;Description générée automatiquement">
            <a:extLst>
              <a:ext uri="{FF2B5EF4-FFF2-40B4-BE49-F238E27FC236}">
                <a16:creationId xmlns:a16="http://schemas.microsoft.com/office/drawing/2014/main" id="{77A9BBC8-44FE-4725-A7C3-5DA39F289E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4666" y="-173566"/>
            <a:ext cx="1554606" cy="1554606"/>
          </a:xfrm>
          <a:prstGeom prst="rect">
            <a:avLst/>
          </a:prstGeom>
        </p:spPr>
      </p:pic>
      <p:pic>
        <p:nvPicPr>
          <p:cNvPr id="22" name="Image 21">
            <a:extLst>
              <a:ext uri="{FF2B5EF4-FFF2-40B4-BE49-F238E27FC236}">
                <a16:creationId xmlns:a16="http://schemas.microsoft.com/office/drawing/2014/main" id="{CEDEABC0-74E7-4F1A-AB8F-24D23891B342}"/>
              </a:ext>
            </a:extLst>
          </p:cNvPr>
          <p:cNvPicPr>
            <a:picLocks noChangeAspect="1"/>
          </p:cNvPicPr>
          <p:nvPr/>
        </p:nvPicPr>
        <p:blipFill>
          <a:blip r:embed="rId5"/>
          <a:stretch>
            <a:fillRect/>
          </a:stretch>
        </p:blipFill>
        <p:spPr>
          <a:xfrm flipH="1">
            <a:off x="6695979" y="1727755"/>
            <a:ext cx="1757374" cy="2924363"/>
          </a:xfrm>
          <a:prstGeom prst="rect">
            <a:avLst/>
          </a:prstGeom>
        </p:spPr>
      </p:pic>
      <p:sp>
        <p:nvSpPr>
          <p:cNvPr id="7" name="Rectangle à coins arrondis 4">
            <a:extLst>
              <a:ext uri="{FF2B5EF4-FFF2-40B4-BE49-F238E27FC236}">
                <a16:creationId xmlns:a16="http://schemas.microsoft.com/office/drawing/2014/main" id="{28CDBA29-50E1-495E-B4DD-70237C3D5B82}"/>
              </a:ext>
            </a:extLst>
          </p:cNvPr>
          <p:cNvSpPr/>
          <p:nvPr/>
        </p:nvSpPr>
        <p:spPr>
          <a:xfrm>
            <a:off x="0" y="-6530"/>
            <a:ext cx="7047000" cy="729000"/>
          </a:xfrm>
          <a:custGeom>
            <a:avLst/>
            <a:gdLst>
              <a:gd name="connsiteX0" fmla="*/ 0 w 9144000"/>
              <a:gd name="connsiteY0" fmla="*/ 199463 h 1196752"/>
              <a:gd name="connsiteX1" fmla="*/ 199463 w 9144000"/>
              <a:gd name="connsiteY1" fmla="*/ 0 h 1196752"/>
              <a:gd name="connsiteX2" fmla="*/ 8944537 w 9144000"/>
              <a:gd name="connsiteY2" fmla="*/ 0 h 1196752"/>
              <a:gd name="connsiteX3" fmla="*/ 9144000 w 9144000"/>
              <a:gd name="connsiteY3" fmla="*/ 199463 h 1196752"/>
              <a:gd name="connsiteX4" fmla="*/ 9144000 w 9144000"/>
              <a:gd name="connsiteY4" fmla="*/ 997289 h 1196752"/>
              <a:gd name="connsiteX5" fmla="*/ 8944537 w 9144000"/>
              <a:gd name="connsiteY5" fmla="*/ 1196752 h 1196752"/>
              <a:gd name="connsiteX6" fmla="*/ 199463 w 9144000"/>
              <a:gd name="connsiteY6" fmla="*/ 1196752 h 1196752"/>
              <a:gd name="connsiteX7" fmla="*/ 0 w 9144000"/>
              <a:gd name="connsiteY7" fmla="*/ 997289 h 1196752"/>
              <a:gd name="connsiteX8" fmla="*/ 0 w 9144000"/>
              <a:gd name="connsiteY8" fmla="*/ 199463 h 1196752"/>
              <a:gd name="connsiteX0" fmla="*/ 52 w 9144052"/>
              <a:gd name="connsiteY0" fmla="*/ 199463 h 1196752"/>
              <a:gd name="connsiteX1" fmla="*/ 104417 w 9144052"/>
              <a:gd name="connsiteY1" fmla="*/ 7315 h 1196752"/>
              <a:gd name="connsiteX2" fmla="*/ 8944589 w 9144052"/>
              <a:gd name="connsiteY2" fmla="*/ 0 h 1196752"/>
              <a:gd name="connsiteX3" fmla="*/ 9144052 w 9144052"/>
              <a:gd name="connsiteY3" fmla="*/ 199463 h 1196752"/>
              <a:gd name="connsiteX4" fmla="*/ 9144052 w 9144052"/>
              <a:gd name="connsiteY4" fmla="*/ 997289 h 1196752"/>
              <a:gd name="connsiteX5" fmla="*/ 8944589 w 9144052"/>
              <a:gd name="connsiteY5" fmla="*/ 1196752 h 1196752"/>
              <a:gd name="connsiteX6" fmla="*/ 199515 w 9144052"/>
              <a:gd name="connsiteY6" fmla="*/ 1196752 h 1196752"/>
              <a:gd name="connsiteX7" fmla="*/ 52 w 9144052"/>
              <a:gd name="connsiteY7" fmla="*/ 997289 h 1196752"/>
              <a:gd name="connsiteX8" fmla="*/ 52 w 9144052"/>
              <a:gd name="connsiteY8" fmla="*/ 199463 h 1196752"/>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1012744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0" fmla="*/ 590172 w 9734172"/>
              <a:gd name="connsiteY0" fmla="*/ 997289 h 1196752"/>
              <a:gd name="connsiteX1" fmla="*/ 694537 w 9734172"/>
              <a:gd name="connsiteY1" fmla="*/ 7315 h 1196752"/>
              <a:gd name="connsiteX2" fmla="*/ 9534709 w 9734172"/>
              <a:gd name="connsiteY2" fmla="*/ 0 h 1196752"/>
              <a:gd name="connsiteX3" fmla="*/ 9734172 w 9734172"/>
              <a:gd name="connsiteY3" fmla="*/ 199463 h 1196752"/>
              <a:gd name="connsiteX4" fmla="*/ 9734172 w 9734172"/>
              <a:gd name="connsiteY4" fmla="*/ 997289 h 1196752"/>
              <a:gd name="connsiteX5" fmla="*/ 9534709 w 9734172"/>
              <a:gd name="connsiteY5" fmla="*/ 1196752 h 1196752"/>
              <a:gd name="connsiteX6" fmla="*/ 789635 w 9734172"/>
              <a:gd name="connsiteY6" fmla="*/ 1196752 h 1196752"/>
              <a:gd name="connsiteX7" fmla="*/ 590172 w 9734172"/>
              <a:gd name="connsiteY7" fmla="*/ 997289 h 1196752"/>
              <a:gd name="connsiteX0" fmla="*/ 659259 w 9803259"/>
              <a:gd name="connsiteY0" fmla="*/ 997289 h 1196752"/>
              <a:gd name="connsiteX1" fmla="*/ 668527 w 9803259"/>
              <a:gd name="connsiteY1" fmla="*/ 14630 h 1196752"/>
              <a:gd name="connsiteX2" fmla="*/ 9603796 w 9803259"/>
              <a:gd name="connsiteY2" fmla="*/ 0 h 1196752"/>
              <a:gd name="connsiteX3" fmla="*/ 9803259 w 9803259"/>
              <a:gd name="connsiteY3" fmla="*/ 199463 h 1196752"/>
              <a:gd name="connsiteX4" fmla="*/ 9803259 w 9803259"/>
              <a:gd name="connsiteY4" fmla="*/ 997289 h 1196752"/>
              <a:gd name="connsiteX5" fmla="*/ 9603796 w 9803259"/>
              <a:gd name="connsiteY5" fmla="*/ 1196752 h 1196752"/>
              <a:gd name="connsiteX6" fmla="*/ 858722 w 9803259"/>
              <a:gd name="connsiteY6" fmla="*/ 1196752 h 1196752"/>
              <a:gd name="connsiteX7" fmla="*/ 659259 w 9803259"/>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207015 w 9151552"/>
              <a:gd name="connsiteY6" fmla="*/ 1196752 h 1196752"/>
              <a:gd name="connsiteX7" fmla="*/ 7552 w 9151552"/>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237930 h 1196752"/>
              <a:gd name="connsiteX5" fmla="*/ 9151552 w 9151552"/>
              <a:gd name="connsiteY5" fmla="*/ 997289 h 1196752"/>
              <a:gd name="connsiteX6" fmla="*/ 8952089 w 9151552"/>
              <a:gd name="connsiteY6" fmla="*/ 1196752 h 1196752"/>
              <a:gd name="connsiteX7" fmla="*/ 7552 w 9151552"/>
              <a:gd name="connsiteY7" fmla="*/ 997289 h 1196752"/>
              <a:gd name="connsiteX0" fmla="*/ 7552 w 9676246"/>
              <a:gd name="connsiteY0" fmla="*/ 997289 h 1196752"/>
              <a:gd name="connsiteX1" fmla="*/ 16820 w 9676246"/>
              <a:gd name="connsiteY1" fmla="*/ 14630 h 1196752"/>
              <a:gd name="connsiteX2" fmla="*/ 8952089 w 9676246"/>
              <a:gd name="connsiteY2" fmla="*/ 0 h 1196752"/>
              <a:gd name="connsiteX3" fmla="*/ 9151552 w 9676246"/>
              <a:gd name="connsiteY3" fmla="*/ 237930 h 1196752"/>
              <a:gd name="connsiteX4" fmla="*/ 9151552 w 9676246"/>
              <a:gd name="connsiteY4" fmla="*/ 997289 h 1196752"/>
              <a:gd name="connsiteX5" fmla="*/ 8952089 w 9676246"/>
              <a:gd name="connsiteY5" fmla="*/ 1196752 h 1196752"/>
              <a:gd name="connsiteX6" fmla="*/ 7552 w 9676246"/>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237930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82659 h 1182122"/>
              <a:gd name="connsiteX1" fmla="*/ 16820 w 9151552"/>
              <a:gd name="connsiteY1" fmla="*/ 0 h 1182122"/>
              <a:gd name="connsiteX2" fmla="*/ 9151552 w 9151552"/>
              <a:gd name="connsiteY2" fmla="*/ 223300 h 1182122"/>
              <a:gd name="connsiteX3" fmla="*/ 9151552 w 9151552"/>
              <a:gd name="connsiteY3" fmla="*/ 982659 h 1182122"/>
              <a:gd name="connsiteX4" fmla="*/ 8952089 w 9151552"/>
              <a:gd name="connsiteY4" fmla="*/ 1182122 h 1182122"/>
              <a:gd name="connsiteX5" fmla="*/ 7552 w 9151552"/>
              <a:gd name="connsiteY5" fmla="*/ 982659 h 1182122"/>
              <a:gd name="connsiteX0" fmla="*/ 7552 w 9151552"/>
              <a:gd name="connsiteY0" fmla="*/ 982659 h 1182122"/>
              <a:gd name="connsiteX1" fmla="*/ 16820 w 9151552"/>
              <a:gd name="connsiteY1" fmla="*/ 0 h 1182122"/>
              <a:gd name="connsiteX2" fmla="*/ 9151552 w 9151552"/>
              <a:gd name="connsiteY2" fmla="*/ 982659 h 1182122"/>
              <a:gd name="connsiteX3" fmla="*/ 8952089 w 9151552"/>
              <a:gd name="connsiteY3" fmla="*/ 1182122 h 1182122"/>
              <a:gd name="connsiteX4" fmla="*/ 7552 w 9151552"/>
              <a:gd name="connsiteY4" fmla="*/ 982659 h 1182122"/>
              <a:gd name="connsiteX0" fmla="*/ 7552 w 9166182"/>
              <a:gd name="connsiteY0" fmla="*/ 982659 h 1182122"/>
              <a:gd name="connsiteX1" fmla="*/ 16820 w 9166182"/>
              <a:gd name="connsiteY1" fmla="*/ 0 h 1182122"/>
              <a:gd name="connsiteX2" fmla="*/ 9166182 w 9166182"/>
              <a:gd name="connsiteY2" fmla="*/ 104835 h 1182122"/>
              <a:gd name="connsiteX3" fmla="*/ 8952089 w 9166182"/>
              <a:gd name="connsiteY3" fmla="*/ 1182122 h 1182122"/>
              <a:gd name="connsiteX4" fmla="*/ 7552 w 9166182"/>
              <a:gd name="connsiteY4" fmla="*/ 982659 h 1182122"/>
              <a:gd name="connsiteX0" fmla="*/ 7552 w 9166182"/>
              <a:gd name="connsiteY0" fmla="*/ 1338681 h 1538144"/>
              <a:gd name="connsiteX1" fmla="*/ 16820 w 9166182"/>
              <a:gd name="connsiteY1" fmla="*/ 356022 h 1538144"/>
              <a:gd name="connsiteX2" fmla="*/ 9166182 w 9166182"/>
              <a:gd name="connsiteY2" fmla="*/ 0 h 1538144"/>
              <a:gd name="connsiteX3" fmla="*/ 8952089 w 9166182"/>
              <a:gd name="connsiteY3" fmla="*/ 1538144 h 1538144"/>
              <a:gd name="connsiteX4" fmla="*/ 7552 w 9166182"/>
              <a:gd name="connsiteY4" fmla="*/ 1338681 h 1538144"/>
              <a:gd name="connsiteX0" fmla="*/ 13737 w 9172367"/>
              <a:gd name="connsiteY0" fmla="*/ 1341103 h 1540566"/>
              <a:gd name="connsiteX1" fmla="*/ 8374 w 9172367"/>
              <a:gd name="connsiteY1" fmla="*/ 0 h 1540566"/>
              <a:gd name="connsiteX2" fmla="*/ 9172367 w 9172367"/>
              <a:gd name="connsiteY2" fmla="*/ 2422 h 1540566"/>
              <a:gd name="connsiteX3" fmla="*/ 8958274 w 9172367"/>
              <a:gd name="connsiteY3" fmla="*/ 1540566 h 1540566"/>
              <a:gd name="connsiteX4" fmla="*/ 13737 w 9172367"/>
              <a:gd name="connsiteY4" fmla="*/ 1341103 h 1540566"/>
              <a:gd name="connsiteX0" fmla="*/ 13737 w 10226145"/>
              <a:gd name="connsiteY0" fmla="*/ 1341103 h 1565409"/>
              <a:gd name="connsiteX1" fmla="*/ 8374 w 10226145"/>
              <a:gd name="connsiteY1" fmla="*/ 0 h 1565409"/>
              <a:gd name="connsiteX2" fmla="*/ 9172367 w 10226145"/>
              <a:gd name="connsiteY2" fmla="*/ 2422 h 1565409"/>
              <a:gd name="connsiteX3" fmla="*/ 10108714 w 10226145"/>
              <a:gd name="connsiteY3" fmla="*/ 1364470 h 1565409"/>
              <a:gd name="connsiteX4" fmla="*/ 8958274 w 10226145"/>
              <a:gd name="connsiteY4" fmla="*/ 1540566 h 1565409"/>
              <a:gd name="connsiteX5" fmla="*/ 13737 w 10226145"/>
              <a:gd name="connsiteY5" fmla="*/ 1341103 h 1565409"/>
              <a:gd name="connsiteX0" fmla="*/ 13737 w 10226145"/>
              <a:gd name="connsiteY0" fmla="*/ 1341103 h 1496818"/>
              <a:gd name="connsiteX1" fmla="*/ 8374 w 10226145"/>
              <a:gd name="connsiteY1" fmla="*/ 0 h 1496818"/>
              <a:gd name="connsiteX2" fmla="*/ 9172367 w 10226145"/>
              <a:gd name="connsiteY2" fmla="*/ 2422 h 1496818"/>
              <a:gd name="connsiteX3" fmla="*/ 10108714 w 10226145"/>
              <a:gd name="connsiteY3" fmla="*/ 1364470 h 1496818"/>
              <a:gd name="connsiteX4" fmla="*/ 3354831 w 10226145"/>
              <a:gd name="connsiteY4" fmla="*/ 1401578 h 1496818"/>
              <a:gd name="connsiteX5" fmla="*/ 13737 w 10226145"/>
              <a:gd name="connsiteY5" fmla="*/ 1341103 h 1496818"/>
              <a:gd name="connsiteX0" fmla="*/ 13737 w 9697705"/>
              <a:gd name="connsiteY0" fmla="*/ 1341103 h 1565698"/>
              <a:gd name="connsiteX1" fmla="*/ 8374 w 9697705"/>
              <a:gd name="connsiteY1" fmla="*/ 0 h 1565698"/>
              <a:gd name="connsiteX2" fmla="*/ 9172367 w 9697705"/>
              <a:gd name="connsiteY2" fmla="*/ 2422 h 1565698"/>
              <a:gd name="connsiteX3" fmla="*/ 8462794 w 9697705"/>
              <a:gd name="connsiteY3" fmla="*/ 1459568 h 1565698"/>
              <a:gd name="connsiteX4" fmla="*/ 3354831 w 9697705"/>
              <a:gd name="connsiteY4" fmla="*/ 1401578 h 1565698"/>
              <a:gd name="connsiteX5" fmla="*/ 13737 w 9697705"/>
              <a:gd name="connsiteY5" fmla="*/ 1341103 h 1565698"/>
              <a:gd name="connsiteX0" fmla="*/ 13737 w 9775525"/>
              <a:gd name="connsiteY0" fmla="*/ 1341103 h 1565698"/>
              <a:gd name="connsiteX1" fmla="*/ 8374 w 9775525"/>
              <a:gd name="connsiteY1" fmla="*/ 0 h 1565698"/>
              <a:gd name="connsiteX2" fmla="*/ 9172367 w 9775525"/>
              <a:gd name="connsiteY2" fmla="*/ 2422 h 1565698"/>
              <a:gd name="connsiteX3" fmla="*/ 8462794 w 9775525"/>
              <a:gd name="connsiteY3" fmla="*/ 1459568 h 1565698"/>
              <a:gd name="connsiteX4" fmla="*/ 3354831 w 9775525"/>
              <a:gd name="connsiteY4" fmla="*/ 1401578 h 1565698"/>
              <a:gd name="connsiteX5" fmla="*/ 13737 w 9775525"/>
              <a:gd name="connsiteY5" fmla="*/ 1341103 h 1565698"/>
              <a:gd name="connsiteX0" fmla="*/ 13737 w 9775525"/>
              <a:gd name="connsiteY0" fmla="*/ 1341103 h 1572167"/>
              <a:gd name="connsiteX1" fmla="*/ 8374 w 9775525"/>
              <a:gd name="connsiteY1" fmla="*/ 0 h 1572167"/>
              <a:gd name="connsiteX2" fmla="*/ 9172367 w 9775525"/>
              <a:gd name="connsiteY2" fmla="*/ 2422 h 1572167"/>
              <a:gd name="connsiteX3" fmla="*/ 8462794 w 9775525"/>
              <a:gd name="connsiteY3" fmla="*/ 1459568 h 1572167"/>
              <a:gd name="connsiteX4" fmla="*/ 3354831 w 9775525"/>
              <a:gd name="connsiteY4" fmla="*/ 1401578 h 1572167"/>
              <a:gd name="connsiteX5" fmla="*/ 13737 w 9775525"/>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84412"/>
              <a:gd name="connsiteX1" fmla="*/ 8374 w 9172367"/>
              <a:gd name="connsiteY1" fmla="*/ 0 h 1584412"/>
              <a:gd name="connsiteX2" fmla="*/ 9172367 w 9172367"/>
              <a:gd name="connsiteY2" fmla="*/ 2422 h 1584412"/>
              <a:gd name="connsiteX3" fmla="*/ 8462794 w 9172367"/>
              <a:gd name="connsiteY3" fmla="*/ 1459568 h 1584412"/>
              <a:gd name="connsiteX4" fmla="*/ 13737 w 9172367"/>
              <a:gd name="connsiteY4" fmla="*/ 1341103 h 1584412"/>
              <a:gd name="connsiteX0" fmla="*/ 8103 w 9166733"/>
              <a:gd name="connsiteY0" fmla="*/ 1341103 h 1584412"/>
              <a:gd name="connsiteX1" fmla="*/ 2740 w 9166733"/>
              <a:gd name="connsiteY1" fmla="*/ 0 h 1584412"/>
              <a:gd name="connsiteX2" fmla="*/ 9166733 w 9166733"/>
              <a:gd name="connsiteY2" fmla="*/ 2422 h 1584412"/>
              <a:gd name="connsiteX3" fmla="*/ 8457160 w 9166733"/>
              <a:gd name="connsiteY3" fmla="*/ 1459568 h 1584412"/>
              <a:gd name="connsiteX4" fmla="*/ 8103 w 9166733"/>
              <a:gd name="connsiteY4" fmla="*/ 1341103 h 1584412"/>
              <a:gd name="connsiteX0" fmla="*/ 8103 w 9166733"/>
              <a:gd name="connsiteY0" fmla="*/ 1341103 h 1536474"/>
              <a:gd name="connsiteX1" fmla="*/ 2740 w 9166733"/>
              <a:gd name="connsiteY1" fmla="*/ 0 h 1536474"/>
              <a:gd name="connsiteX2" fmla="*/ 9166733 w 9166733"/>
              <a:gd name="connsiteY2" fmla="*/ 2422 h 1536474"/>
              <a:gd name="connsiteX3" fmla="*/ 8457160 w 9166733"/>
              <a:gd name="connsiteY3" fmla="*/ 1459568 h 1536474"/>
              <a:gd name="connsiteX4" fmla="*/ 8103 w 9166733"/>
              <a:gd name="connsiteY4" fmla="*/ 1341103 h 1536474"/>
              <a:gd name="connsiteX0" fmla="*/ 8103 w 9166733"/>
              <a:gd name="connsiteY0" fmla="*/ 1341103 h 1685042"/>
              <a:gd name="connsiteX1" fmla="*/ 2740 w 9166733"/>
              <a:gd name="connsiteY1" fmla="*/ 0 h 1685042"/>
              <a:gd name="connsiteX2" fmla="*/ 9166733 w 9166733"/>
              <a:gd name="connsiteY2" fmla="*/ 2422 h 1685042"/>
              <a:gd name="connsiteX3" fmla="*/ 8435214 w 9166733"/>
              <a:gd name="connsiteY3" fmla="*/ 1627818 h 1685042"/>
              <a:gd name="connsiteX4" fmla="*/ 8103 w 9166733"/>
              <a:gd name="connsiteY4" fmla="*/ 1341103 h 1685042"/>
              <a:gd name="connsiteX0" fmla="*/ 8103 w 9166733"/>
              <a:gd name="connsiteY0" fmla="*/ 1341103 h 1630261"/>
              <a:gd name="connsiteX1" fmla="*/ 2740 w 9166733"/>
              <a:gd name="connsiteY1" fmla="*/ 0 h 1630261"/>
              <a:gd name="connsiteX2" fmla="*/ 9166733 w 9166733"/>
              <a:gd name="connsiteY2" fmla="*/ 2422 h 1630261"/>
              <a:gd name="connsiteX3" fmla="*/ 8435214 w 9166733"/>
              <a:gd name="connsiteY3" fmla="*/ 1627818 h 1630261"/>
              <a:gd name="connsiteX4" fmla="*/ 8103 w 9166733"/>
              <a:gd name="connsiteY4" fmla="*/ 1341103 h 1630261"/>
              <a:gd name="connsiteX0" fmla="*/ 8103 w 9166733"/>
              <a:gd name="connsiteY0" fmla="*/ 1341103 h 1342248"/>
              <a:gd name="connsiteX1" fmla="*/ 2740 w 9166733"/>
              <a:gd name="connsiteY1" fmla="*/ 0 h 1342248"/>
              <a:gd name="connsiteX2" fmla="*/ 9166733 w 9166733"/>
              <a:gd name="connsiteY2" fmla="*/ 2422 h 1342248"/>
              <a:gd name="connsiteX3" fmla="*/ 8237704 w 9166733"/>
              <a:gd name="connsiteY3" fmla="*/ 1269373 h 1342248"/>
              <a:gd name="connsiteX4" fmla="*/ 8103 w 9166733"/>
              <a:gd name="connsiteY4" fmla="*/ 1341103 h 1342248"/>
              <a:gd name="connsiteX0" fmla="*/ 8103 w 9166733"/>
              <a:gd name="connsiteY0" fmla="*/ 1341103 h 1379152"/>
              <a:gd name="connsiteX1" fmla="*/ 2740 w 9166733"/>
              <a:gd name="connsiteY1" fmla="*/ 0 h 1379152"/>
              <a:gd name="connsiteX2" fmla="*/ 9166733 w 9166733"/>
              <a:gd name="connsiteY2" fmla="*/ 2422 h 1379152"/>
              <a:gd name="connsiteX3" fmla="*/ 8237704 w 9166733"/>
              <a:gd name="connsiteY3" fmla="*/ 1269373 h 1379152"/>
              <a:gd name="connsiteX4" fmla="*/ 8103 w 9166733"/>
              <a:gd name="connsiteY4" fmla="*/ 1341103 h 1379152"/>
              <a:gd name="connsiteX0" fmla="*/ 8103 w 9166733"/>
              <a:gd name="connsiteY0" fmla="*/ 1341103 h 1490325"/>
              <a:gd name="connsiteX1" fmla="*/ 2740 w 9166733"/>
              <a:gd name="connsiteY1" fmla="*/ 0 h 1490325"/>
              <a:gd name="connsiteX2" fmla="*/ 9166733 w 9166733"/>
              <a:gd name="connsiteY2" fmla="*/ 2422 h 1490325"/>
              <a:gd name="connsiteX3" fmla="*/ 8076769 w 9166733"/>
              <a:gd name="connsiteY3" fmla="*/ 1422993 h 1490325"/>
              <a:gd name="connsiteX4" fmla="*/ 8103 w 9166733"/>
              <a:gd name="connsiteY4" fmla="*/ 1341103 h 1490325"/>
              <a:gd name="connsiteX0" fmla="*/ 8103 w 8691245"/>
              <a:gd name="connsiteY0" fmla="*/ 1345996 h 1495218"/>
              <a:gd name="connsiteX1" fmla="*/ 2740 w 8691245"/>
              <a:gd name="connsiteY1" fmla="*/ 4893 h 1495218"/>
              <a:gd name="connsiteX2" fmla="*/ 8691245 w 8691245"/>
              <a:gd name="connsiteY2" fmla="*/ 0 h 1495218"/>
              <a:gd name="connsiteX3" fmla="*/ 8076769 w 8691245"/>
              <a:gd name="connsiteY3" fmla="*/ 1427886 h 1495218"/>
              <a:gd name="connsiteX4" fmla="*/ 8103 w 8691245"/>
              <a:gd name="connsiteY4" fmla="*/ 1345996 h 1495218"/>
              <a:gd name="connsiteX0" fmla="*/ 8103 w 8691245"/>
              <a:gd name="connsiteY0" fmla="*/ 1345996 h 1454085"/>
              <a:gd name="connsiteX1" fmla="*/ 2740 w 8691245"/>
              <a:gd name="connsiteY1" fmla="*/ 4893 h 1454085"/>
              <a:gd name="connsiteX2" fmla="*/ 8691245 w 8691245"/>
              <a:gd name="connsiteY2" fmla="*/ 0 h 1454085"/>
              <a:gd name="connsiteX3" fmla="*/ 7403771 w 8691245"/>
              <a:gd name="connsiteY3" fmla="*/ 1376680 h 1454085"/>
              <a:gd name="connsiteX4" fmla="*/ 8103 w 8691245"/>
              <a:gd name="connsiteY4" fmla="*/ 1345996 h 1454085"/>
              <a:gd name="connsiteX0" fmla="*/ 8103 w 8691245"/>
              <a:gd name="connsiteY0" fmla="*/ 1345996 h 1376680"/>
              <a:gd name="connsiteX1" fmla="*/ 2740 w 8691245"/>
              <a:gd name="connsiteY1" fmla="*/ 4893 h 1376680"/>
              <a:gd name="connsiteX2" fmla="*/ 8691245 w 8691245"/>
              <a:gd name="connsiteY2" fmla="*/ 0 h 1376680"/>
              <a:gd name="connsiteX3" fmla="*/ 7403771 w 8691245"/>
              <a:gd name="connsiteY3" fmla="*/ 1376680 h 1376680"/>
              <a:gd name="connsiteX4" fmla="*/ 8103 w 8691245"/>
              <a:gd name="connsiteY4" fmla="*/ 1345996 h 1376680"/>
              <a:gd name="connsiteX0" fmla="*/ 8103 w 8691245"/>
              <a:gd name="connsiteY0" fmla="*/ 1345996 h 1387146"/>
              <a:gd name="connsiteX1" fmla="*/ 2740 w 8691245"/>
              <a:gd name="connsiteY1" fmla="*/ 4893 h 1387146"/>
              <a:gd name="connsiteX2" fmla="*/ 8691245 w 8691245"/>
              <a:gd name="connsiteY2" fmla="*/ 0 h 1387146"/>
              <a:gd name="connsiteX3" fmla="*/ 7403771 w 8691245"/>
              <a:gd name="connsiteY3" fmla="*/ 1376680 h 1387146"/>
              <a:gd name="connsiteX4" fmla="*/ 8103 w 8691245"/>
              <a:gd name="connsiteY4" fmla="*/ 1345996 h 1387146"/>
              <a:gd name="connsiteX0" fmla="*/ 1314 w 8691771"/>
              <a:gd name="connsiteY0" fmla="*/ 1331365 h 1385510"/>
              <a:gd name="connsiteX1" fmla="*/ 3266 w 8691771"/>
              <a:gd name="connsiteY1" fmla="*/ 4893 h 1385510"/>
              <a:gd name="connsiteX2" fmla="*/ 8691771 w 8691771"/>
              <a:gd name="connsiteY2" fmla="*/ 0 h 1385510"/>
              <a:gd name="connsiteX3" fmla="*/ 7404297 w 8691771"/>
              <a:gd name="connsiteY3" fmla="*/ 1376680 h 1385510"/>
              <a:gd name="connsiteX4" fmla="*/ 1314 w 8691771"/>
              <a:gd name="connsiteY4" fmla="*/ 1331365 h 1385510"/>
              <a:gd name="connsiteX0" fmla="*/ 0 w 8705088"/>
              <a:gd name="connsiteY0" fmla="*/ 1053387 h 1378881"/>
              <a:gd name="connsiteX1" fmla="*/ 16583 w 8705088"/>
              <a:gd name="connsiteY1" fmla="*/ 4893 h 1378881"/>
              <a:gd name="connsiteX2" fmla="*/ 8705088 w 8705088"/>
              <a:gd name="connsiteY2" fmla="*/ 0 h 1378881"/>
              <a:gd name="connsiteX3" fmla="*/ 7417614 w 8705088"/>
              <a:gd name="connsiteY3" fmla="*/ 1376680 h 1378881"/>
              <a:gd name="connsiteX4" fmla="*/ 0 w 8705088"/>
              <a:gd name="connsiteY4" fmla="*/ 1053387 h 1378881"/>
              <a:gd name="connsiteX0" fmla="*/ 0 w 8705088"/>
              <a:gd name="connsiteY0" fmla="*/ 1053387 h 1306272"/>
              <a:gd name="connsiteX1" fmla="*/ 16583 w 8705088"/>
              <a:gd name="connsiteY1" fmla="*/ 4893 h 1306272"/>
              <a:gd name="connsiteX2" fmla="*/ 8705088 w 8705088"/>
              <a:gd name="connsiteY2" fmla="*/ 0 h 1306272"/>
              <a:gd name="connsiteX3" fmla="*/ 7534657 w 8705088"/>
              <a:gd name="connsiteY3" fmla="*/ 1303528 h 1306272"/>
              <a:gd name="connsiteX4" fmla="*/ 0 w 8705088"/>
              <a:gd name="connsiteY4" fmla="*/ 1053387 h 1306272"/>
              <a:gd name="connsiteX0" fmla="*/ 0 w 8705088"/>
              <a:gd name="connsiteY0" fmla="*/ 1053387 h 1315493"/>
              <a:gd name="connsiteX1" fmla="*/ 16583 w 8705088"/>
              <a:gd name="connsiteY1" fmla="*/ 4893 h 1315493"/>
              <a:gd name="connsiteX2" fmla="*/ 8705088 w 8705088"/>
              <a:gd name="connsiteY2" fmla="*/ 0 h 1315493"/>
              <a:gd name="connsiteX3" fmla="*/ 7534657 w 8705088"/>
              <a:gd name="connsiteY3" fmla="*/ 1303528 h 1315493"/>
              <a:gd name="connsiteX4" fmla="*/ 0 w 8705088"/>
              <a:gd name="connsiteY4" fmla="*/ 1053387 h 1315493"/>
              <a:gd name="connsiteX0" fmla="*/ 0 w 8705088"/>
              <a:gd name="connsiteY0" fmla="*/ 1053387 h 1399599"/>
              <a:gd name="connsiteX1" fmla="*/ 16583 w 8705088"/>
              <a:gd name="connsiteY1" fmla="*/ 4893 h 1399599"/>
              <a:gd name="connsiteX2" fmla="*/ 8705088 w 8705088"/>
              <a:gd name="connsiteY2" fmla="*/ 0 h 1399599"/>
              <a:gd name="connsiteX3" fmla="*/ 7534657 w 8705088"/>
              <a:gd name="connsiteY3" fmla="*/ 1303528 h 1399599"/>
              <a:gd name="connsiteX4" fmla="*/ 5449825 w 8705088"/>
              <a:gd name="connsiteY4" fmla="*/ 1274267 h 1399599"/>
              <a:gd name="connsiteX5" fmla="*/ 0 w 8705088"/>
              <a:gd name="connsiteY5" fmla="*/ 1053387 h 1399599"/>
              <a:gd name="connsiteX0" fmla="*/ 0 w 8705088"/>
              <a:gd name="connsiteY0" fmla="*/ 1053387 h 1369064"/>
              <a:gd name="connsiteX1" fmla="*/ 16583 w 8705088"/>
              <a:gd name="connsiteY1" fmla="*/ 4893 h 1369064"/>
              <a:gd name="connsiteX2" fmla="*/ 8705088 w 8705088"/>
              <a:gd name="connsiteY2" fmla="*/ 0 h 1369064"/>
              <a:gd name="connsiteX3" fmla="*/ 7534657 w 8705088"/>
              <a:gd name="connsiteY3" fmla="*/ 1303528 h 1369064"/>
              <a:gd name="connsiteX4" fmla="*/ 0 w 8705088"/>
              <a:gd name="connsiteY4" fmla="*/ 1053387 h 1369064"/>
              <a:gd name="connsiteX0" fmla="*/ 0 w 8705088"/>
              <a:gd name="connsiteY0" fmla="*/ 1053387 h 1438660"/>
              <a:gd name="connsiteX1" fmla="*/ 16583 w 8705088"/>
              <a:gd name="connsiteY1" fmla="*/ 4893 h 1438660"/>
              <a:gd name="connsiteX2" fmla="*/ 8705088 w 8705088"/>
              <a:gd name="connsiteY2" fmla="*/ 0 h 1438660"/>
              <a:gd name="connsiteX3" fmla="*/ 7534657 w 8705088"/>
              <a:gd name="connsiteY3" fmla="*/ 1303528 h 1438660"/>
              <a:gd name="connsiteX4" fmla="*/ 5259630 w 8705088"/>
              <a:gd name="connsiteY4" fmla="*/ 1369365 h 1438660"/>
              <a:gd name="connsiteX5" fmla="*/ 0 w 8705088"/>
              <a:gd name="connsiteY5" fmla="*/ 1053387 h 1438660"/>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399489"/>
              <a:gd name="connsiteX1" fmla="*/ 16583 w 8705088"/>
              <a:gd name="connsiteY1" fmla="*/ 4893 h 1399489"/>
              <a:gd name="connsiteX2" fmla="*/ 8705088 w 8705088"/>
              <a:gd name="connsiteY2" fmla="*/ 0 h 1399489"/>
              <a:gd name="connsiteX3" fmla="*/ 7534657 w 8705088"/>
              <a:gd name="connsiteY3" fmla="*/ 1303528 h 1399489"/>
              <a:gd name="connsiteX4" fmla="*/ 5266946 w 8705088"/>
              <a:gd name="connsiteY4" fmla="*/ 1245006 h 1399489"/>
              <a:gd name="connsiteX5" fmla="*/ 0 w 8705088"/>
              <a:gd name="connsiteY5" fmla="*/ 1053387 h 1399489"/>
              <a:gd name="connsiteX0" fmla="*/ 17 w 8705105"/>
              <a:gd name="connsiteY0" fmla="*/ 1053387 h 1399489"/>
              <a:gd name="connsiteX1" fmla="*/ 16600 w 8705105"/>
              <a:gd name="connsiteY1" fmla="*/ 4893 h 1399489"/>
              <a:gd name="connsiteX2" fmla="*/ 8705105 w 8705105"/>
              <a:gd name="connsiteY2" fmla="*/ 0 h 1399489"/>
              <a:gd name="connsiteX3" fmla="*/ 7534674 w 8705105"/>
              <a:gd name="connsiteY3" fmla="*/ 1303528 h 1399489"/>
              <a:gd name="connsiteX4" fmla="*/ 5266963 w 8705105"/>
              <a:gd name="connsiteY4" fmla="*/ 1245006 h 1399489"/>
              <a:gd name="connsiteX5" fmla="*/ 17 w 8705105"/>
              <a:gd name="connsiteY5" fmla="*/ 1053387 h 1399489"/>
              <a:gd name="connsiteX0" fmla="*/ 17 w 8705105"/>
              <a:gd name="connsiteY0" fmla="*/ 1053387 h 1421903"/>
              <a:gd name="connsiteX1" fmla="*/ 16600 w 8705105"/>
              <a:gd name="connsiteY1" fmla="*/ 4893 h 1421903"/>
              <a:gd name="connsiteX2" fmla="*/ 8705105 w 8705105"/>
              <a:gd name="connsiteY2" fmla="*/ 0 h 1421903"/>
              <a:gd name="connsiteX3" fmla="*/ 7534674 w 8705105"/>
              <a:gd name="connsiteY3" fmla="*/ 1303528 h 1421903"/>
              <a:gd name="connsiteX4" fmla="*/ 5186495 w 8705105"/>
              <a:gd name="connsiteY4" fmla="*/ 1325473 h 1421903"/>
              <a:gd name="connsiteX5" fmla="*/ 17 w 8705105"/>
              <a:gd name="connsiteY5" fmla="*/ 1053387 h 1421903"/>
              <a:gd name="connsiteX0" fmla="*/ 0 w 8705088"/>
              <a:gd name="connsiteY0" fmla="*/ 1053387 h 1421903"/>
              <a:gd name="connsiteX1" fmla="*/ 16583 w 8705088"/>
              <a:gd name="connsiteY1" fmla="*/ 4893 h 1421903"/>
              <a:gd name="connsiteX2" fmla="*/ 8705088 w 8705088"/>
              <a:gd name="connsiteY2" fmla="*/ 0 h 1421903"/>
              <a:gd name="connsiteX3" fmla="*/ 7534657 w 8705088"/>
              <a:gd name="connsiteY3" fmla="*/ 1303528 h 1421903"/>
              <a:gd name="connsiteX4" fmla="*/ 5186478 w 8705088"/>
              <a:gd name="connsiteY4" fmla="*/ 1325473 h 1421903"/>
              <a:gd name="connsiteX5" fmla="*/ 0 w 8705088"/>
              <a:gd name="connsiteY5" fmla="*/ 1053387 h 1421903"/>
              <a:gd name="connsiteX0" fmla="*/ 0 w 8705088"/>
              <a:gd name="connsiteY0" fmla="*/ 1053387 h 1363026"/>
              <a:gd name="connsiteX1" fmla="*/ 16583 w 8705088"/>
              <a:gd name="connsiteY1" fmla="*/ 4893 h 1363026"/>
              <a:gd name="connsiteX2" fmla="*/ 8705088 w 8705088"/>
              <a:gd name="connsiteY2" fmla="*/ 0 h 1363026"/>
              <a:gd name="connsiteX3" fmla="*/ 7863841 w 8705088"/>
              <a:gd name="connsiteY3" fmla="*/ 1193800 h 1363026"/>
              <a:gd name="connsiteX4" fmla="*/ 5186478 w 8705088"/>
              <a:gd name="connsiteY4" fmla="*/ 1325473 h 1363026"/>
              <a:gd name="connsiteX5" fmla="*/ 0 w 8705088"/>
              <a:gd name="connsiteY5" fmla="*/ 1053387 h 1363026"/>
              <a:gd name="connsiteX0" fmla="*/ 0 w 8705088"/>
              <a:gd name="connsiteY0" fmla="*/ 1053387 h 1378665"/>
              <a:gd name="connsiteX1" fmla="*/ 16583 w 8705088"/>
              <a:gd name="connsiteY1" fmla="*/ 4893 h 1378665"/>
              <a:gd name="connsiteX2" fmla="*/ 8705088 w 8705088"/>
              <a:gd name="connsiteY2" fmla="*/ 0 h 1378665"/>
              <a:gd name="connsiteX3" fmla="*/ 7863841 w 8705088"/>
              <a:gd name="connsiteY3" fmla="*/ 1193800 h 1378665"/>
              <a:gd name="connsiteX4" fmla="*/ 5186478 w 8705088"/>
              <a:gd name="connsiteY4" fmla="*/ 1325473 h 1378665"/>
              <a:gd name="connsiteX5" fmla="*/ 0 w 8705088"/>
              <a:gd name="connsiteY5" fmla="*/ 1053387 h 1378665"/>
              <a:gd name="connsiteX0" fmla="*/ 0 w 8705088"/>
              <a:gd name="connsiteY0" fmla="*/ 1053387 h 1344656"/>
              <a:gd name="connsiteX1" fmla="*/ 16583 w 8705088"/>
              <a:gd name="connsiteY1" fmla="*/ 4893 h 1344656"/>
              <a:gd name="connsiteX2" fmla="*/ 8705088 w 8705088"/>
              <a:gd name="connsiteY2" fmla="*/ 0 h 1344656"/>
              <a:gd name="connsiteX3" fmla="*/ 7980884 w 8705088"/>
              <a:gd name="connsiteY3" fmla="*/ 1003605 h 1344656"/>
              <a:gd name="connsiteX4" fmla="*/ 5186478 w 8705088"/>
              <a:gd name="connsiteY4" fmla="*/ 1325473 h 1344656"/>
              <a:gd name="connsiteX5" fmla="*/ 0 w 8705088"/>
              <a:gd name="connsiteY5" fmla="*/ 1053387 h 1344656"/>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9258677"/>
              <a:gd name="connsiteY0" fmla="*/ 1053387 h 1351155"/>
              <a:gd name="connsiteX1" fmla="*/ 16583 w 9258677"/>
              <a:gd name="connsiteY1" fmla="*/ 4893 h 1351155"/>
              <a:gd name="connsiteX2" fmla="*/ 8705088 w 9258677"/>
              <a:gd name="connsiteY2" fmla="*/ 0 h 1351155"/>
              <a:gd name="connsiteX3" fmla="*/ 8332014 w 9258677"/>
              <a:gd name="connsiteY3" fmla="*/ 667106 h 1351155"/>
              <a:gd name="connsiteX4" fmla="*/ 7980884 w 9258677"/>
              <a:gd name="connsiteY4" fmla="*/ 1003605 h 1351155"/>
              <a:gd name="connsiteX5" fmla="*/ 5186478 w 9258677"/>
              <a:gd name="connsiteY5" fmla="*/ 1325473 h 1351155"/>
              <a:gd name="connsiteX6" fmla="*/ 0 w 9258677"/>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46645 w 8705088"/>
              <a:gd name="connsiteY3" fmla="*/ 579324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70377"/>
              <a:gd name="connsiteX1" fmla="*/ 16583 w 8705088"/>
              <a:gd name="connsiteY1" fmla="*/ 4893 h 1370377"/>
              <a:gd name="connsiteX2" fmla="*/ 8705088 w 8705088"/>
              <a:gd name="connsiteY2" fmla="*/ 0 h 1370377"/>
              <a:gd name="connsiteX3" fmla="*/ 8346645 w 8705088"/>
              <a:gd name="connsiteY3" fmla="*/ 579324 h 1370377"/>
              <a:gd name="connsiteX4" fmla="*/ 7798004 w 8705088"/>
              <a:gd name="connsiteY4" fmla="*/ 1106018 h 1370377"/>
              <a:gd name="connsiteX5" fmla="*/ 5186478 w 8705088"/>
              <a:gd name="connsiteY5" fmla="*/ 1325473 h 1370377"/>
              <a:gd name="connsiteX6" fmla="*/ 0 w 8705088"/>
              <a:gd name="connsiteY6" fmla="*/ 1053387 h 1370377"/>
              <a:gd name="connsiteX0" fmla="*/ 0 w 8705088"/>
              <a:gd name="connsiteY0" fmla="*/ 1053387 h 1345731"/>
              <a:gd name="connsiteX1" fmla="*/ 16583 w 8705088"/>
              <a:gd name="connsiteY1" fmla="*/ 4893 h 1345731"/>
              <a:gd name="connsiteX2" fmla="*/ 8705088 w 8705088"/>
              <a:gd name="connsiteY2" fmla="*/ 0 h 1345731"/>
              <a:gd name="connsiteX3" fmla="*/ 8346645 w 8705088"/>
              <a:gd name="connsiteY3" fmla="*/ 579324 h 1345731"/>
              <a:gd name="connsiteX4" fmla="*/ 7798004 w 8705088"/>
              <a:gd name="connsiteY4" fmla="*/ 1106018 h 1345731"/>
              <a:gd name="connsiteX5" fmla="*/ 5186478 w 8705088"/>
              <a:gd name="connsiteY5" fmla="*/ 1325473 h 1345731"/>
              <a:gd name="connsiteX6" fmla="*/ 0 w 8705088"/>
              <a:gd name="connsiteY6" fmla="*/ 1053387 h 1345731"/>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8387"/>
              <a:gd name="connsiteX1" fmla="*/ 16583 w 8705088"/>
              <a:gd name="connsiteY1" fmla="*/ 4893 h 1348387"/>
              <a:gd name="connsiteX2" fmla="*/ 8705088 w 8705088"/>
              <a:gd name="connsiteY2" fmla="*/ 0 h 1348387"/>
              <a:gd name="connsiteX3" fmla="*/ 8346645 w 8705088"/>
              <a:gd name="connsiteY3" fmla="*/ 579324 h 1348387"/>
              <a:gd name="connsiteX4" fmla="*/ 7857381 w 8705088"/>
              <a:gd name="connsiteY4" fmla="*/ 1088205 h 1348387"/>
              <a:gd name="connsiteX5" fmla="*/ 5186478 w 8705088"/>
              <a:gd name="connsiteY5" fmla="*/ 1325473 h 1348387"/>
              <a:gd name="connsiteX6" fmla="*/ 0 w 8705088"/>
              <a:gd name="connsiteY6" fmla="*/ 1053387 h 1348387"/>
              <a:gd name="connsiteX0" fmla="*/ 0 w 8705088"/>
              <a:gd name="connsiteY0" fmla="*/ 1053387 h 1367097"/>
              <a:gd name="connsiteX1" fmla="*/ 16583 w 8705088"/>
              <a:gd name="connsiteY1" fmla="*/ 4893 h 1367097"/>
              <a:gd name="connsiteX2" fmla="*/ 8705088 w 8705088"/>
              <a:gd name="connsiteY2" fmla="*/ 0 h 1367097"/>
              <a:gd name="connsiteX3" fmla="*/ 8346645 w 8705088"/>
              <a:gd name="connsiteY3" fmla="*/ 579324 h 1367097"/>
              <a:gd name="connsiteX4" fmla="*/ 7518934 w 8705088"/>
              <a:gd name="connsiteY4" fmla="*/ 1195082 h 1367097"/>
              <a:gd name="connsiteX5" fmla="*/ 5186478 w 8705088"/>
              <a:gd name="connsiteY5" fmla="*/ 1325473 h 1367097"/>
              <a:gd name="connsiteX6" fmla="*/ 0 w 8705088"/>
              <a:gd name="connsiteY6" fmla="*/ 1053387 h 1367097"/>
              <a:gd name="connsiteX0" fmla="*/ 0 w 8705088"/>
              <a:gd name="connsiteY0" fmla="*/ 1053387 h 1354083"/>
              <a:gd name="connsiteX1" fmla="*/ 16583 w 8705088"/>
              <a:gd name="connsiteY1" fmla="*/ 4893 h 1354083"/>
              <a:gd name="connsiteX2" fmla="*/ 8705088 w 8705088"/>
              <a:gd name="connsiteY2" fmla="*/ 0 h 1354083"/>
              <a:gd name="connsiteX3" fmla="*/ 8055699 w 8705088"/>
              <a:gd name="connsiteY3" fmla="*/ 644638 h 1354083"/>
              <a:gd name="connsiteX4" fmla="*/ 7518934 w 8705088"/>
              <a:gd name="connsiteY4" fmla="*/ 1195082 h 1354083"/>
              <a:gd name="connsiteX5" fmla="*/ 5186478 w 8705088"/>
              <a:gd name="connsiteY5" fmla="*/ 1325473 h 1354083"/>
              <a:gd name="connsiteX6" fmla="*/ 0 w 8705088"/>
              <a:gd name="connsiteY6" fmla="*/ 1053387 h 1354083"/>
              <a:gd name="connsiteX0" fmla="*/ 0 w 8354766"/>
              <a:gd name="connsiteY0" fmla="*/ 1048494 h 1349190"/>
              <a:gd name="connsiteX1" fmla="*/ 16583 w 8354766"/>
              <a:gd name="connsiteY1" fmla="*/ 0 h 1349190"/>
              <a:gd name="connsiteX2" fmla="*/ 8354766 w 8354766"/>
              <a:gd name="connsiteY2" fmla="*/ 12920 h 1349190"/>
              <a:gd name="connsiteX3" fmla="*/ 8055699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49190"/>
              <a:gd name="connsiteX1" fmla="*/ 16583 w 8354766"/>
              <a:gd name="connsiteY1" fmla="*/ 0 h 1349190"/>
              <a:gd name="connsiteX2" fmla="*/ 8354766 w 8354766"/>
              <a:gd name="connsiteY2" fmla="*/ 12920 h 1349190"/>
              <a:gd name="connsiteX3" fmla="*/ 7984448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97288"/>
              <a:gd name="connsiteX1" fmla="*/ 16583 w 8354766"/>
              <a:gd name="connsiteY1" fmla="*/ 0 h 1397288"/>
              <a:gd name="connsiteX2" fmla="*/ 8354766 w 8354766"/>
              <a:gd name="connsiteY2" fmla="*/ 12920 h 1397288"/>
              <a:gd name="connsiteX3" fmla="*/ 7984448 w 8354766"/>
              <a:gd name="connsiteY3" fmla="*/ 639745 h 1397288"/>
              <a:gd name="connsiteX4" fmla="*/ 7518934 w 8354766"/>
              <a:gd name="connsiteY4" fmla="*/ 1190189 h 1397288"/>
              <a:gd name="connsiteX5" fmla="*/ 5186478 w 8354766"/>
              <a:gd name="connsiteY5" fmla="*/ 1320580 h 1397288"/>
              <a:gd name="connsiteX6" fmla="*/ 0 w 8354766"/>
              <a:gd name="connsiteY6" fmla="*/ 1048494 h 1397288"/>
              <a:gd name="connsiteX0" fmla="*/ 0 w 8354766"/>
              <a:gd name="connsiteY0" fmla="*/ 1048494 h 1350071"/>
              <a:gd name="connsiteX1" fmla="*/ 16583 w 8354766"/>
              <a:gd name="connsiteY1" fmla="*/ 0 h 1350071"/>
              <a:gd name="connsiteX2" fmla="*/ 8354766 w 8354766"/>
              <a:gd name="connsiteY2" fmla="*/ 12920 h 1350071"/>
              <a:gd name="connsiteX3" fmla="*/ 7954760 w 8354766"/>
              <a:gd name="connsiteY3" fmla="*/ 604119 h 1350071"/>
              <a:gd name="connsiteX4" fmla="*/ 7518934 w 8354766"/>
              <a:gd name="connsiteY4" fmla="*/ 1190189 h 1350071"/>
              <a:gd name="connsiteX5" fmla="*/ 5186478 w 8354766"/>
              <a:gd name="connsiteY5" fmla="*/ 1320580 h 1350071"/>
              <a:gd name="connsiteX6" fmla="*/ 0 w 8354766"/>
              <a:gd name="connsiteY6" fmla="*/ 1048494 h 1350071"/>
              <a:gd name="connsiteX0" fmla="*/ 0 w 8354766"/>
              <a:gd name="connsiteY0" fmla="*/ 1048494 h 1442611"/>
              <a:gd name="connsiteX1" fmla="*/ 16583 w 8354766"/>
              <a:gd name="connsiteY1" fmla="*/ 0 h 1442611"/>
              <a:gd name="connsiteX2" fmla="*/ 8354766 w 8354766"/>
              <a:gd name="connsiteY2" fmla="*/ 12920 h 1442611"/>
              <a:gd name="connsiteX3" fmla="*/ 7954760 w 8354766"/>
              <a:gd name="connsiteY3" fmla="*/ 604119 h 1442611"/>
              <a:gd name="connsiteX4" fmla="*/ 7518934 w 8354766"/>
              <a:gd name="connsiteY4" fmla="*/ 1190189 h 1442611"/>
              <a:gd name="connsiteX5" fmla="*/ 5186478 w 8354766"/>
              <a:gd name="connsiteY5" fmla="*/ 1320580 h 1442611"/>
              <a:gd name="connsiteX6" fmla="*/ 0 w 8354766"/>
              <a:gd name="connsiteY6" fmla="*/ 1048494 h 1442611"/>
              <a:gd name="connsiteX0" fmla="*/ 0 w 8354766"/>
              <a:gd name="connsiteY0" fmla="*/ 1048494 h 1393195"/>
              <a:gd name="connsiteX1" fmla="*/ 16583 w 8354766"/>
              <a:gd name="connsiteY1" fmla="*/ 0 h 1393195"/>
              <a:gd name="connsiteX2" fmla="*/ 8354766 w 8354766"/>
              <a:gd name="connsiteY2" fmla="*/ 12920 h 1393195"/>
              <a:gd name="connsiteX3" fmla="*/ 7954760 w 8354766"/>
              <a:gd name="connsiteY3" fmla="*/ 604119 h 1393195"/>
              <a:gd name="connsiteX4" fmla="*/ 7518934 w 8354766"/>
              <a:gd name="connsiteY4" fmla="*/ 1190189 h 1393195"/>
              <a:gd name="connsiteX5" fmla="*/ 5186478 w 8354766"/>
              <a:gd name="connsiteY5" fmla="*/ 1320580 h 1393195"/>
              <a:gd name="connsiteX6" fmla="*/ 0 w 8354766"/>
              <a:gd name="connsiteY6" fmla="*/ 1048494 h 1393195"/>
              <a:gd name="connsiteX0" fmla="*/ 0 w 8396330"/>
              <a:gd name="connsiteY0" fmla="*/ 1048494 h 1393195"/>
              <a:gd name="connsiteX1" fmla="*/ 16583 w 8396330"/>
              <a:gd name="connsiteY1" fmla="*/ 0 h 1393195"/>
              <a:gd name="connsiteX2" fmla="*/ 8396330 w 8396330"/>
              <a:gd name="connsiteY2" fmla="*/ 6982 h 1393195"/>
              <a:gd name="connsiteX3" fmla="*/ 7954760 w 8396330"/>
              <a:gd name="connsiteY3" fmla="*/ 604119 h 1393195"/>
              <a:gd name="connsiteX4" fmla="*/ 7518934 w 8396330"/>
              <a:gd name="connsiteY4" fmla="*/ 1190189 h 1393195"/>
              <a:gd name="connsiteX5" fmla="*/ 5186478 w 8396330"/>
              <a:gd name="connsiteY5" fmla="*/ 1320580 h 1393195"/>
              <a:gd name="connsiteX6" fmla="*/ 0 w 8396330"/>
              <a:gd name="connsiteY6" fmla="*/ 1048494 h 1393195"/>
              <a:gd name="connsiteX0" fmla="*/ 0 w 8396330"/>
              <a:gd name="connsiteY0" fmla="*/ 1048494 h 1349773"/>
              <a:gd name="connsiteX1" fmla="*/ 16583 w 8396330"/>
              <a:gd name="connsiteY1" fmla="*/ 0 h 1349773"/>
              <a:gd name="connsiteX2" fmla="*/ 8396330 w 8396330"/>
              <a:gd name="connsiteY2" fmla="*/ 6982 h 1349773"/>
              <a:gd name="connsiteX3" fmla="*/ 7936947 w 8396330"/>
              <a:gd name="connsiteY3" fmla="*/ 615994 h 1349773"/>
              <a:gd name="connsiteX4" fmla="*/ 7518934 w 8396330"/>
              <a:gd name="connsiteY4" fmla="*/ 1190189 h 1349773"/>
              <a:gd name="connsiteX5" fmla="*/ 5186478 w 8396330"/>
              <a:gd name="connsiteY5" fmla="*/ 1320580 h 1349773"/>
              <a:gd name="connsiteX6" fmla="*/ 0 w 8396330"/>
              <a:gd name="connsiteY6" fmla="*/ 1048494 h 1349773"/>
              <a:gd name="connsiteX0" fmla="*/ 0 w 8396330"/>
              <a:gd name="connsiteY0" fmla="*/ 1048494 h 1409564"/>
              <a:gd name="connsiteX1" fmla="*/ 16583 w 8396330"/>
              <a:gd name="connsiteY1" fmla="*/ 0 h 1409564"/>
              <a:gd name="connsiteX2" fmla="*/ 8396330 w 8396330"/>
              <a:gd name="connsiteY2" fmla="*/ 6982 h 1409564"/>
              <a:gd name="connsiteX3" fmla="*/ 7936947 w 8396330"/>
              <a:gd name="connsiteY3" fmla="*/ 615994 h 1409564"/>
              <a:gd name="connsiteX4" fmla="*/ 7518934 w 8396330"/>
              <a:gd name="connsiteY4" fmla="*/ 1190189 h 1409564"/>
              <a:gd name="connsiteX5" fmla="*/ 5186478 w 8396330"/>
              <a:gd name="connsiteY5" fmla="*/ 1320580 h 1409564"/>
              <a:gd name="connsiteX6" fmla="*/ 0 w 8396330"/>
              <a:gd name="connsiteY6" fmla="*/ 1048494 h 1409564"/>
              <a:gd name="connsiteX0" fmla="*/ 0 w 8396330"/>
              <a:gd name="connsiteY0" fmla="*/ 1048494 h 1405179"/>
              <a:gd name="connsiteX1" fmla="*/ 16583 w 8396330"/>
              <a:gd name="connsiteY1" fmla="*/ 0 h 1405179"/>
              <a:gd name="connsiteX2" fmla="*/ 8396330 w 8396330"/>
              <a:gd name="connsiteY2" fmla="*/ 6982 h 1405179"/>
              <a:gd name="connsiteX3" fmla="*/ 7936947 w 8396330"/>
              <a:gd name="connsiteY3" fmla="*/ 615994 h 1405179"/>
              <a:gd name="connsiteX4" fmla="*/ 7518934 w 8396330"/>
              <a:gd name="connsiteY4" fmla="*/ 1190189 h 1405179"/>
              <a:gd name="connsiteX5" fmla="*/ 5186478 w 8396330"/>
              <a:gd name="connsiteY5" fmla="*/ 1320580 h 1405179"/>
              <a:gd name="connsiteX6" fmla="*/ 0 w 8396330"/>
              <a:gd name="connsiteY6" fmla="*/ 1048494 h 1405179"/>
              <a:gd name="connsiteX0" fmla="*/ 0 w 8396330"/>
              <a:gd name="connsiteY0" fmla="*/ 1048494 h 1399560"/>
              <a:gd name="connsiteX1" fmla="*/ 16583 w 8396330"/>
              <a:gd name="connsiteY1" fmla="*/ 0 h 1399560"/>
              <a:gd name="connsiteX2" fmla="*/ 8396330 w 8396330"/>
              <a:gd name="connsiteY2" fmla="*/ 6982 h 1399560"/>
              <a:gd name="connsiteX3" fmla="*/ 7936947 w 8396330"/>
              <a:gd name="connsiteY3" fmla="*/ 615994 h 1399560"/>
              <a:gd name="connsiteX4" fmla="*/ 7479178 w 8396330"/>
              <a:gd name="connsiteY4" fmla="*/ 1178262 h 1399560"/>
              <a:gd name="connsiteX5" fmla="*/ 5186478 w 8396330"/>
              <a:gd name="connsiteY5" fmla="*/ 1320580 h 1399560"/>
              <a:gd name="connsiteX6" fmla="*/ 0 w 8396330"/>
              <a:gd name="connsiteY6" fmla="*/ 1048494 h 1399560"/>
              <a:gd name="connsiteX0" fmla="*/ 0 w 8396330"/>
              <a:gd name="connsiteY0" fmla="*/ 1048494 h 1421565"/>
              <a:gd name="connsiteX1" fmla="*/ 16583 w 8396330"/>
              <a:gd name="connsiteY1" fmla="*/ 0 h 1421565"/>
              <a:gd name="connsiteX2" fmla="*/ 8396330 w 8396330"/>
              <a:gd name="connsiteY2" fmla="*/ 6982 h 1421565"/>
              <a:gd name="connsiteX3" fmla="*/ 7936947 w 8396330"/>
              <a:gd name="connsiteY3" fmla="*/ 615994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421565"/>
              <a:gd name="connsiteX1" fmla="*/ 16583 w 8396330"/>
              <a:gd name="connsiteY1" fmla="*/ 0 h 1421565"/>
              <a:gd name="connsiteX2" fmla="*/ 8396330 w 8396330"/>
              <a:gd name="connsiteY2" fmla="*/ 6982 h 1421565"/>
              <a:gd name="connsiteX3" fmla="*/ 8135730 w 8396330"/>
              <a:gd name="connsiteY3" fmla="*/ 361552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333574"/>
              <a:gd name="connsiteX1" fmla="*/ 16583 w 8396330"/>
              <a:gd name="connsiteY1" fmla="*/ 0 h 1333574"/>
              <a:gd name="connsiteX2" fmla="*/ 8396330 w 8396330"/>
              <a:gd name="connsiteY2" fmla="*/ 6982 h 1333574"/>
              <a:gd name="connsiteX3" fmla="*/ 8135730 w 8396330"/>
              <a:gd name="connsiteY3" fmla="*/ 361552 h 1333574"/>
              <a:gd name="connsiteX4" fmla="*/ 7852889 w 8396330"/>
              <a:gd name="connsiteY4" fmla="*/ 732988 h 1333574"/>
              <a:gd name="connsiteX5" fmla="*/ 5186478 w 8396330"/>
              <a:gd name="connsiteY5" fmla="*/ 1320580 h 1333574"/>
              <a:gd name="connsiteX6" fmla="*/ 0 w 8396330"/>
              <a:gd name="connsiteY6" fmla="*/ 1048494 h 1333574"/>
              <a:gd name="connsiteX0" fmla="*/ 0 w 8396330"/>
              <a:gd name="connsiteY0" fmla="*/ 1048494 h 1127504"/>
              <a:gd name="connsiteX1" fmla="*/ 16583 w 8396330"/>
              <a:gd name="connsiteY1" fmla="*/ 0 h 1127504"/>
              <a:gd name="connsiteX2" fmla="*/ 8396330 w 8396330"/>
              <a:gd name="connsiteY2" fmla="*/ 6982 h 1127504"/>
              <a:gd name="connsiteX3" fmla="*/ 8135730 w 8396330"/>
              <a:gd name="connsiteY3" fmla="*/ 361552 h 1127504"/>
              <a:gd name="connsiteX4" fmla="*/ 7852889 w 8396330"/>
              <a:gd name="connsiteY4" fmla="*/ 732988 h 1127504"/>
              <a:gd name="connsiteX5" fmla="*/ 5099014 w 8396330"/>
              <a:gd name="connsiteY5" fmla="*/ 1097944 h 1127504"/>
              <a:gd name="connsiteX6" fmla="*/ 0 w 8396330"/>
              <a:gd name="connsiteY6" fmla="*/ 1048494 h 1127504"/>
              <a:gd name="connsiteX0" fmla="*/ 0 w 8388378"/>
              <a:gd name="connsiteY0" fmla="*/ 833809 h 1127504"/>
              <a:gd name="connsiteX1" fmla="*/ 8631 w 8388378"/>
              <a:gd name="connsiteY1" fmla="*/ 0 h 1127504"/>
              <a:gd name="connsiteX2" fmla="*/ 8388378 w 8388378"/>
              <a:gd name="connsiteY2" fmla="*/ 6982 h 1127504"/>
              <a:gd name="connsiteX3" fmla="*/ 8127778 w 8388378"/>
              <a:gd name="connsiteY3" fmla="*/ 361552 h 1127504"/>
              <a:gd name="connsiteX4" fmla="*/ 7844937 w 8388378"/>
              <a:gd name="connsiteY4" fmla="*/ 732988 h 1127504"/>
              <a:gd name="connsiteX5" fmla="*/ 5091062 w 8388378"/>
              <a:gd name="connsiteY5" fmla="*/ 1097944 h 1127504"/>
              <a:gd name="connsiteX6" fmla="*/ 0 w 8388378"/>
              <a:gd name="connsiteY6" fmla="*/ 833809 h 1127504"/>
              <a:gd name="connsiteX0" fmla="*/ 0 w 8388378"/>
              <a:gd name="connsiteY0" fmla="*/ 833809 h 965147"/>
              <a:gd name="connsiteX1" fmla="*/ 8631 w 8388378"/>
              <a:gd name="connsiteY1" fmla="*/ 0 h 965147"/>
              <a:gd name="connsiteX2" fmla="*/ 8388378 w 8388378"/>
              <a:gd name="connsiteY2" fmla="*/ 6982 h 965147"/>
              <a:gd name="connsiteX3" fmla="*/ 8127778 w 8388378"/>
              <a:gd name="connsiteY3" fmla="*/ 361552 h 965147"/>
              <a:gd name="connsiteX4" fmla="*/ 7844937 w 8388378"/>
              <a:gd name="connsiteY4" fmla="*/ 732988 h 965147"/>
              <a:gd name="connsiteX5" fmla="*/ 5560189 w 8388378"/>
              <a:gd name="connsiteY5" fmla="*/ 851454 h 965147"/>
              <a:gd name="connsiteX6" fmla="*/ 0 w 8388378"/>
              <a:gd name="connsiteY6" fmla="*/ 833809 h 965147"/>
              <a:gd name="connsiteX0" fmla="*/ 0 w 8388378"/>
              <a:gd name="connsiteY0" fmla="*/ 833809 h 939073"/>
              <a:gd name="connsiteX1" fmla="*/ 8631 w 8388378"/>
              <a:gd name="connsiteY1" fmla="*/ 0 h 939073"/>
              <a:gd name="connsiteX2" fmla="*/ 8388378 w 8388378"/>
              <a:gd name="connsiteY2" fmla="*/ 6982 h 939073"/>
              <a:gd name="connsiteX3" fmla="*/ 8127778 w 8388378"/>
              <a:gd name="connsiteY3" fmla="*/ 361552 h 939073"/>
              <a:gd name="connsiteX4" fmla="*/ 7844937 w 8388378"/>
              <a:gd name="connsiteY4" fmla="*/ 732988 h 939073"/>
              <a:gd name="connsiteX5" fmla="*/ 5560189 w 8388378"/>
              <a:gd name="connsiteY5" fmla="*/ 851454 h 939073"/>
              <a:gd name="connsiteX6" fmla="*/ 0 w 8388378"/>
              <a:gd name="connsiteY6" fmla="*/ 833809 h 939073"/>
              <a:gd name="connsiteX0" fmla="*/ 0 w 8388378"/>
              <a:gd name="connsiteY0" fmla="*/ 833809 h 851711"/>
              <a:gd name="connsiteX1" fmla="*/ 8631 w 8388378"/>
              <a:gd name="connsiteY1" fmla="*/ 0 h 851711"/>
              <a:gd name="connsiteX2" fmla="*/ 8388378 w 8388378"/>
              <a:gd name="connsiteY2" fmla="*/ 6982 h 851711"/>
              <a:gd name="connsiteX3" fmla="*/ 8127778 w 8388378"/>
              <a:gd name="connsiteY3" fmla="*/ 361552 h 851711"/>
              <a:gd name="connsiteX4" fmla="*/ 7996012 w 8388378"/>
              <a:gd name="connsiteY4" fmla="*/ 502401 h 851711"/>
              <a:gd name="connsiteX5" fmla="*/ 5560189 w 8388378"/>
              <a:gd name="connsiteY5" fmla="*/ 851454 h 851711"/>
              <a:gd name="connsiteX6" fmla="*/ 0 w 8388378"/>
              <a:gd name="connsiteY6" fmla="*/ 833809 h 851711"/>
              <a:gd name="connsiteX0" fmla="*/ 0 w 8388378"/>
              <a:gd name="connsiteY0" fmla="*/ 833809 h 859516"/>
              <a:gd name="connsiteX1" fmla="*/ 8631 w 8388378"/>
              <a:gd name="connsiteY1" fmla="*/ 0 h 859516"/>
              <a:gd name="connsiteX2" fmla="*/ 8388378 w 8388378"/>
              <a:gd name="connsiteY2" fmla="*/ 6982 h 859516"/>
              <a:gd name="connsiteX3" fmla="*/ 8127778 w 8388378"/>
              <a:gd name="connsiteY3" fmla="*/ 361552 h 859516"/>
              <a:gd name="connsiteX4" fmla="*/ 7972158 w 8388378"/>
              <a:gd name="connsiteY4" fmla="*/ 558060 h 859516"/>
              <a:gd name="connsiteX5" fmla="*/ 5560189 w 8388378"/>
              <a:gd name="connsiteY5" fmla="*/ 851454 h 859516"/>
              <a:gd name="connsiteX6" fmla="*/ 0 w 8388378"/>
              <a:gd name="connsiteY6" fmla="*/ 833809 h 859516"/>
              <a:gd name="connsiteX0" fmla="*/ 0 w 8392711"/>
              <a:gd name="connsiteY0" fmla="*/ 835494 h 861201"/>
              <a:gd name="connsiteX1" fmla="*/ 8631 w 8392711"/>
              <a:gd name="connsiteY1" fmla="*/ 1685 h 861201"/>
              <a:gd name="connsiteX2" fmla="*/ 8392711 w 8392711"/>
              <a:gd name="connsiteY2" fmla="*/ 0 h 861201"/>
              <a:gd name="connsiteX3" fmla="*/ 8127778 w 8392711"/>
              <a:gd name="connsiteY3" fmla="*/ 363237 h 861201"/>
              <a:gd name="connsiteX4" fmla="*/ 7972158 w 8392711"/>
              <a:gd name="connsiteY4" fmla="*/ 559745 h 861201"/>
              <a:gd name="connsiteX5" fmla="*/ 5560189 w 8392711"/>
              <a:gd name="connsiteY5" fmla="*/ 853139 h 861201"/>
              <a:gd name="connsiteX6" fmla="*/ 0 w 8392711"/>
              <a:gd name="connsiteY6" fmla="*/ 835494 h 861201"/>
              <a:gd name="connsiteX0" fmla="*/ 0 w 8397997"/>
              <a:gd name="connsiteY0" fmla="*/ 856636 h 867905"/>
              <a:gd name="connsiteX1" fmla="*/ 13917 w 8397997"/>
              <a:gd name="connsiteY1" fmla="*/ 1685 h 867905"/>
              <a:gd name="connsiteX2" fmla="*/ 8397997 w 8397997"/>
              <a:gd name="connsiteY2" fmla="*/ 0 h 867905"/>
              <a:gd name="connsiteX3" fmla="*/ 8133064 w 8397997"/>
              <a:gd name="connsiteY3" fmla="*/ 363237 h 867905"/>
              <a:gd name="connsiteX4" fmla="*/ 7977444 w 8397997"/>
              <a:gd name="connsiteY4" fmla="*/ 559745 h 867905"/>
              <a:gd name="connsiteX5" fmla="*/ 5565475 w 8397997"/>
              <a:gd name="connsiteY5" fmla="*/ 853139 h 867905"/>
              <a:gd name="connsiteX6" fmla="*/ 0 w 8397997"/>
              <a:gd name="connsiteY6" fmla="*/ 856636 h 867905"/>
              <a:gd name="connsiteX0" fmla="*/ 0 w 8397997"/>
              <a:gd name="connsiteY0" fmla="*/ 846064 h 861201"/>
              <a:gd name="connsiteX1" fmla="*/ 13917 w 8397997"/>
              <a:gd name="connsiteY1" fmla="*/ 1685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4945 w 8402942"/>
              <a:gd name="connsiteY0" fmla="*/ 846064 h 883366"/>
              <a:gd name="connsiteX1" fmla="*/ 2959 w 8402942"/>
              <a:gd name="connsiteY1" fmla="*/ 120955 h 883366"/>
              <a:gd name="connsiteX2" fmla="*/ 8402942 w 8402942"/>
              <a:gd name="connsiteY2" fmla="*/ 0 h 883366"/>
              <a:gd name="connsiteX3" fmla="*/ 8138009 w 8402942"/>
              <a:gd name="connsiteY3" fmla="*/ 363237 h 883366"/>
              <a:gd name="connsiteX4" fmla="*/ 7982389 w 8402942"/>
              <a:gd name="connsiteY4" fmla="*/ 559745 h 883366"/>
              <a:gd name="connsiteX5" fmla="*/ 5570420 w 8402942"/>
              <a:gd name="connsiteY5" fmla="*/ 853139 h 883366"/>
              <a:gd name="connsiteX6" fmla="*/ 4945 w 8402942"/>
              <a:gd name="connsiteY6" fmla="*/ 846064 h 883366"/>
              <a:gd name="connsiteX0" fmla="*/ 0 w 8397997"/>
              <a:gd name="connsiteY0" fmla="*/ 846064 h 861201"/>
              <a:gd name="connsiteX1" fmla="*/ 5965 w 8397997"/>
              <a:gd name="connsiteY1" fmla="*/ 1686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73427 w 8397997"/>
              <a:gd name="connsiteY5" fmla="*/ 841212 h 858731"/>
              <a:gd name="connsiteX6" fmla="*/ 0 w 8397997"/>
              <a:gd name="connsiteY6" fmla="*/ 846064 h 858731"/>
              <a:gd name="connsiteX0" fmla="*/ 0 w 8397997"/>
              <a:gd name="connsiteY0" fmla="*/ 846064 h 912869"/>
              <a:gd name="connsiteX1" fmla="*/ 5965 w 8397997"/>
              <a:gd name="connsiteY1" fmla="*/ 1686 h 912869"/>
              <a:gd name="connsiteX2" fmla="*/ 8397997 w 8397997"/>
              <a:gd name="connsiteY2" fmla="*/ 0 h 912869"/>
              <a:gd name="connsiteX3" fmla="*/ 8133064 w 8397997"/>
              <a:gd name="connsiteY3" fmla="*/ 363237 h 912869"/>
              <a:gd name="connsiteX4" fmla="*/ 7977444 w 8397997"/>
              <a:gd name="connsiteY4" fmla="*/ 559745 h 912869"/>
              <a:gd name="connsiteX5" fmla="*/ 5569452 w 8397997"/>
              <a:gd name="connsiteY5" fmla="*/ 912774 h 912869"/>
              <a:gd name="connsiteX6" fmla="*/ 0 w 8397997"/>
              <a:gd name="connsiteY6" fmla="*/ 846064 h 912869"/>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37646 w 8397997"/>
              <a:gd name="connsiteY5" fmla="*/ 841212 h 858731"/>
              <a:gd name="connsiteX6" fmla="*/ 0 w 8397997"/>
              <a:gd name="connsiteY6" fmla="*/ 846064 h 858731"/>
              <a:gd name="connsiteX0" fmla="*/ 0 w 8397997"/>
              <a:gd name="connsiteY0" fmla="*/ 846064 h 864273"/>
              <a:gd name="connsiteX1" fmla="*/ 5965 w 8397997"/>
              <a:gd name="connsiteY1" fmla="*/ 1686 h 864273"/>
              <a:gd name="connsiteX2" fmla="*/ 8397997 w 8397997"/>
              <a:gd name="connsiteY2" fmla="*/ 0 h 864273"/>
              <a:gd name="connsiteX3" fmla="*/ 8133064 w 8397997"/>
              <a:gd name="connsiteY3" fmla="*/ 363237 h 864273"/>
              <a:gd name="connsiteX4" fmla="*/ 7977444 w 8397997"/>
              <a:gd name="connsiteY4" fmla="*/ 559745 h 864273"/>
              <a:gd name="connsiteX5" fmla="*/ 5545597 w 8397997"/>
              <a:gd name="connsiteY5" fmla="*/ 857115 h 864273"/>
              <a:gd name="connsiteX6" fmla="*/ 0 w 8397997"/>
              <a:gd name="connsiteY6" fmla="*/ 846064 h 864273"/>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617159 w 8397997"/>
              <a:gd name="connsiteY5" fmla="*/ 841212 h 858731"/>
              <a:gd name="connsiteX6" fmla="*/ 0 w 8397997"/>
              <a:gd name="connsiteY6" fmla="*/ 846064 h 858731"/>
              <a:gd name="connsiteX0" fmla="*/ 0 w 8397997"/>
              <a:gd name="connsiteY0" fmla="*/ 846064 h 870572"/>
              <a:gd name="connsiteX1" fmla="*/ 5965 w 8397997"/>
              <a:gd name="connsiteY1" fmla="*/ 1686 h 870572"/>
              <a:gd name="connsiteX2" fmla="*/ 8397997 w 8397997"/>
              <a:gd name="connsiteY2" fmla="*/ 0 h 870572"/>
              <a:gd name="connsiteX3" fmla="*/ 8133064 w 8397997"/>
              <a:gd name="connsiteY3" fmla="*/ 363237 h 870572"/>
              <a:gd name="connsiteX4" fmla="*/ 7977444 w 8397997"/>
              <a:gd name="connsiteY4" fmla="*/ 559745 h 870572"/>
              <a:gd name="connsiteX5" fmla="*/ 5585354 w 8397997"/>
              <a:gd name="connsiteY5" fmla="*/ 865066 h 870572"/>
              <a:gd name="connsiteX6" fmla="*/ 0 w 8397997"/>
              <a:gd name="connsiteY6" fmla="*/ 846064 h 870572"/>
              <a:gd name="connsiteX0" fmla="*/ 7770 w 8394794"/>
              <a:gd name="connsiteY0" fmla="*/ 732679 h 870572"/>
              <a:gd name="connsiteX1" fmla="*/ 2762 w 8394794"/>
              <a:gd name="connsiteY1" fmla="*/ 1686 h 870572"/>
              <a:gd name="connsiteX2" fmla="*/ 8394794 w 8394794"/>
              <a:gd name="connsiteY2" fmla="*/ 0 h 870572"/>
              <a:gd name="connsiteX3" fmla="*/ 8129861 w 8394794"/>
              <a:gd name="connsiteY3" fmla="*/ 363237 h 870572"/>
              <a:gd name="connsiteX4" fmla="*/ 7974241 w 8394794"/>
              <a:gd name="connsiteY4" fmla="*/ 559745 h 870572"/>
              <a:gd name="connsiteX5" fmla="*/ 5582151 w 8394794"/>
              <a:gd name="connsiteY5" fmla="*/ 865066 h 870572"/>
              <a:gd name="connsiteX6" fmla="*/ 7770 w 8394794"/>
              <a:gd name="connsiteY6" fmla="*/ 732679 h 870572"/>
              <a:gd name="connsiteX0" fmla="*/ 9955 w 8396979"/>
              <a:gd name="connsiteY0" fmla="*/ 732679 h 870572"/>
              <a:gd name="connsiteX1" fmla="*/ 4947 w 8396979"/>
              <a:gd name="connsiteY1" fmla="*/ 1686 h 870572"/>
              <a:gd name="connsiteX2" fmla="*/ 8396979 w 8396979"/>
              <a:gd name="connsiteY2" fmla="*/ 0 h 870572"/>
              <a:gd name="connsiteX3" fmla="*/ 8132046 w 8396979"/>
              <a:gd name="connsiteY3" fmla="*/ 363237 h 870572"/>
              <a:gd name="connsiteX4" fmla="*/ 7976426 w 8396979"/>
              <a:gd name="connsiteY4" fmla="*/ 559745 h 870572"/>
              <a:gd name="connsiteX5" fmla="*/ 5584336 w 8396979"/>
              <a:gd name="connsiteY5" fmla="*/ 865066 h 870572"/>
              <a:gd name="connsiteX6" fmla="*/ 9955 w 8396979"/>
              <a:gd name="connsiteY6" fmla="*/ 732679 h 870572"/>
              <a:gd name="connsiteX0" fmla="*/ 104796 w 8393065"/>
              <a:gd name="connsiteY0" fmla="*/ 857038 h 870572"/>
              <a:gd name="connsiteX1" fmla="*/ 1033 w 8393065"/>
              <a:gd name="connsiteY1" fmla="*/ 1686 h 870572"/>
              <a:gd name="connsiteX2" fmla="*/ 8393065 w 8393065"/>
              <a:gd name="connsiteY2" fmla="*/ 0 h 870572"/>
              <a:gd name="connsiteX3" fmla="*/ 8128132 w 8393065"/>
              <a:gd name="connsiteY3" fmla="*/ 363237 h 870572"/>
              <a:gd name="connsiteX4" fmla="*/ 7972512 w 8393065"/>
              <a:gd name="connsiteY4" fmla="*/ 559745 h 870572"/>
              <a:gd name="connsiteX5" fmla="*/ 5580422 w 8393065"/>
              <a:gd name="connsiteY5" fmla="*/ 865066 h 870572"/>
              <a:gd name="connsiteX6" fmla="*/ 104796 w 8393065"/>
              <a:gd name="connsiteY6" fmla="*/ 857038 h 870572"/>
              <a:gd name="connsiteX0" fmla="*/ 13009 w 8396376"/>
              <a:gd name="connsiteY0" fmla="*/ 813146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09 w 8396376"/>
              <a:gd name="connsiteY6" fmla="*/ 813146 h 870572"/>
              <a:gd name="connsiteX0" fmla="*/ 350 w 8405662"/>
              <a:gd name="connsiteY0" fmla="*/ 871668 h 872888"/>
              <a:gd name="connsiteX1" fmla="*/ 13630 w 8405662"/>
              <a:gd name="connsiteY1" fmla="*/ 1686 h 872888"/>
              <a:gd name="connsiteX2" fmla="*/ 8405662 w 8405662"/>
              <a:gd name="connsiteY2" fmla="*/ 0 h 872888"/>
              <a:gd name="connsiteX3" fmla="*/ 8140729 w 8405662"/>
              <a:gd name="connsiteY3" fmla="*/ 363237 h 872888"/>
              <a:gd name="connsiteX4" fmla="*/ 7985109 w 8405662"/>
              <a:gd name="connsiteY4" fmla="*/ 559745 h 872888"/>
              <a:gd name="connsiteX5" fmla="*/ 5593019 w 8405662"/>
              <a:gd name="connsiteY5" fmla="*/ 865066 h 872888"/>
              <a:gd name="connsiteX6" fmla="*/ 350 w 8405662"/>
              <a:gd name="connsiteY6" fmla="*/ 871668 h 872888"/>
              <a:gd name="connsiteX0" fmla="*/ 4510 w 8398849"/>
              <a:gd name="connsiteY0" fmla="*/ 835092 h 870572"/>
              <a:gd name="connsiteX1" fmla="*/ 6817 w 8398849"/>
              <a:gd name="connsiteY1" fmla="*/ 1686 h 870572"/>
              <a:gd name="connsiteX2" fmla="*/ 8398849 w 8398849"/>
              <a:gd name="connsiteY2" fmla="*/ 0 h 870572"/>
              <a:gd name="connsiteX3" fmla="*/ 8133916 w 8398849"/>
              <a:gd name="connsiteY3" fmla="*/ 363237 h 870572"/>
              <a:gd name="connsiteX4" fmla="*/ 7978296 w 8398849"/>
              <a:gd name="connsiteY4" fmla="*/ 559745 h 870572"/>
              <a:gd name="connsiteX5" fmla="*/ 5586206 w 8398849"/>
              <a:gd name="connsiteY5" fmla="*/ 865066 h 870572"/>
              <a:gd name="connsiteX6" fmla="*/ 4510 w 8398849"/>
              <a:gd name="connsiteY6" fmla="*/ 835092 h 870572"/>
              <a:gd name="connsiteX0" fmla="*/ 22815 w 8395208"/>
              <a:gd name="connsiteY0" fmla="*/ 860695 h 870572"/>
              <a:gd name="connsiteX1" fmla="*/ 3176 w 8395208"/>
              <a:gd name="connsiteY1" fmla="*/ 1686 h 870572"/>
              <a:gd name="connsiteX2" fmla="*/ 8395208 w 8395208"/>
              <a:gd name="connsiteY2" fmla="*/ 0 h 870572"/>
              <a:gd name="connsiteX3" fmla="*/ 8130275 w 8395208"/>
              <a:gd name="connsiteY3" fmla="*/ 363237 h 870572"/>
              <a:gd name="connsiteX4" fmla="*/ 7974655 w 8395208"/>
              <a:gd name="connsiteY4" fmla="*/ 559745 h 870572"/>
              <a:gd name="connsiteX5" fmla="*/ 5582565 w 8395208"/>
              <a:gd name="connsiteY5" fmla="*/ 865066 h 870572"/>
              <a:gd name="connsiteX6" fmla="*/ 22815 w 8395208"/>
              <a:gd name="connsiteY6" fmla="*/ 860695 h 870572"/>
              <a:gd name="connsiteX0" fmla="*/ 75853 w 8393382"/>
              <a:gd name="connsiteY0" fmla="*/ 864352 h 870572"/>
              <a:gd name="connsiteX1" fmla="*/ 1350 w 8393382"/>
              <a:gd name="connsiteY1" fmla="*/ 1686 h 870572"/>
              <a:gd name="connsiteX2" fmla="*/ 8393382 w 8393382"/>
              <a:gd name="connsiteY2" fmla="*/ 0 h 870572"/>
              <a:gd name="connsiteX3" fmla="*/ 8128449 w 8393382"/>
              <a:gd name="connsiteY3" fmla="*/ 363237 h 870572"/>
              <a:gd name="connsiteX4" fmla="*/ 7972829 w 8393382"/>
              <a:gd name="connsiteY4" fmla="*/ 559745 h 870572"/>
              <a:gd name="connsiteX5" fmla="*/ 5580739 w 8393382"/>
              <a:gd name="connsiteY5" fmla="*/ 865066 h 870572"/>
              <a:gd name="connsiteX6" fmla="*/ 75853 w 8393382"/>
              <a:gd name="connsiteY6" fmla="*/ 864352 h 870572"/>
              <a:gd name="connsiteX0" fmla="*/ 13010 w 8396376"/>
              <a:gd name="connsiteY0" fmla="*/ 853379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10 w 8396376"/>
              <a:gd name="connsiteY6" fmla="*/ 853379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6285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58142 h 870572"/>
              <a:gd name="connsiteX0" fmla="*/ 3904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4 w 8392032"/>
              <a:gd name="connsiteY6" fmla="*/ 858142 h 870572"/>
              <a:gd name="connsiteX0" fmla="*/ 8666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8666 w 8392032"/>
              <a:gd name="connsiteY6" fmla="*/ 862905 h 870572"/>
              <a:gd name="connsiteX0" fmla="*/ 6285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62905 h 870572"/>
              <a:gd name="connsiteX0" fmla="*/ 3903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3 w 8392032"/>
              <a:gd name="connsiteY6" fmla="*/ 862905 h 870572"/>
              <a:gd name="connsiteX0" fmla="*/ 1521 w 8392032"/>
              <a:gd name="connsiteY0" fmla="*/ 874811 h 874811"/>
              <a:gd name="connsiteX1" fmla="*/ 0 w 8392032"/>
              <a:gd name="connsiteY1" fmla="*/ 1686 h 874811"/>
              <a:gd name="connsiteX2" fmla="*/ 8392032 w 8392032"/>
              <a:gd name="connsiteY2" fmla="*/ 0 h 874811"/>
              <a:gd name="connsiteX3" fmla="*/ 8127099 w 8392032"/>
              <a:gd name="connsiteY3" fmla="*/ 363237 h 874811"/>
              <a:gd name="connsiteX4" fmla="*/ 7971479 w 8392032"/>
              <a:gd name="connsiteY4" fmla="*/ 559745 h 874811"/>
              <a:gd name="connsiteX5" fmla="*/ 5579389 w 8392032"/>
              <a:gd name="connsiteY5" fmla="*/ 865066 h 874811"/>
              <a:gd name="connsiteX6" fmla="*/ 1521 w 8392032"/>
              <a:gd name="connsiteY6" fmla="*/ 874811 h 874811"/>
              <a:gd name="connsiteX0" fmla="*/ 173 w 8395447"/>
              <a:gd name="connsiteY0" fmla="*/ 865286 h 870572"/>
              <a:gd name="connsiteX1" fmla="*/ 3415 w 8395447"/>
              <a:gd name="connsiteY1" fmla="*/ 1686 h 870572"/>
              <a:gd name="connsiteX2" fmla="*/ 8395447 w 8395447"/>
              <a:gd name="connsiteY2" fmla="*/ 0 h 870572"/>
              <a:gd name="connsiteX3" fmla="*/ 8130514 w 8395447"/>
              <a:gd name="connsiteY3" fmla="*/ 363237 h 870572"/>
              <a:gd name="connsiteX4" fmla="*/ 7974894 w 8395447"/>
              <a:gd name="connsiteY4" fmla="*/ 559745 h 870572"/>
              <a:gd name="connsiteX5" fmla="*/ 5582804 w 8395447"/>
              <a:gd name="connsiteY5" fmla="*/ 865066 h 870572"/>
              <a:gd name="connsiteX6" fmla="*/ 173 w 8395447"/>
              <a:gd name="connsiteY6" fmla="*/ 865286 h 87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5447" h="870572">
                <a:moveTo>
                  <a:pt x="173" y="865286"/>
                </a:moveTo>
                <a:cubicBezTo>
                  <a:pt x="-1047" y="859623"/>
                  <a:pt x="4617" y="1367"/>
                  <a:pt x="3415" y="1686"/>
                </a:cubicBezTo>
                <a:lnTo>
                  <a:pt x="8395447" y="0"/>
                </a:lnTo>
                <a:cubicBezTo>
                  <a:pt x="8391464" y="7957"/>
                  <a:pt x="8200606" y="269946"/>
                  <a:pt x="8130514" y="363237"/>
                </a:cubicBezTo>
                <a:cubicBezTo>
                  <a:pt x="8060422" y="456528"/>
                  <a:pt x="7984956" y="548617"/>
                  <a:pt x="7974894" y="559745"/>
                </a:cubicBezTo>
                <a:cubicBezTo>
                  <a:pt x="7630745" y="940361"/>
                  <a:pt x="7649931" y="863819"/>
                  <a:pt x="5582804" y="865066"/>
                </a:cubicBezTo>
                <a:lnTo>
                  <a:pt x="173" y="865286"/>
                </a:lnTo>
                <a:close/>
              </a:path>
            </a:pathLst>
          </a:custGeom>
          <a:solidFill>
            <a:srgbClr val="2E8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dirty="0">
              <a:solidFill>
                <a:prstClr val="white"/>
              </a:solidFill>
              <a:latin typeface="Calibri" panose="020F0502020204030204"/>
            </a:endParaRPr>
          </a:p>
        </p:txBody>
      </p:sp>
      <p:sp>
        <p:nvSpPr>
          <p:cNvPr id="24" name="Rectangle 23">
            <a:extLst>
              <a:ext uri="{FF2B5EF4-FFF2-40B4-BE49-F238E27FC236}">
                <a16:creationId xmlns:a16="http://schemas.microsoft.com/office/drawing/2014/main" id="{6C718B8B-07E4-4482-AB2D-E0D84CE47862}"/>
              </a:ext>
            </a:extLst>
          </p:cNvPr>
          <p:cNvSpPr/>
          <p:nvPr/>
        </p:nvSpPr>
        <p:spPr>
          <a:xfrm>
            <a:off x="14729" y="125260"/>
            <a:ext cx="5803345" cy="478478"/>
          </a:xfrm>
          <a:prstGeom prst="rect">
            <a:avLst/>
          </a:prstGeom>
          <a:solidFill>
            <a:srgbClr val="2E8194"/>
          </a:solidFill>
          <a:ln>
            <a:solidFill>
              <a:srgbClr val="2E8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fr-FR" sz="2400" b="1" dirty="0">
                <a:solidFill>
                  <a:prstClr val="white"/>
                </a:solidFill>
                <a:latin typeface="Trebuchet MS" panose="020B0603020202020204" pitchFamily="34" charset="0"/>
              </a:rPr>
              <a:t>Transport</a:t>
            </a:r>
          </a:p>
        </p:txBody>
      </p:sp>
    </p:spTree>
    <p:extLst>
      <p:ext uri="{BB962C8B-B14F-4D97-AF65-F5344CB8AC3E}">
        <p14:creationId xmlns:p14="http://schemas.microsoft.com/office/powerpoint/2010/main" val="40959819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4">
            <a:extLst>
              <a:ext uri="{FF2B5EF4-FFF2-40B4-BE49-F238E27FC236}">
                <a16:creationId xmlns:a16="http://schemas.microsoft.com/office/drawing/2014/main" id="{28CDBA29-50E1-495E-B4DD-70237C3D5B82}"/>
              </a:ext>
            </a:extLst>
          </p:cNvPr>
          <p:cNvSpPr/>
          <p:nvPr/>
        </p:nvSpPr>
        <p:spPr>
          <a:xfrm>
            <a:off x="0" y="-5096"/>
            <a:ext cx="7047000" cy="729000"/>
          </a:xfrm>
          <a:custGeom>
            <a:avLst/>
            <a:gdLst>
              <a:gd name="connsiteX0" fmla="*/ 0 w 9144000"/>
              <a:gd name="connsiteY0" fmla="*/ 199463 h 1196752"/>
              <a:gd name="connsiteX1" fmla="*/ 199463 w 9144000"/>
              <a:gd name="connsiteY1" fmla="*/ 0 h 1196752"/>
              <a:gd name="connsiteX2" fmla="*/ 8944537 w 9144000"/>
              <a:gd name="connsiteY2" fmla="*/ 0 h 1196752"/>
              <a:gd name="connsiteX3" fmla="*/ 9144000 w 9144000"/>
              <a:gd name="connsiteY3" fmla="*/ 199463 h 1196752"/>
              <a:gd name="connsiteX4" fmla="*/ 9144000 w 9144000"/>
              <a:gd name="connsiteY4" fmla="*/ 997289 h 1196752"/>
              <a:gd name="connsiteX5" fmla="*/ 8944537 w 9144000"/>
              <a:gd name="connsiteY5" fmla="*/ 1196752 h 1196752"/>
              <a:gd name="connsiteX6" fmla="*/ 199463 w 9144000"/>
              <a:gd name="connsiteY6" fmla="*/ 1196752 h 1196752"/>
              <a:gd name="connsiteX7" fmla="*/ 0 w 9144000"/>
              <a:gd name="connsiteY7" fmla="*/ 997289 h 1196752"/>
              <a:gd name="connsiteX8" fmla="*/ 0 w 9144000"/>
              <a:gd name="connsiteY8" fmla="*/ 199463 h 1196752"/>
              <a:gd name="connsiteX0" fmla="*/ 52 w 9144052"/>
              <a:gd name="connsiteY0" fmla="*/ 199463 h 1196752"/>
              <a:gd name="connsiteX1" fmla="*/ 104417 w 9144052"/>
              <a:gd name="connsiteY1" fmla="*/ 7315 h 1196752"/>
              <a:gd name="connsiteX2" fmla="*/ 8944589 w 9144052"/>
              <a:gd name="connsiteY2" fmla="*/ 0 h 1196752"/>
              <a:gd name="connsiteX3" fmla="*/ 9144052 w 9144052"/>
              <a:gd name="connsiteY3" fmla="*/ 199463 h 1196752"/>
              <a:gd name="connsiteX4" fmla="*/ 9144052 w 9144052"/>
              <a:gd name="connsiteY4" fmla="*/ 997289 h 1196752"/>
              <a:gd name="connsiteX5" fmla="*/ 8944589 w 9144052"/>
              <a:gd name="connsiteY5" fmla="*/ 1196752 h 1196752"/>
              <a:gd name="connsiteX6" fmla="*/ 199515 w 9144052"/>
              <a:gd name="connsiteY6" fmla="*/ 1196752 h 1196752"/>
              <a:gd name="connsiteX7" fmla="*/ 52 w 9144052"/>
              <a:gd name="connsiteY7" fmla="*/ 997289 h 1196752"/>
              <a:gd name="connsiteX8" fmla="*/ 52 w 9144052"/>
              <a:gd name="connsiteY8" fmla="*/ 199463 h 1196752"/>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1012744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0" fmla="*/ 590172 w 9734172"/>
              <a:gd name="connsiteY0" fmla="*/ 997289 h 1196752"/>
              <a:gd name="connsiteX1" fmla="*/ 694537 w 9734172"/>
              <a:gd name="connsiteY1" fmla="*/ 7315 h 1196752"/>
              <a:gd name="connsiteX2" fmla="*/ 9534709 w 9734172"/>
              <a:gd name="connsiteY2" fmla="*/ 0 h 1196752"/>
              <a:gd name="connsiteX3" fmla="*/ 9734172 w 9734172"/>
              <a:gd name="connsiteY3" fmla="*/ 199463 h 1196752"/>
              <a:gd name="connsiteX4" fmla="*/ 9734172 w 9734172"/>
              <a:gd name="connsiteY4" fmla="*/ 997289 h 1196752"/>
              <a:gd name="connsiteX5" fmla="*/ 9534709 w 9734172"/>
              <a:gd name="connsiteY5" fmla="*/ 1196752 h 1196752"/>
              <a:gd name="connsiteX6" fmla="*/ 789635 w 9734172"/>
              <a:gd name="connsiteY6" fmla="*/ 1196752 h 1196752"/>
              <a:gd name="connsiteX7" fmla="*/ 590172 w 9734172"/>
              <a:gd name="connsiteY7" fmla="*/ 997289 h 1196752"/>
              <a:gd name="connsiteX0" fmla="*/ 659259 w 9803259"/>
              <a:gd name="connsiteY0" fmla="*/ 997289 h 1196752"/>
              <a:gd name="connsiteX1" fmla="*/ 668527 w 9803259"/>
              <a:gd name="connsiteY1" fmla="*/ 14630 h 1196752"/>
              <a:gd name="connsiteX2" fmla="*/ 9603796 w 9803259"/>
              <a:gd name="connsiteY2" fmla="*/ 0 h 1196752"/>
              <a:gd name="connsiteX3" fmla="*/ 9803259 w 9803259"/>
              <a:gd name="connsiteY3" fmla="*/ 199463 h 1196752"/>
              <a:gd name="connsiteX4" fmla="*/ 9803259 w 9803259"/>
              <a:gd name="connsiteY4" fmla="*/ 997289 h 1196752"/>
              <a:gd name="connsiteX5" fmla="*/ 9603796 w 9803259"/>
              <a:gd name="connsiteY5" fmla="*/ 1196752 h 1196752"/>
              <a:gd name="connsiteX6" fmla="*/ 858722 w 9803259"/>
              <a:gd name="connsiteY6" fmla="*/ 1196752 h 1196752"/>
              <a:gd name="connsiteX7" fmla="*/ 659259 w 9803259"/>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207015 w 9151552"/>
              <a:gd name="connsiteY6" fmla="*/ 1196752 h 1196752"/>
              <a:gd name="connsiteX7" fmla="*/ 7552 w 9151552"/>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237930 h 1196752"/>
              <a:gd name="connsiteX5" fmla="*/ 9151552 w 9151552"/>
              <a:gd name="connsiteY5" fmla="*/ 997289 h 1196752"/>
              <a:gd name="connsiteX6" fmla="*/ 8952089 w 9151552"/>
              <a:gd name="connsiteY6" fmla="*/ 1196752 h 1196752"/>
              <a:gd name="connsiteX7" fmla="*/ 7552 w 9151552"/>
              <a:gd name="connsiteY7" fmla="*/ 997289 h 1196752"/>
              <a:gd name="connsiteX0" fmla="*/ 7552 w 9676246"/>
              <a:gd name="connsiteY0" fmla="*/ 997289 h 1196752"/>
              <a:gd name="connsiteX1" fmla="*/ 16820 w 9676246"/>
              <a:gd name="connsiteY1" fmla="*/ 14630 h 1196752"/>
              <a:gd name="connsiteX2" fmla="*/ 8952089 w 9676246"/>
              <a:gd name="connsiteY2" fmla="*/ 0 h 1196752"/>
              <a:gd name="connsiteX3" fmla="*/ 9151552 w 9676246"/>
              <a:gd name="connsiteY3" fmla="*/ 237930 h 1196752"/>
              <a:gd name="connsiteX4" fmla="*/ 9151552 w 9676246"/>
              <a:gd name="connsiteY4" fmla="*/ 997289 h 1196752"/>
              <a:gd name="connsiteX5" fmla="*/ 8952089 w 9676246"/>
              <a:gd name="connsiteY5" fmla="*/ 1196752 h 1196752"/>
              <a:gd name="connsiteX6" fmla="*/ 7552 w 9676246"/>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237930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82659 h 1182122"/>
              <a:gd name="connsiteX1" fmla="*/ 16820 w 9151552"/>
              <a:gd name="connsiteY1" fmla="*/ 0 h 1182122"/>
              <a:gd name="connsiteX2" fmla="*/ 9151552 w 9151552"/>
              <a:gd name="connsiteY2" fmla="*/ 223300 h 1182122"/>
              <a:gd name="connsiteX3" fmla="*/ 9151552 w 9151552"/>
              <a:gd name="connsiteY3" fmla="*/ 982659 h 1182122"/>
              <a:gd name="connsiteX4" fmla="*/ 8952089 w 9151552"/>
              <a:gd name="connsiteY4" fmla="*/ 1182122 h 1182122"/>
              <a:gd name="connsiteX5" fmla="*/ 7552 w 9151552"/>
              <a:gd name="connsiteY5" fmla="*/ 982659 h 1182122"/>
              <a:gd name="connsiteX0" fmla="*/ 7552 w 9151552"/>
              <a:gd name="connsiteY0" fmla="*/ 982659 h 1182122"/>
              <a:gd name="connsiteX1" fmla="*/ 16820 w 9151552"/>
              <a:gd name="connsiteY1" fmla="*/ 0 h 1182122"/>
              <a:gd name="connsiteX2" fmla="*/ 9151552 w 9151552"/>
              <a:gd name="connsiteY2" fmla="*/ 982659 h 1182122"/>
              <a:gd name="connsiteX3" fmla="*/ 8952089 w 9151552"/>
              <a:gd name="connsiteY3" fmla="*/ 1182122 h 1182122"/>
              <a:gd name="connsiteX4" fmla="*/ 7552 w 9151552"/>
              <a:gd name="connsiteY4" fmla="*/ 982659 h 1182122"/>
              <a:gd name="connsiteX0" fmla="*/ 7552 w 9166182"/>
              <a:gd name="connsiteY0" fmla="*/ 982659 h 1182122"/>
              <a:gd name="connsiteX1" fmla="*/ 16820 w 9166182"/>
              <a:gd name="connsiteY1" fmla="*/ 0 h 1182122"/>
              <a:gd name="connsiteX2" fmla="*/ 9166182 w 9166182"/>
              <a:gd name="connsiteY2" fmla="*/ 104835 h 1182122"/>
              <a:gd name="connsiteX3" fmla="*/ 8952089 w 9166182"/>
              <a:gd name="connsiteY3" fmla="*/ 1182122 h 1182122"/>
              <a:gd name="connsiteX4" fmla="*/ 7552 w 9166182"/>
              <a:gd name="connsiteY4" fmla="*/ 982659 h 1182122"/>
              <a:gd name="connsiteX0" fmla="*/ 7552 w 9166182"/>
              <a:gd name="connsiteY0" fmla="*/ 1338681 h 1538144"/>
              <a:gd name="connsiteX1" fmla="*/ 16820 w 9166182"/>
              <a:gd name="connsiteY1" fmla="*/ 356022 h 1538144"/>
              <a:gd name="connsiteX2" fmla="*/ 9166182 w 9166182"/>
              <a:gd name="connsiteY2" fmla="*/ 0 h 1538144"/>
              <a:gd name="connsiteX3" fmla="*/ 8952089 w 9166182"/>
              <a:gd name="connsiteY3" fmla="*/ 1538144 h 1538144"/>
              <a:gd name="connsiteX4" fmla="*/ 7552 w 9166182"/>
              <a:gd name="connsiteY4" fmla="*/ 1338681 h 1538144"/>
              <a:gd name="connsiteX0" fmla="*/ 13737 w 9172367"/>
              <a:gd name="connsiteY0" fmla="*/ 1341103 h 1540566"/>
              <a:gd name="connsiteX1" fmla="*/ 8374 w 9172367"/>
              <a:gd name="connsiteY1" fmla="*/ 0 h 1540566"/>
              <a:gd name="connsiteX2" fmla="*/ 9172367 w 9172367"/>
              <a:gd name="connsiteY2" fmla="*/ 2422 h 1540566"/>
              <a:gd name="connsiteX3" fmla="*/ 8958274 w 9172367"/>
              <a:gd name="connsiteY3" fmla="*/ 1540566 h 1540566"/>
              <a:gd name="connsiteX4" fmla="*/ 13737 w 9172367"/>
              <a:gd name="connsiteY4" fmla="*/ 1341103 h 1540566"/>
              <a:gd name="connsiteX0" fmla="*/ 13737 w 10226145"/>
              <a:gd name="connsiteY0" fmla="*/ 1341103 h 1565409"/>
              <a:gd name="connsiteX1" fmla="*/ 8374 w 10226145"/>
              <a:gd name="connsiteY1" fmla="*/ 0 h 1565409"/>
              <a:gd name="connsiteX2" fmla="*/ 9172367 w 10226145"/>
              <a:gd name="connsiteY2" fmla="*/ 2422 h 1565409"/>
              <a:gd name="connsiteX3" fmla="*/ 10108714 w 10226145"/>
              <a:gd name="connsiteY3" fmla="*/ 1364470 h 1565409"/>
              <a:gd name="connsiteX4" fmla="*/ 8958274 w 10226145"/>
              <a:gd name="connsiteY4" fmla="*/ 1540566 h 1565409"/>
              <a:gd name="connsiteX5" fmla="*/ 13737 w 10226145"/>
              <a:gd name="connsiteY5" fmla="*/ 1341103 h 1565409"/>
              <a:gd name="connsiteX0" fmla="*/ 13737 w 10226145"/>
              <a:gd name="connsiteY0" fmla="*/ 1341103 h 1496818"/>
              <a:gd name="connsiteX1" fmla="*/ 8374 w 10226145"/>
              <a:gd name="connsiteY1" fmla="*/ 0 h 1496818"/>
              <a:gd name="connsiteX2" fmla="*/ 9172367 w 10226145"/>
              <a:gd name="connsiteY2" fmla="*/ 2422 h 1496818"/>
              <a:gd name="connsiteX3" fmla="*/ 10108714 w 10226145"/>
              <a:gd name="connsiteY3" fmla="*/ 1364470 h 1496818"/>
              <a:gd name="connsiteX4" fmla="*/ 3354831 w 10226145"/>
              <a:gd name="connsiteY4" fmla="*/ 1401578 h 1496818"/>
              <a:gd name="connsiteX5" fmla="*/ 13737 w 10226145"/>
              <a:gd name="connsiteY5" fmla="*/ 1341103 h 1496818"/>
              <a:gd name="connsiteX0" fmla="*/ 13737 w 9697705"/>
              <a:gd name="connsiteY0" fmla="*/ 1341103 h 1565698"/>
              <a:gd name="connsiteX1" fmla="*/ 8374 w 9697705"/>
              <a:gd name="connsiteY1" fmla="*/ 0 h 1565698"/>
              <a:gd name="connsiteX2" fmla="*/ 9172367 w 9697705"/>
              <a:gd name="connsiteY2" fmla="*/ 2422 h 1565698"/>
              <a:gd name="connsiteX3" fmla="*/ 8462794 w 9697705"/>
              <a:gd name="connsiteY3" fmla="*/ 1459568 h 1565698"/>
              <a:gd name="connsiteX4" fmla="*/ 3354831 w 9697705"/>
              <a:gd name="connsiteY4" fmla="*/ 1401578 h 1565698"/>
              <a:gd name="connsiteX5" fmla="*/ 13737 w 9697705"/>
              <a:gd name="connsiteY5" fmla="*/ 1341103 h 1565698"/>
              <a:gd name="connsiteX0" fmla="*/ 13737 w 9775525"/>
              <a:gd name="connsiteY0" fmla="*/ 1341103 h 1565698"/>
              <a:gd name="connsiteX1" fmla="*/ 8374 w 9775525"/>
              <a:gd name="connsiteY1" fmla="*/ 0 h 1565698"/>
              <a:gd name="connsiteX2" fmla="*/ 9172367 w 9775525"/>
              <a:gd name="connsiteY2" fmla="*/ 2422 h 1565698"/>
              <a:gd name="connsiteX3" fmla="*/ 8462794 w 9775525"/>
              <a:gd name="connsiteY3" fmla="*/ 1459568 h 1565698"/>
              <a:gd name="connsiteX4" fmla="*/ 3354831 w 9775525"/>
              <a:gd name="connsiteY4" fmla="*/ 1401578 h 1565698"/>
              <a:gd name="connsiteX5" fmla="*/ 13737 w 9775525"/>
              <a:gd name="connsiteY5" fmla="*/ 1341103 h 1565698"/>
              <a:gd name="connsiteX0" fmla="*/ 13737 w 9775525"/>
              <a:gd name="connsiteY0" fmla="*/ 1341103 h 1572167"/>
              <a:gd name="connsiteX1" fmla="*/ 8374 w 9775525"/>
              <a:gd name="connsiteY1" fmla="*/ 0 h 1572167"/>
              <a:gd name="connsiteX2" fmla="*/ 9172367 w 9775525"/>
              <a:gd name="connsiteY2" fmla="*/ 2422 h 1572167"/>
              <a:gd name="connsiteX3" fmla="*/ 8462794 w 9775525"/>
              <a:gd name="connsiteY3" fmla="*/ 1459568 h 1572167"/>
              <a:gd name="connsiteX4" fmla="*/ 3354831 w 9775525"/>
              <a:gd name="connsiteY4" fmla="*/ 1401578 h 1572167"/>
              <a:gd name="connsiteX5" fmla="*/ 13737 w 9775525"/>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84412"/>
              <a:gd name="connsiteX1" fmla="*/ 8374 w 9172367"/>
              <a:gd name="connsiteY1" fmla="*/ 0 h 1584412"/>
              <a:gd name="connsiteX2" fmla="*/ 9172367 w 9172367"/>
              <a:gd name="connsiteY2" fmla="*/ 2422 h 1584412"/>
              <a:gd name="connsiteX3" fmla="*/ 8462794 w 9172367"/>
              <a:gd name="connsiteY3" fmla="*/ 1459568 h 1584412"/>
              <a:gd name="connsiteX4" fmla="*/ 13737 w 9172367"/>
              <a:gd name="connsiteY4" fmla="*/ 1341103 h 1584412"/>
              <a:gd name="connsiteX0" fmla="*/ 8103 w 9166733"/>
              <a:gd name="connsiteY0" fmla="*/ 1341103 h 1584412"/>
              <a:gd name="connsiteX1" fmla="*/ 2740 w 9166733"/>
              <a:gd name="connsiteY1" fmla="*/ 0 h 1584412"/>
              <a:gd name="connsiteX2" fmla="*/ 9166733 w 9166733"/>
              <a:gd name="connsiteY2" fmla="*/ 2422 h 1584412"/>
              <a:gd name="connsiteX3" fmla="*/ 8457160 w 9166733"/>
              <a:gd name="connsiteY3" fmla="*/ 1459568 h 1584412"/>
              <a:gd name="connsiteX4" fmla="*/ 8103 w 9166733"/>
              <a:gd name="connsiteY4" fmla="*/ 1341103 h 1584412"/>
              <a:gd name="connsiteX0" fmla="*/ 8103 w 9166733"/>
              <a:gd name="connsiteY0" fmla="*/ 1341103 h 1536474"/>
              <a:gd name="connsiteX1" fmla="*/ 2740 w 9166733"/>
              <a:gd name="connsiteY1" fmla="*/ 0 h 1536474"/>
              <a:gd name="connsiteX2" fmla="*/ 9166733 w 9166733"/>
              <a:gd name="connsiteY2" fmla="*/ 2422 h 1536474"/>
              <a:gd name="connsiteX3" fmla="*/ 8457160 w 9166733"/>
              <a:gd name="connsiteY3" fmla="*/ 1459568 h 1536474"/>
              <a:gd name="connsiteX4" fmla="*/ 8103 w 9166733"/>
              <a:gd name="connsiteY4" fmla="*/ 1341103 h 1536474"/>
              <a:gd name="connsiteX0" fmla="*/ 8103 w 9166733"/>
              <a:gd name="connsiteY0" fmla="*/ 1341103 h 1685042"/>
              <a:gd name="connsiteX1" fmla="*/ 2740 w 9166733"/>
              <a:gd name="connsiteY1" fmla="*/ 0 h 1685042"/>
              <a:gd name="connsiteX2" fmla="*/ 9166733 w 9166733"/>
              <a:gd name="connsiteY2" fmla="*/ 2422 h 1685042"/>
              <a:gd name="connsiteX3" fmla="*/ 8435214 w 9166733"/>
              <a:gd name="connsiteY3" fmla="*/ 1627818 h 1685042"/>
              <a:gd name="connsiteX4" fmla="*/ 8103 w 9166733"/>
              <a:gd name="connsiteY4" fmla="*/ 1341103 h 1685042"/>
              <a:gd name="connsiteX0" fmla="*/ 8103 w 9166733"/>
              <a:gd name="connsiteY0" fmla="*/ 1341103 h 1630261"/>
              <a:gd name="connsiteX1" fmla="*/ 2740 w 9166733"/>
              <a:gd name="connsiteY1" fmla="*/ 0 h 1630261"/>
              <a:gd name="connsiteX2" fmla="*/ 9166733 w 9166733"/>
              <a:gd name="connsiteY2" fmla="*/ 2422 h 1630261"/>
              <a:gd name="connsiteX3" fmla="*/ 8435214 w 9166733"/>
              <a:gd name="connsiteY3" fmla="*/ 1627818 h 1630261"/>
              <a:gd name="connsiteX4" fmla="*/ 8103 w 9166733"/>
              <a:gd name="connsiteY4" fmla="*/ 1341103 h 1630261"/>
              <a:gd name="connsiteX0" fmla="*/ 8103 w 9166733"/>
              <a:gd name="connsiteY0" fmla="*/ 1341103 h 1342248"/>
              <a:gd name="connsiteX1" fmla="*/ 2740 w 9166733"/>
              <a:gd name="connsiteY1" fmla="*/ 0 h 1342248"/>
              <a:gd name="connsiteX2" fmla="*/ 9166733 w 9166733"/>
              <a:gd name="connsiteY2" fmla="*/ 2422 h 1342248"/>
              <a:gd name="connsiteX3" fmla="*/ 8237704 w 9166733"/>
              <a:gd name="connsiteY3" fmla="*/ 1269373 h 1342248"/>
              <a:gd name="connsiteX4" fmla="*/ 8103 w 9166733"/>
              <a:gd name="connsiteY4" fmla="*/ 1341103 h 1342248"/>
              <a:gd name="connsiteX0" fmla="*/ 8103 w 9166733"/>
              <a:gd name="connsiteY0" fmla="*/ 1341103 h 1379152"/>
              <a:gd name="connsiteX1" fmla="*/ 2740 w 9166733"/>
              <a:gd name="connsiteY1" fmla="*/ 0 h 1379152"/>
              <a:gd name="connsiteX2" fmla="*/ 9166733 w 9166733"/>
              <a:gd name="connsiteY2" fmla="*/ 2422 h 1379152"/>
              <a:gd name="connsiteX3" fmla="*/ 8237704 w 9166733"/>
              <a:gd name="connsiteY3" fmla="*/ 1269373 h 1379152"/>
              <a:gd name="connsiteX4" fmla="*/ 8103 w 9166733"/>
              <a:gd name="connsiteY4" fmla="*/ 1341103 h 1379152"/>
              <a:gd name="connsiteX0" fmla="*/ 8103 w 9166733"/>
              <a:gd name="connsiteY0" fmla="*/ 1341103 h 1490325"/>
              <a:gd name="connsiteX1" fmla="*/ 2740 w 9166733"/>
              <a:gd name="connsiteY1" fmla="*/ 0 h 1490325"/>
              <a:gd name="connsiteX2" fmla="*/ 9166733 w 9166733"/>
              <a:gd name="connsiteY2" fmla="*/ 2422 h 1490325"/>
              <a:gd name="connsiteX3" fmla="*/ 8076769 w 9166733"/>
              <a:gd name="connsiteY3" fmla="*/ 1422993 h 1490325"/>
              <a:gd name="connsiteX4" fmla="*/ 8103 w 9166733"/>
              <a:gd name="connsiteY4" fmla="*/ 1341103 h 1490325"/>
              <a:gd name="connsiteX0" fmla="*/ 8103 w 8691245"/>
              <a:gd name="connsiteY0" fmla="*/ 1345996 h 1495218"/>
              <a:gd name="connsiteX1" fmla="*/ 2740 w 8691245"/>
              <a:gd name="connsiteY1" fmla="*/ 4893 h 1495218"/>
              <a:gd name="connsiteX2" fmla="*/ 8691245 w 8691245"/>
              <a:gd name="connsiteY2" fmla="*/ 0 h 1495218"/>
              <a:gd name="connsiteX3" fmla="*/ 8076769 w 8691245"/>
              <a:gd name="connsiteY3" fmla="*/ 1427886 h 1495218"/>
              <a:gd name="connsiteX4" fmla="*/ 8103 w 8691245"/>
              <a:gd name="connsiteY4" fmla="*/ 1345996 h 1495218"/>
              <a:gd name="connsiteX0" fmla="*/ 8103 w 8691245"/>
              <a:gd name="connsiteY0" fmla="*/ 1345996 h 1454085"/>
              <a:gd name="connsiteX1" fmla="*/ 2740 w 8691245"/>
              <a:gd name="connsiteY1" fmla="*/ 4893 h 1454085"/>
              <a:gd name="connsiteX2" fmla="*/ 8691245 w 8691245"/>
              <a:gd name="connsiteY2" fmla="*/ 0 h 1454085"/>
              <a:gd name="connsiteX3" fmla="*/ 7403771 w 8691245"/>
              <a:gd name="connsiteY3" fmla="*/ 1376680 h 1454085"/>
              <a:gd name="connsiteX4" fmla="*/ 8103 w 8691245"/>
              <a:gd name="connsiteY4" fmla="*/ 1345996 h 1454085"/>
              <a:gd name="connsiteX0" fmla="*/ 8103 w 8691245"/>
              <a:gd name="connsiteY0" fmla="*/ 1345996 h 1376680"/>
              <a:gd name="connsiteX1" fmla="*/ 2740 w 8691245"/>
              <a:gd name="connsiteY1" fmla="*/ 4893 h 1376680"/>
              <a:gd name="connsiteX2" fmla="*/ 8691245 w 8691245"/>
              <a:gd name="connsiteY2" fmla="*/ 0 h 1376680"/>
              <a:gd name="connsiteX3" fmla="*/ 7403771 w 8691245"/>
              <a:gd name="connsiteY3" fmla="*/ 1376680 h 1376680"/>
              <a:gd name="connsiteX4" fmla="*/ 8103 w 8691245"/>
              <a:gd name="connsiteY4" fmla="*/ 1345996 h 1376680"/>
              <a:gd name="connsiteX0" fmla="*/ 8103 w 8691245"/>
              <a:gd name="connsiteY0" fmla="*/ 1345996 h 1387146"/>
              <a:gd name="connsiteX1" fmla="*/ 2740 w 8691245"/>
              <a:gd name="connsiteY1" fmla="*/ 4893 h 1387146"/>
              <a:gd name="connsiteX2" fmla="*/ 8691245 w 8691245"/>
              <a:gd name="connsiteY2" fmla="*/ 0 h 1387146"/>
              <a:gd name="connsiteX3" fmla="*/ 7403771 w 8691245"/>
              <a:gd name="connsiteY3" fmla="*/ 1376680 h 1387146"/>
              <a:gd name="connsiteX4" fmla="*/ 8103 w 8691245"/>
              <a:gd name="connsiteY4" fmla="*/ 1345996 h 1387146"/>
              <a:gd name="connsiteX0" fmla="*/ 1314 w 8691771"/>
              <a:gd name="connsiteY0" fmla="*/ 1331365 h 1385510"/>
              <a:gd name="connsiteX1" fmla="*/ 3266 w 8691771"/>
              <a:gd name="connsiteY1" fmla="*/ 4893 h 1385510"/>
              <a:gd name="connsiteX2" fmla="*/ 8691771 w 8691771"/>
              <a:gd name="connsiteY2" fmla="*/ 0 h 1385510"/>
              <a:gd name="connsiteX3" fmla="*/ 7404297 w 8691771"/>
              <a:gd name="connsiteY3" fmla="*/ 1376680 h 1385510"/>
              <a:gd name="connsiteX4" fmla="*/ 1314 w 8691771"/>
              <a:gd name="connsiteY4" fmla="*/ 1331365 h 1385510"/>
              <a:gd name="connsiteX0" fmla="*/ 0 w 8705088"/>
              <a:gd name="connsiteY0" fmla="*/ 1053387 h 1378881"/>
              <a:gd name="connsiteX1" fmla="*/ 16583 w 8705088"/>
              <a:gd name="connsiteY1" fmla="*/ 4893 h 1378881"/>
              <a:gd name="connsiteX2" fmla="*/ 8705088 w 8705088"/>
              <a:gd name="connsiteY2" fmla="*/ 0 h 1378881"/>
              <a:gd name="connsiteX3" fmla="*/ 7417614 w 8705088"/>
              <a:gd name="connsiteY3" fmla="*/ 1376680 h 1378881"/>
              <a:gd name="connsiteX4" fmla="*/ 0 w 8705088"/>
              <a:gd name="connsiteY4" fmla="*/ 1053387 h 1378881"/>
              <a:gd name="connsiteX0" fmla="*/ 0 w 8705088"/>
              <a:gd name="connsiteY0" fmla="*/ 1053387 h 1306272"/>
              <a:gd name="connsiteX1" fmla="*/ 16583 w 8705088"/>
              <a:gd name="connsiteY1" fmla="*/ 4893 h 1306272"/>
              <a:gd name="connsiteX2" fmla="*/ 8705088 w 8705088"/>
              <a:gd name="connsiteY2" fmla="*/ 0 h 1306272"/>
              <a:gd name="connsiteX3" fmla="*/ 7534657 w 8705088"/>
              <a:gd name="connsiteY3" fmla="*/ 1303528 h 1306272"/>
              <a:gd name="connsiteX4" fmla="*/ 0 w 8705088"/>
              <a:gd name="connsiteY4" fmla="*/ 1053387 h 1306272"/>
              <a:gd name="connsiteX0" fmla="*/ 0 w 8705088"/>
              <a:gd name="connsiteY0" fmla="*/ 1053387 h 1315493"/>
              <a:gd name="connsiteX1" fmla="*/ 16583 w 8705088"/>
              <a:gd name="connsiteY1" fmla="*/ 4893 h 1315493"/>
              <a:gd name="connsiteX2" fmla="*/ 8705088 w 8705088"/>
              <a:gd name="connsiteY2" fmla="*/ 0 h 1315493"/>
              <a:gd name="connsiteX3" fmla="*/ 7534657 w 8705088"/>
              <a:gd name="connsiteY3" fmla="*/ 1303528 h 1315493"/>
              <a:gd name="connsiteX4" fmla="*/ 0 w 8705088"/>
              <a:gd name="connsiteY4" fmla="*/ 1053387 h 1315493"/>
              <a:gd name="connsiteX0" fmla="*/ 0 w 8705088"/>
              <a:gd name="connsiteY0" fmla="*/ 1053387 h 1399599"/>
              <a:gd name="connsiteX1" fmla="*/ 16583 w 8705088"/>
              <a:gd name="connsiteY1" fmla="*/ 4893 h 1399599"/>
              <a:gd name="connsiteX2" fmla="*/ 8705088 w 8705088"/>
              <a:gd name="connsiteY2" fmla="*/ 0 h 1399599"/>
              <a:gd name="connsiteX3" fmla="*/ 7534657 w 8705088"/>
              <a:gd name="connsiteY3" fmla="*/ 1303528 h 1399599"/>
              <a:gd name="connsiteX4" fmla="*/ 5449825 w 8705088"/>
              <a:gd name="connsiteY4" fmla="*/ 1274267 h 1399599"/>
              <a:gd name="connsiteX5" fmla="*/ 0 w 8705088"/>
              <a:gd name="connsiteY5" fmla="*/ 1053387 h 1399599"/>
              <a:gd name="connsiteX0" fmla="*/ 0 w 8705088"/>
              <a:gd name="connsiteY0" fmla="*/ 1053387 h 1369064"/>
              <a:gd name="connsiteX1" fmla="*/ 16583 w 8705088"/>
              <a:gd name="connsiteY1" fmla="*/ 4893 h 1369064"/>
              <a:gd name="connsiteX2" fmla="*/ 8705088 w 8705088"/>
              <a:gd name="connsiteY2" fmla="*/ 0 h 1369064"/>
              <a:gd name="connsiteX3" fmla="*/ 7534657 w 8705088"/>
              <a:gd name="connsiteY3" fmla="*/ 1303528 h 1369064"/>
              <a:gd name="connsiteX4" fmla="*/ 0 w 8705088"/>
              <a:gd name="connsiteY4" fmla="*/ 1053387 h 1369064"/>
              <a:gd name="connsiteX0" fmla="*/ 0 w 8705088"/>
              <a:gd name="connsiteY0" fmla="*/ 1053387 h 1438660"/>
              <a:gd name="connsiteX1" fmla="*/ 16583 w 8705088"/>
              <a:gd name="connsiteY1" fmla="*/ 4893 h 1438660"/>
              <a:gd name="connsiteX2" fmla="*/ 8705088 w 8705088"/>
              <a:gd name="connsiteY2" fmla="*/ 0 h 1438660"/>
              <a:gd name="connsiteX3" fmla="*/ 7534657 w 8705088"/>
              <a:gd name="connsiteY3" fmla="*/ 1303528 h 1438660"/>
              <a:gd name="connsiteX4" fmla="*/ 5259630 w 8705088"/>
              <a:gd name="connsiteY4" fmla="*/ 1369365 h 1438660"/>
              <a:gd name="connsiteX5" fmla="*/ 0 w 8705088"/>
              <a:gd name="connsiteY5" fmla="*/ 1053387 h 1438660"/>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399489"/>
              <a:gd name="connsiteX1" fmla="*/ 16583 w 8705088"/>
              <a:gd name="connsiteY1" fmla="*/ 4893 h 1399489"/>
              <a:gd name="connsiteX2" fmla="*/ 8705088 w 8705088"/>
              <a:gd name="connsiteY2" fmla="*/ 0 h 1399489"/>
              <a:gd name="connsiteX3" fmla="*/ 7534657 w 8705088"/>
              <a:gd name="connsiteY3" fmla="*/ 1303528 h 1399489"/>
              <a:gd name="connsiteX4" fmla="*/ 5266946 w 8705088"/>
              <a:gd name="connsiteY4" fmla="*/ 1245006 h 1399489"/>
              <a:gd name="connsiteX5" fmla="*/ 0 w 8705088"/>
              <a:gd name="connsiteY5" fmla="*/ 1053387 h 1399489"/>
              <a:gd name="connsiteX0" fmla="*/ 17 w 8705105"/>
              <a:gd name="connsiteY0" fmla="*/ 1053387 h 1399489"/>
              <a:gd name="connsiteX1" fmla="*/ 16600 w 8705105"/>
              <a:gd name="connsiteY1" fmla="*/ 4893 h 1399489"/>
              <a:gd name="connsiteX2" fmla="*/ 8705105 w 8705105"/>
              <a:gd name="connsiteY2" fmla="*/ 0 h 1399489"/>
              <a:gd name="connsiteX3" fmla="*/ 7534674 w 8705105"/>
              <a:gd name="connsiteY3" fmla="*/ 1303528 h 1399489"/>
              <a:gd name="connsiteX4" fmla="*/ 5266963 w 8705105"/>
              <a:gd name="connsiteY4" fmla="*/ 1245006 h 1399489"/>
              <a:gd name="connsiteX5" fmla="*/ 17 w 8705105"/>
              <a:gd name="connsiteY5" fmla="*/ 1053387 h 1399489"/>
              <a:gd name="connsiteX0" fmla="*/ 17 w 8705105"/>
              <a:gd name="connsiteY0" fmla="*/ 1053387 h 1421903"/>
              <a:gd name="connsiteX1" fmla="*/ 16600 w 8705105"/>
              <a:gd name="connsiteY1" fmla="*/ 4893 h 1421903"/>
              <a:gd name="connsiteX2" fmla="*/ 8705105 w 8705105"/>
              <a:gd name="connsiteY2" fmla="*/ 0 h 1421903"/>
              <a:gd name="connsiteX3" fmla="*/ 7534674 w 8705105"/>
              <a:gd name="connsiteY3" fmla="*/ 1303528 h 1421903"/>
              <a:gd name="connsiteX4" fmla="*/ 5186495 w 8705105"/>
              <a:gd name="connsiteY4" fmla="*/ 1325473 h 1421903"/>
              <a:gd name="connsiteX5" fmla="*/ 17 w 8705105"/>
              <a:gd name="connsiteY5" fmla="*/ 1053387 h 1421903"/>
              <a:gd name="connsiteX0" fmla="*/ 0 w 8705088"/>
              <a:gd name="connsiteY0" fmla="*/ 1053387 h 1421903"/>
              <a:gd name="connsiteX1" fmla="*/ 16583 w 8705088"/>
              <a:gd name="connsiteY1" fmla="*/ 4893 h 1421903"/>
              <a:gd name="connsiteX2" fmla="*/ 8705088 w 8705088"/>
              <a:gd name="connsiteY2" fmla="*/ 0 h 1421903"/>
              <a:gd name="connsiteX3" fmla="*/ 7534657 w 8705088"/>
              <a:gd name="connsiteY3" fmla="*/ 1303528 h 1421903"/>
              <a:gd name="connsiteX4" fmla="*/ 5186478 w 8705088"/>
              <a:gd name="connsiteY4" fmla="*/ 1325473 h 1421903"/>
              <a:gd name="connsiteX5" fmla="*/ 0 w 8705088"/>
              <a:gd name="connsiteY5" fmla="*/ 1053387 h 1421903"/>
              <a:gd name="connsiteX0" fmla="*/ 0 w 8705088"/>
              <a:gd name="connsiteY0" fmla="*/ 1053387 h 1363026"/>
              <a:gd name="connsiteX1" fmla="*/ 16583 w 8705088"/>
              <a:gd name="connsiteY1" fmla="*/ 4893 h 1363026"/>
              <a:gd name="connsiteX2" fmla="*/ 8705088 w 8705088"/>
              <a:gd name="connsiteY2" fmla="*/ 0 h 1363026"/>
              <a:gd name="connsiteX3" fmla="*/ 7863841 w 8705088"/>
              <a:gd name="connsiteY3" fmla="*/ 1193800 h 1363026"/>
              <a:gd name="connsiteX4" fmla="*/ 5186478 w 8705088"/>
              <a:gd name="connsiteY4" fmla="*/ 1325473 h 1363026"/>
              <a:gd name="connsiteX5" fmla="*/ 0 w 8705088"/>
              <a:gd name="connsiteY5" fmla="*/ 1053387 h 1363026"/>
              <a:gd name="connsiteX0" fmla="*/ 0 w 8705088"/>
              <a:gd name="connsiteY0" fmla="*/ 1053387 h 1378665"/>
              <a:gd name="connsiteX1" fmla="*/ 16583 w 8705088"/>
              <a:gd name="connsiteY1" fmla="*/ 4893 h 1378665"/>
              <a:gd name="connsiteX2" fmla="*/ 8705088 w 8705088"/>
              <a:gd name="connsiteY2" fmla="*/ 0 h 1378665"/>
              <a:gd name="connsiteX3" fmla="*/ 7863841 w 8705088"/>
              <a:gd name="connsiteY3" fmla="*/ 1193800 h 1378665"/>
              <a:gd name="connsiteX4" fmla="*/ 5186478 w 8705088"/>
              <a:gd name="connsiteY4" fmla="*/ 1325473 h 1378665"/>
              <a:gd name="connsiteX5" fmla="*/ 0 w 8705088"/>
              <a:gd name="connsiteY5" fmla="*/ 1053387 h 1378665"/>
              <a:gd name="connsiteX0" fmla="*/ 0 w 8705088"/>
              <a:gd name="connsiteY0" fmla="*/ 1053387 h 1344656"/>
              <a:gd name="connsiteX1" fmla="*/ 16583 w 8705088"/>
              <a:gd name="connsiteY1" fmla="*/ 4893 h 1344656"/>
              <a:gd name="connsiteX2" fmla="*/ 8705088 w 8705088"/>
              <a:gd name="connsiteY2" fmla="*/ 0 h 1344656"/>
              <a:gd name="connsiteX3" fmla="*/ 7980884 w 8705088"/>
              <a:gd name="connsiteY3" fmla="*/ 1003605 h 1344656"/>
              <a:gd name="connsiteX4" fmla="*/ 5186478 w 8705088"/>
              <a:gd name="connsiteY4" fmla="*/ 1325473 h 1344656"/>
              <a:gd name="connsiteX5" fmla="*/ 0 w 8705088"/>
              <a:gd name="connsiteY5" fmla="*/ 1053387 h 1344656"/>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9258677"/>
              <a:gd name="connsiteY0" fmla="*/ 1053387 h 1351155"/>
              <a:gd name="connsiteX1" fmla="*/ 16583 w 9258677"/>
              <a:gd name="connsiteY1" fmla="*/ 4893 h 1351155"/>
              <a:gd name="connsiteX2" fmla="*/ 8705088 w 9258677"/>
              <a:gd name="connsiteY2" fmla="*/ 0 h 1351155"/>
              <a:gd name="connsiteX3" fmla="*/ 8332014 w 9258677"/>
              <a:gd name="connsiteY3" fmla="*/ 667106 h 1351155"/>
              <a:gd name="connsiteX4" fmla="*/ 7980884 w 9258677"/>
              <a:gd name="connsiteY4" fmla="*/ 1003605 h 1351155"/>
              <a:gd name="connsiteX5" fmla="*/ 5186478 w 9258677"/>
              <a:gd name="connsiteY5" fmla="*/ 1325473 h 1351155"/>
              <a:gd name="connsiteX6" fmla="*/ 0 w 9258677"/>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46645 w 8705088"/>
              <a:gd name="connsiteY3" fmla="*/ 579324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70377"/>
              <a:gd name="connsiteX1" fmla="*/ 16583 w 8705088"/>
              <a:gd name="connsiteY1" fmla="*/ 4893 h 1370377"/>
              <a:gd name="connsiteX2" fmla="*/ 8705088 w 8705088"/>
              <a:gd name="connsiteY2" fmla="*/ 0 h 1370377"/>
              <a:gd name="connsiteX3" fmla="*/ 8346645 w 8705088"/>
              <a:gd name="connsiteY3" fmla="*/ 579324 h 1370377"/>
              <a:gd name="connsiteX4" fmla="*/ 7798004 w 8705088"/>
              <a:gd name="connsiteY4" fmla="*/ 1106018 h 1370377"/>
              <a:gd name="connsiteX5" fmla="*/ 5186478 w 8705088"/>
              <a:gd name="connsiteY5" fmla="*/ 1325473 h 1370377"/>
              <a:gd name="connsiteX6" fmla="*/ 0 w 8705088"/>
              <a:gd name="connsiteY6" fmla="*/ 1053387 h 1370377"/>
              <a:gd name="connsiteX0" fmla="*/ 0 w 8705088"/>
              <a:gd name="connsiteY0" fmla="*/ 1053387 h 1345731"/>
              <a:gd name="connsiteX1" fmla="*/ 16583 w 8705088"/>
              <a:gd name="connsiteY1" fmla="*/ 4893 h 1345731"/>
              <a:gd name="connsiteX2" fmla="*/ 8705088 w 8705088"/>
              <a:gd name="connsiteY2" fmla="*/ 0 h 1345731"/>
              <a:gd name="connsiteX3" fmla="*/ 8346645 w 8705088"/>
              <a:gd name="connsiteY3" fmla="*/ 579324 h 1345731"/>
              <a:gd name="connsiteX4" fmla="*/ 7798004 w 8705088"/>
              <a:gd name="connsiteY4" fmla="*/ 1106018 h 1345731"/>
              <a:gd name="connsiteX5" fmla="*/ 5186478 w 8705088"/>
              <a:gd name="connsiteY5" fmla="*/ 1325473 h 1345731"/>
              <a:gd name="connsiteX6" fmla="*/ 0 w 8705088"/>
              <a:gd name="connsiteY6" fmla="*/ 1053387 h 1345731"/>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8387"/>
              <a:gd name="connsiteX1" fmla="*/ 16583 w 8705088"/>
              <a:gd name="connsiteY1" fmla="*/ 4893 h 1348387"/>
              <a:gd name="connsiteX2" fmla="*/ 8705088 w 8705088"/>
              <a:gd name="connsiteY2" fmla="*/ 0 h 1348387"/>
              <a:gd name="connsiteX3" fmla="*/ 8346645 w 8705088"/>
              <a:gd name="connsiteY3" fmla="*/ 579324 h 1348387"/>
              <a:gd name="connsiteX4" fmla="*/ 7857381 w 8705088"/>
              <a:gd name="connsiteY4" fmla="*/ 1088205 h 1348387"/>
              <a:gd name="connsiteX5" fmla="*/ 5186478 w 8705088"/>
              <a:gd name="connsiteY5" fmla="*/ 1325473 h 1348387"/>
              <a:gd name="connsiteX6" fmla="*/ 0 w 8705088"/>
              <a:gd name="connsiteY6" fmla="*/ 1053387 h 1348387"/>
              <a:gd name="connsiteX0" fmla="*/ 0 w 8705088"/>
              <a:gd name="connsiteY0" fmla="*/ 1053387 h 1367097"/>
              <a:gd name="connsiteX1" fmla="*/ 16583 w 8705088"/>
              <a:gd name="connsiteY1" fmla="*/ 4893 h 1367097"/>
              <a:gd name="connsiteX2" fmla="*/ 8705088 w 8705088"/>
              <a:gd name="connsiteY2" fmla="*/ 0 h 1367097"/>
              <a:gd name="connsiteX3" fmla="*/ 8346645 w 8705088"/>
              <a:gd name="connsiteY3" fmla="*/ 579324 h 1367097"/>
              <a:gd name="connsiteX4" fmla="*/ 7518934 w 8705088"/>
              <a:gd name="connsiteY4" fmla="*/ 1195082 h 1367097"/>
              <a:gd name="connsiteX5" fmla="*/ 5186478 w 8705088"/>
              <a:gd name="connsiteY5" fmla="*/ 1325473 h 1367097"/>
              <a:gd name="connsiteX6" fmla="*/ 0 w 8705088"/>
              <a:gd name="connsiteY6" fmla="*/ 1053387 h 1367097"/>
              <a:gd name="connsiteX0" fmla="*/ 0 w 8705088"/>
              <a:gd name="connsiteY0" fmla="*/ 1053387 h 1354083"/>
              <a:gd name="connsiteX1" fmla="*/ 16583 w 8705088"/>
              <a:gd name="connsiteY1" fmla="*/ 4893 h 1354083"/>
              <a:gd name="connsiteX2" fmla="*/ 8705088 w 8705088"/>
              <a:gd name="connsiteY2" fmla="*/ 0 h 1354083"/>
              <a:gd name="connsiteX3" fmla="*/ 8055699 w 8705088"/>
              <a:gd name="connsiteY3" fmla="*/ 644638 h 1354083"/>
              <a:gd name="connsiteX4" fmla="*/ 7518934 w 8705088"/>
              <a:gd name="connsiteY4" fmla="*/ 1195082 h 1354083"/>
              <a:gd name="connsiteX5" fmla="*/ 5186478 w 8705088"/>
              <a:gd name="connsiteY5" fmla="*/ 1325473 h 1354083"/>
              <a:gd name="connsiteX6" fmla="*/ 0 w 8705088"/>
              <a:gd name="connsiteY6" fmla="*/ 1053387 h 1354083"/>
              <a:gd name="connsiteX0" fmla="*/ 0 w 8354766"/>
              <a:gd name="connsiteY0" fmla="*/ 1048494 h 1349190"/>
              <a:gd name="connsiteX1" fmla="*/ 16583 w 8354766"/>
              <a:gd name="connsiteY1" fmla="*/ 0 h 1349190"/>
              <a:gd name="connsiteX2" fmla="*/ 8354766 w 8354766"/>
              <a:gd name="connsiteY2" fmla="*/ 12920 h 1349190"/>
              <a:gd name="connsiteX3" fmla="*/ 8055699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49190"/>
              <a:gd name="connsiteX1" fmla="*/ 16583 w 8354766"/>
              <a:gd name="connsiteY1" fmla="*/ 0 h 1349190"/>
              <a:gd name="connsiteX2" fmla="*/ 8354766 w 8354766"/>
              <a:gd name="connsiteY2" fmla="*/ 12920 h 1349190"/>
              <a:gd name="connsiteX3" fmla="*/ 7984448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97288"/>
              <a:gd name="connsiteX1" fmla="*/ 16583 w 8354766"/>
              <a:gd name="connsiteY1" fmla="*/ 0 h 1397288"/>
              <a:gd name="connsiteX2" fmla="*/ 8354766 w 8354766"/>
              <a:gd name="connsiteY2" fmla="*/ 12920 h 1397288"/>
              <a:gd name="connsiteX3" fmla="*/ 7984448 w 8354766"/>
              <a:gd name="connsiteY3" fmla="*/ 639745 h 1397288"/>
              <a:gd name="connsiteX4" fmla="*/ 7518934 w 8354766"/>
              <a:gd name="connsiteY4" fmla="*/ 1190189 h 1397288"/>
              <a:gd name="connsiteX5" fmla="*/ 5186478 w 8354766"/>
              <a:gd name="connsiteY5" fmla="*/ 1320580 h 1397288"/>
              <a:gd name="connsiteX6" fmla="*/ 0 w 8354766"/>
              <a:gd name="connsiteY6" fmla="*/ 1048494 h 1397288"/>
              <a:gd name="connsiteX0" fmla="*/ 0 w 8354766"/>
              <a:gd name="connsiteY0" fmla="*/ 1048494 h 1350071"/>
              <a:gd name="connsiteX1" fmla="*/ 16583 w 8354766"/>
              <a:gd name="connsiteY1" fmla="*/ 0 h 1350071"/>
              <a:gd name="connsiteX2" fmla="*/ 8354766 w 8354766"/>
              <a:gd name="connsiteY2" fmla="*/ 12920 h 1350071"/>
              <a:gd name="connsiteX3" fmla="*/ 7954760 w 8354766"/>
              <a:gd name="connsiteY3" fmla="*/ 604119 h 1350071"/>
              <a:gd name="connsiteX4" fmla="*/ 7518934 w 8354766"/>
              <a:gd name="connsiteY4" fmla="*/ 1190189 h 1350071"/>
              <a:gd name="connsiteX5" fmla="*/ 5186478 w 8354766"/>
              <a:gd name="connsiteY5" fmla="*/ 1320580 h 1350071"/>
              <a:gd name="connsiteX6" fmla="*/ 0 w 8354766"/>
              <a:gd name="connsiteY6" fmla="*/ 1048494 h 1350071"/>
              <a:gd name="connsiteX0" fmla="*/ 0 w 8354766"/>
              <a:gd name="connsiteY0" fmla="*/ 1048494 h 1442611"/>
              <a:gd name="connsiteX1" fmla="*/ 16583 w 8354766"/>
              <a:gd name="connsiteY1" fmla="*/ 0 h 1442611"/>
              <a:gd name="connsiteX2" fmla="*/ 8354766 w 8354766"/>
              <a:gd name="connsiteY2" fmla="*/ 12920 h 1442611"/>
              <a:gd name="connsiteX3" fmla="*/ 7954760 w 8354766"/>
              <a:gd name="connsiteY3" fmla="*/ 604119 h 1442611"/>
              <a:gd name="connsiteX4" fmla="*/ 7518934 w 8354766"/>
              <a:gd name="connsiteY4" fmla="*/ 1190189 h 1442611"/>
              <a:gd name="connsiteX5" fmla="*/ 5186478 w 8354766"/>
              <a:gd name="connsiteY5" fmla="*/ 1320580 h 1442611"/>
              <a:gd name="connsiteX6" fmla="*/ 0 w 8354766"/>
              <a:gd name="connsiteY6" fmla="*/ 1048494 h 1442611"/>
              <a:gd name="connsiteX0" fmla="*/ 0 w 8354766"/>
              <a:gd name="connsiteY0" fmla="*/ 1048494 h 1393195"/>
              <a:gd name="connsiteX1" fmla="*/ 16583 w 8354766"/>
              <a:gd name="connsiteY1" fmla="*/ 0 h 1393195"/>
              <a:gd name="connsiteX2" fmla="*/ 8354766 w 8354766"/>
              <a:gd name="connsiteY2" fmla="*/ 12920 h 1393195"/>
              <a:gd name="connsiteX3" fmla="*/ 7954760 w 8354766"/>
              <a:gd name="connsiteY3" fmla="*/ 604119 h 1393195"/>
              <a:gd name="connsiteX4" fmla="*/ 7518934 w 8354766"/>
              <a:gd name="connsiteY4" fmla="*/ 1190189 h 1393195"/>
              <a:gd name="connsiteX5" fmla="*/ 5186478 w 8354766"/>
              <a:gd name="connsiteY5" fmla="*/ 1320580 h 1393195"/>
              <a:gd name="connsiteX6" fmla="*/ 0 w 8354766"/>
              <a:gd name="connsiteY6" fmla="*/ 1048494 h 1393195"/>
              <a:gd name="connsiteX0" fmla="*/ 0 w 8396330"/>
              <a:gd name="connsiteY0" fmla="*/ 1048494 h 1393195"/>
              <a:gd name="connsiteX1" fmla="*/ 16583 w 8396330"/>
              <a:gd name="connsiteY1" fmla="*/ 0 h 1393195"/>
              <a:gd name="connsiteX2" fmla="*/ 8396330 w 8396330"/>
              <a:gd name="connsiteY2" fmla="*/ 6982 h 1393195"/>
              <a:gd name="connsiteX3" fmla="*/ 7954760 w 8396330"/>
              <a:gd name="connsiteY3" fmla="*/ 604119 h 1393195"/>
              <a:gd name="connsiteX4" fmla="*/ 7518934 w 8396330"/>
              <a:gd name="connsiteY4" fmla="*/ 1190189 h 1393195"/>
              <a:gd name="connsiteX5" fmla="*/ 5186478 w 8396330"/>
              <a:gd name="connsiteY5" fmla="*/ 1320580 h 1393195"/>
              <a:gd name="connsiteX6" fmla="*/ 0 w 8396330"/>
              <a:gd name="connsiteY6" fmla="*/ 1048494 h 1393195"/>
              <a:gd name="connsiteX0" fmla="*/ 0 w 8396330"/>
              <a:gd name="connsiteY0" fmla="*/ 1048494 h 1349773"/>
              <a:gd name="connsiteX1" fmla="*/ 16583 w 8396330"/>
              <a:gd name="connsiteY1" fmla="*/ 0 h 1349773"/>
              <a:gd name="connsiteX2" fmla="*/ 8396330 w 8396330"/>
              <a:gd name="connsiteY2" fmla="*/ 6982 h 1349773"/>
              <a:gd name="connsiteX3" fmla="*/ 7936947 w 8396330"/>
              <a:gd name="connsiteY3" fmla="*/ 615994 h 1349773"/>
              <a:gd name="connsiteX4" fmla="*/ 7518934 w 8396330"/>
              <a:gd name="connsiteY4" fmla="*/ 1190189 h 1349773"/>
              <a:gd name="connsiteX5" fmla="*/ 5186478 w 8396330"/>
              <a:gd name="connsiteY5" fmla="*/ 1320580 h 1349773"/>
              <a:gd name="connsiteX6" fmla="*/ 0 w 8396330"/>
              <a:gd name="connsiteY6" fmla="*/ 1048494 h 1349773"/>
              <a:gd name="connsiteX0" fmla="*/ 0 w 8396330"/>
              <a:gd name="connsiteY0" fmla="*/ 1048494 h 1409564"/>
              <a:gd name="connsiteX1" fmla="*/ 16583 w 8396330"/>
              <a:gd name="connsiteY1" fmla="*/ 0 h 1409564"/>
              <a:gd name="connsiteX2" fmla="*/ 8396330 w 8396330"/>
              <a:gd name="connsiteY2" fmla="*/ 6982 h 1409564"/>
              <a:gd name="connsiteX3" fmla="*/ 7936947 w 8396330"/>
              <a:gd name="connsiteY3" fmla="*/ 615994 h 1409564"/>
              <a:gd name="connsiteX4" fmla="*/ 7518934 w 8396330"/>
              <a:gd name="connsiteY4" fmla="*/ 1190189 h 1409564"/>
              <a:gd name="connsiteX5" fmla="*/ 5186478 w 8396330"/>
              <a:gd name="connsiteY5" fmla="*/ 1320580 h 1409564"/>
              <a:gd name="connsiteX6" fmla="*/ 0 w 8396330"/>
              <a:gd name="connsiteY6" fmla="*/ 1048494 h 1409564"/>
              <a:gd name="connsiteX0" fmla="*/ 0 w 8396330"/>
              <a:gd name="connsiteY0" fmla="*/ 1048494 h 1405179"/>
              <a:gd name="connsiteX1" fmla="*/ 16583 w 8396330"/>
              <a:gd name="connsiteY1" fmla="*/ 0 h 1405179"/>
              <a:gd name="connsiteX2" fmla="*/ 8396330 w 8396330"/>
              <a:gd name="connsiteY2" fmla="*/ 6982 h 1405179"/>
              <a:gd name="connsiteX3" fmla="*/ 7936947 w 8396330"/>
              <a:gd name="connsiteY3" fmla="*/ 615994 h 1405179"/>
              <a:gd name="connsiteX4" fmla="*/ 7518934 w 8396330"/>
              <a:gd name="connsiteY4" fmla="*/ 1190189 h 1405179"/>
              <a:gd name="connsiteX5" fmla="*/ 5186478 w 8396330"/>
              <a:gd name="connsiteY5" fmla="*/ 1320580 h 1405179"/>
              <a:gd name="connsiteX6" fmla="*/ 0 w 8396330"/>
              <a:gd name="connsiteY6" fmla="*/ 1048494 h 1405179"/>
              <a:gd name="connsiteX0" fmla="*/ 0 w 8396330"/>
              <a:gd name="connsiteY0" fmla="*/ 1048494 h 1399560"/>
              <a:gd name="connsiteX1" fmla="*/ 16583 w 8396330"/>
              <a:gd name="connsiteY1" fmla="*/ 0 h 1399560"/>
              <a:gd name="connsiteX2" fmla="*/ 8396330 w 8396330"/>
              <a:gd name="connsiteY2" fmla="*/ 6982 h 1399560"/>
              <a:gd name="connsiteX3" fmla="*/ 7936947 w 8396330"/>
              <a:gd name="connsiteY3" fmla="*/ 615994 h 1399560"/>
              <a:gd name="connsiteX4" fmla="*/ 7479178 w 8396330"/>
              <a:gd name="connsiteY4" fmla="*/ 1178262 h 1399560"/>
              <a:gd name="connsiteX5" fmla="*/ 5186478 w 8396330"/>
              <a:gd name="connsiteY5" fmla="*/ 1320580 h 1399560"/>
              <a:gd name="connsiteX6" fmla="*/ 0 w 8396330"/>
              <a:gd name="connsiteY6" fmla="*/ 1048494 h 1399560"/>
              <a:gd name="connsiteX0" fmla="*/ 0 w 8396330"/>
              <a:gd name="connsiteY0" fmla="*/ 1048494 h 1421565"/>
              <a:gd name="connsiteX1" fmla="*/ 16583 w 8396330"/>
              <a:gd name="connsiteY1" fmla="*/ 0 h 1421565"/>
              <a:gd name="connsiteX2" fmla="*/ 8396330 w 8396330"/>
              <a:gd name="connsiteY2" fmla="*/ 6982 h 1421565"/>
              <a:gd name="connsiteX3" fmla="*/ 7936947 w 8396330"/>
              <a:gd name="connsiteY3" fmla="*/ 615994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421565"/>
              <a:gd name="connsiteX1" fmla="*/ 16583 w 8396330"/>
              <a:gd name="connsiteY1" fmla="*/ 0 h 1421565"/>
              <a:gd name="connsiteX2" fmla="*/ 8396330 w 8396330"/>
              <a:gd name="connsiteY2" fmla="*/ 6982 h 1421565"/>
              <a:gd name="connsiteX3" fmla="*/ 8135730 w 8396330"/>
              <a:gd name="connsiteY3" fmla="*/ 361552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333574"/>
              <a:gd name="connsiteX1" fmla="*/ 16583 w 8396330"/>
              <a:gd name="connsiteY1" fmla="*/ 0 h 1333574"/>
              <a:gd name="connsiteX2" fmla="*/ 8396330 w 8396330"/>
              <a:gd name="connsiteY2" fmla="*/ 6982 h 1333574"/>
              <a:gd name="connsiteX3" fmla="*/ 8135730 w 8396330"/>
              <a:gd name="connsiteY3" fmla="*/ 361552 h 1333574"/>
              <a:gd name="connsiteX4" fmla="*/ 7852889 w 8396330"/>
              <a:gd name="connsiteY4" fmla="*/ 732988 h 1333574"/>
              <a:gd name="connsiteX5" fmla="*/ 5186478 w 8396330"/>
              <a:gd name="connsiteY5" fmla="*/ 1320580 h 1333574"/>
              <a:gd name="connsiteX6" fmla="*/ 0 w 8396330"/>
              <a:gd name="connsiteY6" fmla="*/ 1048494 h 1333574"/>
              <a:gd name="connsiteX0" fmla="*/ 0 w 8396330"/>
              <a:gd name="connsiteY0" fmla="*/ 1048494 h 1127504"/>
              <a:gd name="connsiteX1" fmla="*/ 16583 w 8396330"/>
              <a:gd name="connsiteY1" fmla="*/ 0 h 1127504"/>
              <a:gd name="connsiteX2" fmla="*/ 8396330 w 8396330"/>
              <a:gd name="connsiteY2" fmla="*/ 6982 h 1127504"/>
              <a:gd name="connsiteX3" fmla="*/ 8135730 w 8396330"/>
              <a:gd name="connsiteY3" fmla="*/ 361552 h 1127504"/>
              <a:gd name="connsiteX4" fmla="*/ 7852889 w 8396330"/>
              <a:gd name="connsiteY4" fmla="*/ 732988 h 1127504"/>
              <a:gd name="connsiteX5" fmla="*/ 5099014 w 8396330"/>
              <a:gd name="connsiteY5" fmla="*/ 1097944 h 1127504"/>
              <a:gd name="connsiteX6" fmla="*/ 0 w 8396330"/>
              <a:gd name="connsiteY6" fmla="*/ 1048494 h 1127504"/>
              <a:gd name="connsiteX0" fmla="*/ 0 w 8388378"/>
              <a:gd name="connsiteY0" fmla="*/ 833809 h 1127504"/>
              <a:gd name="connsiteX1" fmla="*/ 8631 w 8388378"/>
              <a:gd name="connsiteY1" fmla="*/ 0 h 1127504"/>
              <a:gd name="connsiteX2" fmla="*/ 8388378 w 8388378"/>
              <a:gd name="connsiteY2" fmla="*/ 6982 h 1127504"/>
              <a:gd name="connsiteX3" fmla="*/ 8127778 w 8388378"/>
              <a:gd name="connsiteY3" fmla="*/ 361552 h 1127504"/>
              <a:gd name="connsiteX4" fmla="*/ 7844937 w 8388378"/>
              <a:gd name="connsiteY4" fmla="*/ 732988 h 1127504"/>
              <a:gd name="connsiteX5" fmla="*/ 5091062 w 8388378"/>
              <a:gd name="connsiteY5" fmla="*/ 1097944 h 1127504"/>
              <a:gd name="connsiteX6" fmla="*/ 0 w 8388378"/>
              <a:gd name="connsiteY6" fmla="*/ 833809 h 1127504"/>
              <a:gd name="connsiteX0" fmla="*/ 0 w 8388378"/>
              <a:gd name="connsiteY0" fmla="*/ 833809 h 965147"/>
              <a:gd name="connsiteX1" fmla="*/ 8631 w 8388378"/>
              <a:gd name="connsiteY1" fmla="*/ 0 h 965147"/>
              <a:gd name="connsiteX2" fmla="*/ 8388378 w 8388378"/>
              <a:gd name="connsiteY2" fmla="*/ 6982 h 965147"/>
              <a:gd name="connsiteX3" fmla="*/ 8127778 w 8388378"/>
              <a:gd name="connsiteY3" fmla="*/ 361552 h 965147"/>
              <a:gd name="connsiteX4" fmla="*/ 7844937 w 8388378"/>
              <a:gd name="connsiteY4" fmla="*/ 732988 h 965147"/>
              <a:gd name="connsiteX5" fmla="*/ 5560189 w 8388378"/>
              <a:gd name="connsiteY5" fmla="*/ 851454 h 965147"/>
              <a:gd name="connsiteX6" fmla="*/ 0 w 8388378"/>
              <a:gd name="connsiteY6" fmla="*/ 833809 h 965147"/>
              <a:gd name="connsiteX0" fmla="*/ 0 w 8388378"/>
              <a:gd name="connsiteY0" fmla="*/ 833809 h 939073"/>
              <a:gd name="connsiteX1" fmla="*/ 8631 w 8388378"/>
              <a:gd name="connsiteY1" fmla="*/ 0 h 939073"/>
              <a:gd name="connsiteX2" fmla="*/ 8388378 w 8388378"/>
              <a:gd name="connsiteY2" fmla="*/ 6982 h 939073"/>
              <a:gd name="connsiteX3" fmla="*/ 8127778 w 8388378"/>
              <a:gd name="connsiteY3" fmla="*/ 361552 h 939073"/>
              <a:gd name="connsiteX4" fmla="*/ 7844937 w 8388378"/>
              <a:gd name="connsiteY4" fmla="*/ 732988 h 939073"/>
              <a:gd name="connsiteX5" fmla="*/ 5560189 w 8388378"/>
              <a:gd name="connsiteY5" fmla="*/ 851454 h 939073"/>
              <a:gd name="connsiteX6" fmla="*/ 0 w 8388378"/>
              <a:gd name="connsiteY6" fmla="*/ 833809 h 939073"/>
              <a:gd name="connsiteX0" fmla="*/ 0 w 8388378"/>
              <a:gd name="connsiteY0" fmla="*/ 833809 h 851711"/>
              <a:gd name="connsiteX1" fmla="*/ 8631 w 8388378"/>
              <a:gd name="connsiteY1" fmla="*/ 0 h 851711"/>
              <a:gd name="connsiteX2" fmla="*/ 8388378 w 8388378"/>
              <a:gd name="connsiteY2" fmla="*/ 6982 h 851711"/>
              <a:gd name="connsiteX3" fmla="*/ 8127778 w 8388378"/>
              <a:gd name="connsiteY3" fmla="*/ 361552 h 851711"/>
              <a:gd name="connsiteX4" fmla="*/ 7996012 w 8388378"/>
              <a:gd name="connsiteY4" fmla="*/ 502401 h 851711"/>
              <a:gd name="connsiteX5" fmla="*/ 5560189 w 8388378"/>
              <a:gd name="connsiteY5" fmla="*/ 851454 h 851711"/>
              <a:gd name="connsiteX6" fmla="*/ 0 w 8388378"/>
              <a:gd name="connsiteY6" fmla="*/ 833809 h 851711"/>
              <a:gd name="connsiteX0" fmla="*/ 0 w 8388378"/>
              <a:gd name="connsiteY0" fmla="*/ 833809 h 859516"/>
              <a:gd name="connsiteX1" fmla="*/ 8631 w 8388378"/>
              <a:gd name="connsiteY1" fmla="*/ 0 h 859516"/>
              <a:gd name="connsiteX2" fmla="*/ 8388378 w 8388378"/>
              <a:gd name="connsiteY2" fmla="*/ 6982 h 859516"/>
              <a:gd name="connsiteX3" fmla="*/ 8127778 w 8388378"/>
              <a:gd name="connsiteY3" fmla="*/ 361552 h 859516"/>
              <a:gd name="connsiteX4" fmla="*/ 7972158 w 8388378"/>
              <a:gd name="connsiteY4" fmla="*/ 558060 h 859516"/>
              <a:gd name="connsiteX5" fmla="*/ 5560189 w 8388378"/>
              <a:gd name="connsiteY5" fmla="*/ 851454 h 859516"/>
              <a:gd name="connsiteX6" fmla="*/ 0 w 8388378"/>
              <a:gd name="connsiteY6" fmla="*/ 833809 h 859516"/>
              <a:gd name="connsiteX0" fmla="*/ 0 w 8392711"/>
              <a:gd name="connsiteY0" fmla="*/ 835494 h 861201"/>
              <a:gd name="connsiteX1" fmla="*/ 8631 w 8392711"/>
              <a:gd name="connsiteY1" fmla="*/ 1685 h 861201"/>
              <a:gd name="connsiteX2" fmla="*/ 8392711 w 8392711"/>
              <a:gd name="connsiteY2" fmla="*/ 0 h 861201"/>
              <a:gd name="connsiteX3" fmla="*/ 8127778 w 8392711"/>
              <a:gd name="connsiteY3" fmla="*/ 363237 h 861201"/>
              <a:gd name="connsiteX4" fmla="*/ 7972158 w 8392711"/>
              <a:gd name="connsiteY4" fmla="*/ 559745 h 861201"/>
              <a:gd name="connsiteX5" fmla="*/ 5560189 w 8392711"/>
              <a:gd name="connsiteY5" fmla="*/ 853139 h 861201"/>
              <a:gd name="connsiteX6" fmla="*/ 0 w 8392711"/>
              <a:gd name="connsiteY6" fmla="*/ 835494 h 861201"/>
              <a:gd name="connsiteX0" fmla="*/ 0 w 8397997"/>
              <a:gd name="connsiteY0" fmla="*/ 856636 h 867905"/>
              <a:gd name="connsiteX1" fmla="*/ 13917 w 8397997"/>
              <a:gd name="connsiteY1" fmla="*/ 1685 h 867905"/>
              <a:gd name="connsiteX2" fmla="*/ 8397997 w 8397997"/>
              <a:gd name="connsiteY2" fmla="*/ 0 h 867905"/>
              <a:gd name="connsiteX3" fmla="*/ 8133064 w 8397997"/>
              <a:gd name="connsiteY3" fmla="*/ 363237 h 867905"/>
              <a:gd name="connsiteX4" fmla="*/ 7977444 w 8397997"/>
              <a:gd name="connsiteY4" fmla="*/ 559745 h 867905"/>
              <a:gd name="connsiteX5" fmla="*/ 5565475 w 8397997"/>
              <a:gd name="connsiteY5" fmla="*/ 853139 h 867905"/>
              <a:gd name="connsiteX6" fmla="*/ 0 w 8397997"/>
              <a:gd name="connsiteY6" fmla="*/ 856636 h 867905"/>
              <a:gd name="connsiteX0" fmla="*/ 0 w 8397997"/>
              <a:gd name="connsiteY0" fmla="*/ 846064 h 861201"/>
              <a:gd name="connsiteX1" fmla="*/ 13917 w 8397997"/>
              <a:gd name="connsiteY1" fmla="*/ 1685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4945 w 8402942"/>
              <a:gd name="connsiteY0" fmla="*/ 846064 h 883366"/>
              <a:gd name="connsiteX1" fmla="*/ 2959 w 8402942"/>
              <a:gd name="connsiteY1" fmla="*/ 120955 h 883366"/>
              <a:gd name="connsiteX2" fmla="*/ 8402942 w 8402942"/>
              <a:gd name="connsiteY2" fmla="*/ 0 h 883366"/>
              <a:gd name="connsiteX3" fmla="*/ 8138009 w 8402942"/>
              <a:gd name="connsiteY3" fmla="*/ 363237 h 883366"/>
              <a:gd name="connsiteX4" fmla="*/ 7982389 w 8402942"/>
              <a:gd name="connsiteY4" fmla="*/ 559745 h 883366"/>
              <a:gd name="connsiteX5" fmla="*/ 5570420 w 8402942"/>
              <a:gd name="connsiteY5" fmla="*/ 853139 h 883366"/>
              <a:gd name="connsiteX6" fmla="*/ 4945 w 8402942"/>
              <a:gd name="connsiteY6" fmla="*/ 846064 h 883366"/>
              <a:gd name="connsiteX0" fmla="*/ 0 w 8397997"/>
              <a:gd name="connsiteY0" fmla="*/ 846064 h 861201"/>
              <a:gd name="connsiteX1" fmla="*/ 5965 w 8397997"/>
              <a:gd name="connsiteY1" fmla="*/ 1686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73427 w 8397997"/>
              <a:gd name="connsiteY5" fmla="*/ 841212 h 858731"/>
              <a:gd name="connsiteX6" fmla="*/ 0 w 8397997"/>
              <a:gd name="connsiteY6" fmla="*/ 846064 h 858731"/>
              <a:gd name="connsiteX0" fmla="*/ 0 w 8397997"/>
              <a:gd name="connsiteY0" fmla="*/ 846064 h 912869"/>
              <a:gd name="connsiteX1" fmla="*/ 5965 w 8397997"/>
              <a:gd name="connsiteY1" fmla="*/ 1686 h 912869"/>
              <a:gd name="connsiteX2" fmla="*/ 8397997 w 8397997"/>
              <a:gd name="connsiteY2" fmla="*/ 0 h 912869"/>
              <a:gd name="connsiteX3" fmla="*/ 8133064 w 8397997"/>
              <a:gd name="connsiteY3" fmla="*/ 363237 h 912869"/>
              <a:gd name="connsiteX4" fmla="*/ 7977444 w 8397997"/>
              <a:gd name="connsiteY4" fmla="*/ 559745 h 912869"/>
              <a:gd name="connsiteX5" fmla="*/ 5569452 w 8397997"/>
              <a:gd name="connsiteY5" fmla="*/ 912774 h 912869"/>
              <a:gd name="connsiteX6" fmla="*/ 0 w 8397997"/>
              <a:gd name="connsiteY6" fmla="*/ 846064 h 912869"/>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37646 w 8397997"/>
              <a:gd name="connsiteY5" fmla="*/ 841212 h 858731"/>
              <a:gd name="connsiteX6" fmla="*/ 0 w 8397997"/>
              <a:gd name="connsiteY6" fmla="*/ 846064 h 858731"/>
              <a:gd name="connsiteX0" fmla="*/ 0 w 8397997"/>
              <a:gd name="connsiteY0" fmla="*/ 846064 h 864273"/>
              <a:gd name="connsiteX1" fmla="*/ 5965 w 8397997"/>
              <a:gd name="connsiteY1" fmla="*/ 1686 h 864273"/>
              <a:gd name="connsiteX2" fmla="*/ 8397997 w 8397997"/>
              <a:gd name="connsiteY2" fmla="*/ 0 h 864273"/>
              <a:gd name="connsiteX3" fmla="*/ 8133064 w 8397997"/>
              <a:gd name="connsiteY3" fmla="*/ 363237 h 864273"/>
              <a:gd name="connsiteX4" fmla="*/ 7977444 w 8397997"/>
              <a:gd name="connsiteY4" fmla="*/ 559745 h 864273"/>
              <a:gd name="connsiteX5" fmla="*/ 5545597 w 8397997"/>
              <a:gd name="connsiteY5" fmla="*/ 857115 h 864273"/>
              <a:gd name="connsiteX6" fmla="*/ 0 w 8397997"/>
              <a:gd name="connsiteY6" fmla="*/ 846064 h 864273"/>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617159 w 8397997"/>
              <a:gd name="connsiteY5" fmla="*/ 841212 h 858731"/>
              <a:gd name="connsiteX6" fmla="*/ 0 w 8397997"/>
              <a:gd name="connsiteY6" fmla="*/ 846064 h 858731"/>
              <a:gd name="connsiteX0" fmla="*/ 0 w 8397997"/>
              <a:gd name="connsiteY0" fmla="*/ 846064 h 870572"/>
              <a:gd name="connsiteX1" fmla="*/ 5965 w 8397997"/>
              <a:gd name="connsiteY1" fmla="*/ 1686 h 870572"/>
              <a:gd name="connsiteX2" fmla="*/ 8397997 w 8397997"/>
              <a:gd name="connsiteY2" fmla="*/ 0 h 870572"/>
              <a:gd name="connsiteX3" fmla="*/ 8133064 w 8397997"/>
              <a:gd name="connsiteY3" fmla="*/ 363237 h 870572"/>
              <a:gd name="connsiteX4" fmla="*/ 7977444 w 8397997"/>
              <a:gd name="connsiteY4" fmla="*/ 559745 h 870572"/>
              <a:gd name="connsiteX5" fmla="*/ 5585354 w 8397997"/>
              <a:gd name="connsiteY5" fmla="*/ 865066 h 870572"/>
              <a:gd name="connsiteX6" fmla="*/ 0 w 8397997"/>
              <a:gd name="connsiteY6" fmla="*/ 846064 h 870572"/>
              <a:gd name="connsiteX0" fmla="*/ 7770 w 8394794"/>
              <a:gd name="connsiteY0" fmla="*/ 732679 h 870572"/>
              <a:gd name="connsiteX1" fmla="*/ 2762 w 8394794"/>
              <a:gd name="connsiteY1" fmla="*/ 1686 h 870572"/>
              <a:gd name="connsiteX2" fmla="*/ 8394794 w 8394794"/>
              <a:gd name="connsiteY2" fmla="*/ 0 h 870572"/>
              <a:gd name="connsiteX3" fmla="*/ 8129861 w 8394794"/>
              <a:gd name="connsiteY3" fmla="*/ 363237 h 870572"/>
              <a:gd name="connsiteX4" fmla="*/ 7974241 w 8394794"/>
              <a:gd name="connsiteY4" fmla="*/ 559745 h 870572"/>
              <a:gd name="connsiteX5" fmla="*/ 5582151 w 8394794"/>
              <a:gd name="connsiteY5" fmla="*/ 865066 h 870572"/>
              <a:gd name="connsiteX6" fmla="*/ 7770 w 8394794"/>
              <a:gd name="connsiteY6" fmla="*/ 732679 h 870572"/>
              <a:gd name="connsiteX0" fmla="*/ 9955 w 8396979"/>
              <a:gd name="connsiteY0" fmla="*/ 732679 h 870572"/>
              <a:gd name="connsiteX1" fmla="*/ 4947 w 8396979"/>
              <a:gd name="connsiteY1" fmla="*/ 1686 h 870572"/>
              <a:gd name="connsiteX2" fmla="*/ 8396979 w 8396979"/>
              <a:gd name="connsiteY2" fmla="*/ 0 h 870572"/>
              <a:gd name="connsiteX3" fmla="*/ 8132046 w 8396979"/>
              <a:gd name="connsiteY3" fmla="*/ 363237 h 870572"/>
              <a:gd name="connsiteX4" fmla="*/ 7976426 w 8396979"/>
              <a:gd name="connsiteY4" fmla="*/ 559745 h 870572"/>
              <a:gd name="connsiteX5" fmla="*/ 5584336 w 8396979"/>
              <a:gd name="connsiteY5" fmla="*/ 865066 h 870572"/>
              <a:gd name="connsiteX6" fmla="*/ 9955 w 8396979"/>
              <a:gd name="connsiteY6" fmla="*/ 732679 h 870572"/>
              <a:gd name="connsiteX0" fmla="*/ 104796 w 8393065"/>
              <a:gd name="connsiteY0" fmla="*/ 857038 h 870572"/>
              <a:gd name="connsiteX1" fmla="*/ 1033 w 8393065"/>
              <a:gd name="connsiteY1" fmla="*/ 1686 h 870572"/>
              <a:gd name="connsiteX2" fmla="*/ 8393065 w 8393065"/>
              <a:gd name="connsiteY2" fmla="*/ 0 h 870572"/>
              <a:gd name="connsiteX3" fmla="*/ 8128132 w 8393065"/>
              <a:gd name="connsiteY3" fmla="*/ 363237 h 870572"/>
              <a:gd name="connsiteX4" fmla="*/ 7972512 w 8393065"/>
              <a:gd name="connsiteY4" fmla="*/ 559745 h 870572"/>
              <a:gd name="connsiteX5" fmla="*/ 5580422 w 8393065"/>
              <a:gd name="connsiteY5" fmla="*/ 865066 h 870572"/>
              <a:gd name="connsiteX6" fmla="*/ 104796 w 8393065"/>
              <a:gd name="connsiteY6" fmla="*/ 857038 h 870572"/>
              <a:gd name="connsiteX0" fmla="*/ 13009 w 8396376"/>
              <a:gd name="connsiteY0" fmla="*/ 813146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09 w 8396376"/>
              <a:gd name="connsiteY6" fmla="*/ 813146 h 870572"/>
              <a:gd name="connsiteX0" fmla="*/ 350 w 8405662"/>
              <a:gd name="connsiteY0" fmla="*/ 871668 h 872888"/>
              <a:gd name="connsiteX1" fmla="*/ 13630 w 8405662"/>
              <a:gd name="connsiteY1" fmla="*/ 1686 h 872888"/>
              <a:gd name="connsiteX2" fmla="*/ 8405662 w 8405662"/>
              <a:gd name="connsiteY2" fmla="*/ 0 h 872888"/>
              <a:gd name="connsiteX3" fmla="*/ 8140729 w 8405662"/>
              <a:gd name="connsiteY3" fmla="*/ 363237 h 872888"/>
              <a:gd name="connsiteX4" fmla="*/ 7985109 w 8405662"/>
              <a:gd name="connsiteY4" fmla="*/ 559745 h 872888"/>
              <a:gd name="connsiteX5" fmla="*/ 5593019 w 8405662"/>
              <a:gd name="connsiteY5" fmla="*/ 865066 h 872888"/>
              <a:gd name="connsiteX6" fmla="*/ 350 w 8405662"/>
              <a:gd name="connsiteY6" fmla="*/ 871668 h 872888"/>
              <a:gd name="connsiteX0" fmla="*/ 4510 w 8398849"/>
              <a:gd name="connsiteY0" fmla="*/ 835092 h 870572"/>
              <a:gd name="connsiteX1" fmla="*/ 6817 w 8398849"/>
              <a:gd name="connsiteY1" fmla="*/ 1686 h 870572"/>
              <a:gd name="connsiteX2" fmla="*/ 8398849 w 8398849"/>
              <a:gd name="connsiteY2" fmla="*/ 0 h 870572"/>
              <a:gd name="connsiteX3" fmla="*/ 8133916 w 8398849"/>
              <a:gd name="connsiteY3" fmla="*/ 363237 h 870572"/>
              <a:gd name="connsiteX4" fmla="*/ 7978296 w 8398849"/>
              <a:gd name="connsiteY4" fmla="*/ 559745 h 870572"/>
              <a:gd name="connsiteX5" fmla="*/ 5586206 w 8398849"/>
              <a:gd name="connsiteY5" fmla="*/ 865066 h 870572"/>
              <a:gd name="connsiteX6" fmla="*/ 4510 w 8398849"/>
              <a:gd name="connsiteY6" fmla="*/ 835092 h 870572"/>
              <a:gd name="connsiteX0" fmla="*/ 22815 w 8395208"/>
              <a:gd name="connsiteY0" fmla="*/ 860695 h 870572"/>
              <a:gd name="connsiteX1" fmla="*/ 3176 w 8395208"/>
              <a:gd name="connsiteY1" fmla="*/ 1686 h 870572"/>
              <a:gd name="connsiteX2" fmla="*/ 8395208 w 8395208"/>
              <a:gd name="connsiteY2" fmla="*/ 0 h 870572"/>
              <a:gd name="connsiteX3" fmla="*/ 8130275 w 8395208"/>
              <a:gd name="connsiteY3" fmla="*/ 363237 h 870572"/>
              <a:gd name="connsiteX4" fmla="*/ 7974655 w 8395208"/>
              <a:gd name="connsiteY4" fmla="*/ 559745 h 870572"/>
              <a:gd name="connsiteX5" fmla="*/ 5582565 w 8395208"/>
              <a:gd name="connsiteY5" fmla="*/ 865066 h 870572"/>
              <a:gd name="connsiteX6" fmla="*/ 22815 w 8395208"/>
              <a:gd name="connsiteY6" fmla="*/ 860695 h 870572"/>
              <a:gd name="connsiteX0" fmla="*/ 75853 w 8393382"/>
              <a:gd name="connsiteY0" fmla="*/ 864352 h 870572"/>
              <a:gd name="connsiteX1" fmla="*/ 1350 w 8393382"/>
              <a:gd name="connsiteY1" fmla="*/ 1686 h 870572"/>
              <a:gd name="connsiteX2" fmla="*/ 8393382 w 8393382"/>
              <a:gd name="connsiteY2" fmla="*/ 0 h 870572"/>
              <a:gd name="connsiteX3" fmla="*/ 8128449 w 8393382"/>
              <a:gd name="connsiteY3" fmla="*/ 363237 h 870572"/>
              <a:gd name="connsiteX4" fmla="*/ 7972829 w 8393382"/>
              <a:gd name="connsiteY4" fmla="*/ 559745 h 870572"/>
              <a:gd name="connsiteX5" fmla="*/ 5580739 w 8393382"/>
              <a:gd name="connsiteY5" fmla="*/ 865066 h 870572"/>
              <a:gd name="connsiteX6" fmla="*/ 75853 w 8393382"/>
              <a:gd name="connsiteY6" fmla="*/ 864352 h 870572"/>
              <a:gd name="connsiteX0" fmla="*/ 13010 w 8396376"/>
              <a:gd name="connsiteY0" fmla="*/ 853379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10 w 8396376"/>
              <a:gd name="connsiteY6" fmla="*/ 853379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6285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58142 h 870572"/>
              <a:gd name="connsiteX0" fmla="*/ 3904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4 w 8392032"/>
              <a:gd name="connsiteY6" fmla="*/ 858142 h 870572"/>
              <a:gd name="connsiteX0" fmla="*/ 8666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8666 w 8392032"/>
              <a:gd name="connsiteY6" fmla="*/ 862905 h 870572"/>
              <a:gd name="connsiteX0" fmla="*/ 6285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62905 h 870572"/>
              <a:gd name="connsiteX0" fmla="*/ 3903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3 w 8392032"/>
              <a:gd name="connsiteY6" fmla="*/ 862905 h 870572"/>
              <a:gd name="connsiteX0" fmla="*/ 1521 w 8392032"/>
              <a:gd name="connsiteY0" fmla="*/ 874811 h 874811"/>
              <a:gd name="connsiteX1" fmla="*/ 0 w 8392032"/>
              <a:gd name="connsiteY1" fmla="*/ 1686 h 874811"/>
              <a:gd name="connsiteX2" fmla="*/ 8392032 w 8392032"/>
              <a:gd name="connsiteY2" fmla="*/ 0 h 874811"/>
              <a:gd name="connsiteX3" fmla="*/ 8127099 w 8392032"/>
              <a:gd name="connsiteY3" fmla="*/ 363237 h 874811"/>
              <a:gd name="connsiteX4" fmla="*/ 7971479 w 8392032"/>
              <a:gd name="connsiteY4" fmla="*/ 559745 h 874811"/>
              <a:gd name="connsiteX5" fmla="*/ 5579389 w 8392032"/>
              <a:gd name="connsiteY5" fmla="*/ 865066 h 874811"/>
              <a:gd name="connsiteX6" fmla="*/ 1521 w 8392032"/>
              <a:gd name="connsiteY6" fmla="*/ 874811 h 874811"/>
              <a:gd name="connsiteX0" fmla="*/ 173 w 8395447"/>
              <a:gd name="connsiteY0" fmla="*/ 865286 h 870572"/>
              <a:gd name="connsiteX1" fmla="*/ 3415 w 8395447"/>
              <a:gd name="connsiteY1" fmla="*/ 1686 h 870572"/>
              <a:gd name="connsiteX2" fmla="*/ 8395447 w 8395447"/>
              <a:gd name="connsiteY2" fmla="*/ 0 h 870572"/>
              <a:gd name="connsiteX3" fmla="*/ 8130514 w 8395447"/>
              <a:gd name="connsiteY3" fmla="*/ 363237 h 870572"/>
              <a:gd name="connsiteX4" fmla="*/ 7974894 w 8395447"/>
              <a:gd name="connsiteY4" fmla="*/ 559745 h 870572"/>
              <a:gd name="connsiteX5" fmla="*/ 5582804 w 8395447"/>
              <a:gd name="connsiteY5" fmla="*/ 865066 h 870572"/>
              <a:gd name="connsiteX6" fmla="*/ 173 w 8395447"/>
              <a:gd name="connsiteY6" fmla="*/ 865286 h 87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5447" h="870572">
                <a:moveTo>
                  <a:pt x="173" y="865286"/>
                </a:moveTo>
                <a:cubicBezTo>
                  <a:pt x="-1047" y="859623"/>
                  <a:pt x="4617" y="1367"/>
                  <a:pt x="3415" y="1686"/>
                </a:cubicBezTo>
                <a:lnTo>
                  <a:pt x="8395447" y="0"/>
                </a:lnTo>
                <a:cubicBezTo>
                  <a:pt x="8391464" y="7957"/>
                  <a:pt x="8200606" y="269946"/>
                  <a:pt x="8130514" y="363237"/>
                </a:cubicBezTo>
                <a:cubicBezTo>
                  <a:pt x="8060422" y="456528"/>
                  <a:pt x="7984956" y="548617"/>
                  <a:pt x="7974894" y="559745"/>
                </a:cubicBezTo>
                <a:cubicBezTo>
                  <a:pt x="7630745" y="940361"/>
                  <a:pt x="7649931" y="863819"/>
                  <a:pt x="5582804" y="865066"/>
                </a:cubicBezTo>
                <a:lnTo>
                  <a:pt x="173" y="865286"/>
                </a:lnTo>
                <a:close/>
              </a:path>
            </a:pathLst>
          </a:custGeom>
          <a:solidFill>
            <a:srgbClr val="2E8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a:solidFill>
                <a:prstClr val="white"/>
              </a:solidFill>
              <a:latin typeface="Calibri" panose="020F0502020204030204"/>
            </a:endParaRPr>
          </a:p>
        </p:txBody>
      </p:sp>
      <p:sp>
        <p:nvSpPr>
          <p:cNvPr id="13" name="Rectangle 23">
            <a:extLst>
              <a:ext uri="{FF2B5EF4-FFF2-40B4-BE49-F238E27FC236}">
                <a16:creationId xmlns:a16="http://schemas.microsoft.com/office/drawing/2014/main" id="{C31FA1D7-4D1B-4815-835B-413E36983F43}"/>
              </a:ext>
            </a:extLst>
          </p:cNvPr>
          <p:cNvSpPr>
            <a:spLocks noChangeArrowheads="1"/>
          </p:cNvSpPr>
          <p:nvPr/>
        </p:nvSpPr>
        <p:spPr bwMode="auto">
          <a:xfrm>
            <a:off x="356207" y="160714"/>
            <a:ext cx="569725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342900">
              <a:spcBef>
                <a:spcPct val="50000"/>
              </a:spcBef>
              <a:defRPr/>
            </a:pPr>
            <a:r>
              <a:rPr lang="fr-FR" sz="2400" b="1" dirty="0">
                <a:solidFill>
                  <a:prstClr val="white"/>
                </a:solidFill>
                <a:latin typeface="Trebuchet MS" panose="020B0603020202020204" pitchFamily="34" charset="0"/>
                <a:cs typeface="Arial" charset="0"/>
              </a:rPr>
              <a:t>TRANSPORT</a:t>
            </a:r>
          </a:p>
          <a:p>
            <a:pPr algn="ctr" defTabSz="342900">
              <a:spcBef>
                <a:spcPct val="50000"/>
              </a:spcBef>
              <a:defRPr/>
            </a:pPr>
            <a:endParaRPr lang="fr-FR" sz="2400" b="1" dirty="0">
              <a:solidFill>
                <a:prstClr val="white"/>
              </a:solidFill>
              <a:latin typeface="Trebuchet MS" panose="020B0603020202020204" pitchFamily="34" charset="0"/>
              <a:cs typeface="Arial" charset="0"/>
            </a:endParaRPr>
          </a:p>
        </p:txBody>
      </p:sp>
      <p:pic>
        <p:nvPicPr>
          <p:cNvPr id="8" name="Image 7">
            <a:extLst>
              <a:ext uri="{FF2B5EF4-FFF2-40B4-BE49-F238E27FC236}">
                <a16:creationId xmlns:a16="http://schemas.microsoft.com/office/drawing/2014/main" id="{B6B5C380-26E3-4636-AE45-0E96EB3A3A20}"/>
              </a:ext>
            </a:extLst>
          </p:cNvPr>
          <p:cNvPicPr>
            <a:picLocks noChangeAspect="1"/>
          </p:cNvPicPr>
          <p:nvPr/>
        </p:nvPicPr>
        <p:blipFill>
          <a:blip r:embed="rId3"/>
          <a:stretch>
            <a:fillRect/>
          </a:stretch>
        </p:blipFill>
        <p:spPr>
          <a:xfrm>
            <a:off x="7574666" y="4685986"/>
            <a:ext cx="1554606" cy="436733"/>
          </a:xfrm>
          <a:prstGeom prst="rect">
            <a:avLst/>
          </a:prstGeom>
        </p:spPr>
      </p:pic>
      <p:sp>
        <p:nvSpPr>
          <p:cNvPr id="3" name="Rectangle 2">
            <a:extLst>
              <a:ext uri="{FF2B5EF4-FFF2-40B4-BE49-F238E27FC236}">
                <a16:creationId xmlns:a16="http://schemas.microsoft.com/office/drawing/2014/main" id="{5E63724A-A751-410F-A389-47ED242F3E0C}"/>
              </a:ext>
            </a:extLst>
          </p:cNvPr>
          <p:cNvSpPr/>
          <p:nvPr/>
        </p:nvSpPr>
        <p:spPr>
          <a:xfrm>
            <a:off x="14729" y="130320"/>
            <a:ext cx="6596916" cy="398579"/>
          </a:xfrm>
          <a:prstGeom prst="rect">
            <a:avLst/>
          </a:prstGeom>
          <a:solidFill>
            <a:srgbClr val="2E8194"/>
          </a:solidFill>
          <a:ln>
            <a:solidFill>
              <a:srgbClr val="2E8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fr-FR" sz="2100" b="1" dirty="0">
                <a:solidFill>
                  <a:prstClr val="white"/>
                </a:solidFill>
                <a:latin typeface="Trebuchet MS" panose="020B0603020202020204" pitchFamily="34" charset="0"/>
              </a:rPr>
              <a:t>Marche à suivre pour la collecte de vos déchets</a:t>
            </a:r>
            <a:endParaRPr lang="fr-FR" sz="2100" dirty="0">
              <a:solidFill>
                <a:prstClr val="white"/>
              </a:solidFill>
              <a:latin typeface="Trebuchet MS" panose="020B0603020202020204" pitchFamily="34" charset="0"/>
            </a:endParaRPr>
          </a:p>
        </p:txBody>
      </p:sp>
      <p:sp>
        <p:nvSpPr>
          <p:cNvPr id="17" name="Arrondir un rectangle avec un coin diagonal 12">
            <a:extLst>
              <a:ext uri="{FF2B5EF4-FFF2-40B4-BE49-F238E27FC236}">
                <a16:creationId xmlns:a16="http://schemas.microsoft.com/office/drawing/2014/main" id="{0661CE41-BADC-4332-97FB-399AD2B20598}"/>
              </a:ext>
            </a:extLst>
          </p:cNvPr>
          <p:cNvSpPr/>
          <p:nvPr/>
        </p:nvSpPr>
        <p:spPr>
          <a:xfrm>
            <a:off x="410878" y="1041946"/>
            <a:ext cx="4832963" cy="729000"/>
          </a:xfrm>
          <a:prstGeom prst="round2DiagRect">
            <a:avLst>
              <a:gd name="adj1" fmla="val 16667"/>
              <a:gd name="adj2" fmla="val 0"/>
            </a:avLst>
          </a:prstGeom>
          <a:noFill/>
          <a:ln w="25400" cap="flat" cmpd="sng" algn="ctr">
            <a:solidFill>
              <a:srgbClr val="2E8194"/>
            </a:solidFill>
            <a:prstDash val="solid"/>
          </a:ln>
          <a:effectLst/>
        </p:spPr>
        <p:txBody>
          <a:bodyPr rtlCol="0" anchor="ctr"/>
          <a:lstStyle/>
          <a:p>
            <a:pPr algn="just" defTabSz="342900"/>
            <a:endParaRPr lang="fr-FR" sz="1350" b="1" dirty="0">
              <a:solidFill>
                <a:prstClr val="black"/>
              </a:solidFill>
              <a:latin typeface="Trebuchet MS" panose="020B0603020202020204" pitchFamily="34" charset="0"/>
            </a:endParaRPr>
          </a:p>
          <a:p>
            <a:pPr algn="just" defTabSz="342900"/>
            <a:r>
              <a:rPr lang="fr-FR" sz="788" b="1" dirty="0">
                <a:solidFill>
                  <a:srgbClr val="2E8194"/>
                </a:solidFill>
                <a:latin typeface="Trebuchet MS" panose="020B0603020202020204" pitchFamily="34" charset="0"/>
              </a:rPr>
              <a:t>CHIMIREC-EST</a:t>
            </a:r>
            <a:r>
              <a:rPr lang="fr-FR" sz="788" b="1" dirty="0">
                <a:solidFill>
                  <a:prstClr val="black"/>
                </a:solidFill>
                <a:latin typeface="Trebuchet MS" panose="020B0603020202020204" pitchFamily="34" charset="0"/>
              </a:rPr>
              <a:t> met à disposition des lycées des contenants spécifiques adaptés, pour la collecte sélective de vos déchets.</a:t>
            </a:r>
          </a:p>
          <a:p>
            <a:pPr algn="just" defTabSz="342900"/>
            <a:r>
              <a:rPr lang="fr-FR" sz="788" b="1" dirty="0">
                <a:solidFill>
                  <a:prstClr val="black"/>
                </a:solidFill>
                <a:latin typeface="Trebuchet MS" panose="020B0603020202020204" pitchFamily="34" charset="0"/>
              </a:rPr>
              <a:t> </a:t>
            </a:r>
          </a:p>
          <a:p>
            <a:pPr algn="just" defTabSz="342900"/>
            <a:r>
              <a:rPr lang="fr-FR" sz="788" b="1" dirty="0">
                <a:solidFill>
                  <a:prstClr val="black"/>
                </a:solidFill>
                <a:latin typeface="Trebuchet MS" panose="020B0603020202020204" pitchFamily="34" charset="0"/>
              </a:rPr>
              <a:t>Le nombre déposé est fonction des volumes générés, et de la place dont dispose l’établissement. A votre demande, nous pouvons réévaluer la quantité mise à disposition. </a:t>
            </a:r>
            <a:endParaRPr lang="fr-FR" sz="1350" b="1" dirty="0">
              <a:solidFill>
                <a:prstClr val="black"/>
              </a:solidFill>
              <a:latin typeface="Trebuchet MS" panose="020B0603020202020204" pitchFamily="34" charset="0"/>
            </a:endParaRPr>
          </a:p>
          <a:p>
            <a:pPr algn="just" defTabSz="342900"/>
            <a:endParaRPr lang="fr-FR" sz="1350" b="1" dirty="0">
              <a:solidFill>
                <a:prstClr val="black"/>
              </a:solidFill>
              <a:latin typeface="Trebuchet MS" panose="020B0603020202020204" pitchFamily="34" charset="0"/>
            </a:endParaRPr>
          </a:p>
        </p:txBody>
      </p:sp>
      <p:sp>
        <p:nvSpPr>
          <p:cNvPr id="21" name="Arrondir un rectangle avec un coin diagonal 12">
            <a:extLst>
              <a:ext uri="{FF2B5EF4-FFF2-40B4-BE49-F238E27FC236}">
                <a16:creationId xmlns:a16="http://schemas.microsoft.com/office/drawing/2014/main" id="{10C6F674-BF90-4FEC-AEAB-A02C8F955E3D}"/>
              </a:ext>
            </a:extLst>
          </p:cNvPr>
          <p:cNvSpPr/>
          <p:nvPr/>
        </p:nvSpPr>
        <p:spPr>
          <a:xfrm>
            <a:off x="288524" y="2202301"/>
            <a:ext cx="3690378" cy="1542745"/>
          </a:xfrm>
          <a:prstGeom prst="round2DiagRect">
            <a:avLst>
              <a:gd name="adj1" fmla="val 16667"/>
              <a:gd name="adj2" fmla="val 0"/>
            </a:avLst>
          </a:prstGeom>
          <a:noFill/>
          <a:ln w="25400" cap="flat" cmpd="sng" algn="ctr">
            <a:solidFill>
              <a:srgbClr val="9CC602"/>
            </a:solidFill>
            <a:prstDash val="solid"/>
          </a:ln>
          <a:effectLst/>
        </p:spPr>
        <p:txBody>
          <a:bodyPr rtlCol="0" anchor="ctr"/>
          <a:lstStyle/>
          <a:p>
            <a:pPr defTabSz="342900"/>
            <a:endParaRPr lang="fr-FR" sz="1350" b="1" dirty="0">
              <a:solidFill>
                <a:prstClr val="black"/>
              </a:solidFill>
              <a:latin typeface="Trebuchet MS" panose="020B0603020202020204" pitchFamily="34" charset="0"/>
            </a:endParaRPr>
          </a:p>
          <a:p>
            <a:pPr defTabSz="342900"/>
            <a:r>
              <a:rPr lang="fr-FR" sz="600" b="1" dirty="0">
                <a:solidFill>
                  <a:prstClr val="black"/>
                </a:solidFill>
                <a:latin typeface="Calibri Light" panose="020F0302020204030204"/>
              </a:rPr>
              <a:t> </a:t>
            </a:r>
            <a:endParaRPr lang="fr-FR" sz="600" dirty="0">
              <a:solidFill>
                <a:prstClr val="black"/>
              </a:solidFill>
              <a:latin typeface="Calibri Light" panose="020F0302020204030204"/>
            </a:endParaRPr>
          </a:p>
          <a:p>
            <a:pPr algn="just" defTabSz="342900"/>
            <a:endParaRPr lang="fr-FR" sz="825" b="1" u="sng" dirty="0">
              <a:solidFill>
                <a:srgbClr val="9CC602"/>
              </a:solidFill>
              <a:latin typeface="Calibri" panose="020F0502020204030204" pitchFamily="34" charset="0"/>
              <a:ea typeface="SimSun" panose="02010600030101010101" pitchFamily="2" charset="-122"/>
            </a:endParaRPr>
          </a:p>
          <a:p>
            <a:pPr algn="just" defTabSz="342900"/>
            <a:r>
              <a:rPr lang="fr-FR" sz="788" b="1" u="sng" dirty="0">
                <a:solidFill>
                  <a:srgbClr val="9CC602"/>
                </a:solidFill>
                <a:latin typeface="Trebuchet MS" panose="020B0603020202020204" pitchFamily="34" charset="0"/>
              </a:rPr>
              <a:t>Comment passer commande ?</a:t>
            </a:r>
            <a:endParaRPr lang="fr-FR" sz="788" u="sng" dirty="0">
              <a:solidFill>
                <a:srgbClr val="9CC602"/>
              </a:solidFill>
              <a:latin typeface="Trebuchet MS" panose="020B0603020202020204" pitchFamily="34" charset="0"/>
            </a:endParaRPr>
          </a:p>
          <a:p>
            <a:pPr algn="just" defTabSz="342900"/>
            <a:endParaRPr lang="fr-FR" sz="788" b="1" dirty="0">
              <a:solidFill>
                <a:prstClr val="black"/>
              </a:solidFill>
              <a:latin typeface="Trebuchet MS" panose="020B0603020202020204" pitchFamily="34" charset="0"/>
              <a:ea typeface="SimSun" panose="02010600030101010101" pitchFamily="2" charset="-122"/>
            </a:endParaRPr>
          </a:p>
          <a:p>
            <a:pPr algn="just" defTabSz="342900"/>
            <a:r>
              <a:rPr lang="fr-FR" sz="788" b="1" dirty="0">
                <a:solidFill>
                  <a:prstClr val="black"/>
                </a:solidFill>
                <a:latin typeface="Trebuchet MS" panose="020B0603020202020204" pitchFamily="34" charset="0"/>
                <a:ea typeface="SimSun" panose="02010600030101010101" pitchFamily="2" charset="-122"/>
              </a:rPr>
              <a:t>Le producteur contacte par mail en précisant le nombre et le type de contenants(s) par famille de déchet à évacuer ( exemple de demande d’intervention page suivante)</a:t>
            </a:r>
          </a:p>
          <a:p>
            <a:pPr algn="just" defTabSz="342900"/>
            <a:r>
              <a:rPr lang="fr-FR" sz="788" b="1" dirty="0">
                <a:solidFill>
                  <a:prstClr val="black"/>
                </a:solidFill>
                <a:latin typeface="Trebuchet MS" panose="020B0603020202020204" pitchFamily="34" charset="0"/>
                <a:ea typeface="SimSun" panose="02010600030101010101" pitchFamily="2" charset="-122"/>
              </a:rPr>
              <a:t> </a:t>
            </a:r>
          </a:p>
          <a:p>
            <a:pPr algn="just" defTabSz="342900"/>
            <a:r>
              <a:rPr lang="fr-FR" sz="788" b="1" dirty="0">
                <a:solidFill>
                  <a:prstClr val="black"/>
                </a:solidFill>
                <a:latin typeface="Trebuchet MS" panose="020B0603020202020204" pitchFamily="34" charset="0"/>
                <a:ea typeface="SimSun" panose="02010600030101010101" pitchFamily="2" charset="-122"/>
              </a:rPr>
              <a:t>A réception de la commande, CHIMIREC-EST programme un enlèvement </a:t>
            </a:r>
            <a:r>
              <a:rPr lang="fr-FR" sz="788" b="1" dirty="0">
                <a:solidFill>
                  <a:srgbClr val="FF0000"/>
                </a:solidFill>
                <a:latin typeface="Trebuchet MS" panose="020B0603020202020204" pitchFamily="34" charset="0"/>
                <a:ea typeface="SimSun" panose="02010600030101010101" pitchFamily="2" charset="-122"/>
              </a:rPr>
              <a:t>(date choisie par CHIMIREC </a:t>
            </a:r>
            <a:r>
              <a:rPr lang="fr-FR" sz="788" b="1" dirty="0">
                <a:solidFill>
                  <a:srgbClr val="FF0000"/>
                </a:solidFill>
                <a:latin typeface="Trebuchet MS" panose="020B0603020202020204" pitchFamily="34" charset="0"/>
                <a:ea typeface="SimSun" panose="02010600030101010101" pitchFamily="2" charset="-122"/>
                <a:sym typeface="Wingdings" panose="05000000000000000000" pitchFamily="2" charset="2"/>
              </a:rPr>
              <a:t>qui attend d’avoir plusieurs commandes sur un même secteur afin de limiter son impact environnemental)</a:t>
            </a:r>
            <a:r>
              <a:rPr lang="fr-FR" sz="788" b="1" dirty="0">
                <a:solidFill>
                  <a:srgbClr val="FF0000"/>
                </a:solidFill>
                <a:latin typeface="Trebuchet MS" panose="020B0603020202020204" pitchFamily="34" charset="0"/>
                <a:ea typeface="SimSun" panose="02010600030101010101" pitchFamily="2" charset="-122"/>
              </a:rPr>
              <a:t>.</a:t>
            </a:r>
          </a:p>
          <a:p>
            <a:pPr algn="just" defTabSz="342900"/>
            <a:r>
              <a:rPr lang="fr-FR" sz="788" dirty="0">
                <a:solidFill>
                  <a:prstClr val="black"/>
                </a:solidFill>
                <a:latin typeface="Trebuchet MS" panose="020B0603020202020204" pitchFamily="34" charset="0"/>
                <a:ea typeface="SimSun" panose="02010600030101010101" pitchFamily="2" charset="-122"/>
              </a:rPr>
              <a:t> </a:t>
            </a:r>
          </a:p>
          <a:p>
            <a:pPr algn="just" defTabSz="342900"/>
            <a:r>
              <a:rPr lang="fr-FR" sz="788" b="1" dirty="0">
                <a:solidFill>
                  <a:srgbClr val="2E8194"/>
                </a:solidFill>
                <a:latin typeface="Trebuchet MS" panose="020B0603020202020204" pitchFamily="34" charset="0"/>
                <a:ea typeface="SimSun" panose="02010600030101010101" pitchFamily="2" charset="-122"/>
              </a:rPr>
              <a:t>Mail : </a:t>
            </a:r>
            <a:r>
              <a:rPr lang="fr-FR" sz="788" b="1" u="sng" dirty="0">
                <a:solidFill>
                  <a:srgbClr val="2E8194"/>
                </a:solidFill>
                <a:latin typeface="Trebuchet MS" panose="020B0603020202020204" pitchFamily="34" charset="0"/>
                <a:ea typeface="SimSun" panose="02010600030101010101" pitchFamily="2" charset="-122"/>
                <a:hlinkClick r:id="rId4">
                  <a:extLst>
                    <a:ext uri="{A12FA001-AC4F-418D-AE19-62706E023703}">
                      <ahyp:hlinkClr xmlns:ahyp="http://schemas.microsoft.com/office/drawing/2018/hyperlinkcolor" val="tx"/>
                    </a:ext>
                  </a:extLst>
                </a:hlinkClick>
              </a:rPr>
              <a:t>chimirec-est@chimirec.fr</a:t>
            </a:r>
            <a:endParaRPr lang="fr-FR" sz="788" dirty="0">
              <a:solidFill>
                <a:srgbClr val="2E8194"/>
              </a:solidFill>
              <a:latin typeface="Trebuchet MS" panose="020B0603020202020204" pitchFamily="34" charset="0"/>
              <a:ea typeface="SimSun" panose="02010600030101010101" pitchFamily="2" charset="-122"/>
            </a:endParaRPr>
          </a:p>
          <a:p>
            <a:pPr defTabSz="342900"/>
            <a:endParaRPr lang="fr-FR" sz="600" dirty="0">
              <a:solidFill>
                <a:prstClr val="black"/>
              </a:solidFill>
              <a:latin typeface="Calibri Light" panose="020F0302020204030204"/>
            </a:endParaRPr>
          </a:p>
          <a:p>
            <a:pPr marL="214313" indent="-214313" defTabSz="342900">
              <a:buFont typeface="Wingdings" panose="05000000000000000000" pitchFamily="2" charset="2"/>
              <a:buChar char="Ø"/>
            </a:pPr>
            <a:endParaRPr lang="fr-FR" sz="600" b="1" dirty="0">
              <a:solidFill>
                <a:prstClr val="black"/>
              </a:solidFill>
              <a:latin typeface="Trebuchet MS" panose="020B0603020202020204" pitchFamily="34" charset="0"/>
            </a:endParaRPr>
          </a:p>
          <a:p>
            <a:pPr algn="just" defTabSz="685800" eaLnBrk="0" fontAlgn="base" hangingPunct="0">
              <a:spcBef>
                <a:spcPct val="0"/>
              </a:spcBef>
              <a:spcAft>
                <a:spcPct val="0"/>
              </a:spcAft>
              <a:defRPr/>
            </a:pPr>
            <a:endParaRPr kumimoji="1" lang="fr-FR" sz="1350" b="1" kern="0" dirty="0">
              <a:solidFill>
                <a:prstClr val="black"/>
              </a:solidFill>
              <a:latin typeface="Arial"/>
            </a:endParaRPr>
          </a:p>
        </p:txBody>
      </p:sp>
      <p:sp>
        <p:nvSpPr>
          <p:cNvPr id="22" name="Arrondir un rectangle avec un coin diagonal 12">
            <a:extLst>
              <a:ext uri="{FF2B5EF4-FFF2-40B4-BE49-F238E27FC236}">
                <a16:creationId xmlns:a16="http://schemas.microsoft.com/office/drawing/2014/main" id="{C276FDBF-3BB1-457A-8879-D1D7F3A9A3DB}"/>
              </a:ext>
            </a:extLst>
          </p:cNvPr>
          <p:cNvSpPr/>
          <p:nvPr/>
        </p:nvSpPr>
        <p:spPr>
          <a:xfrm>
            <a:off x="5686646" y="1706294"/>
            <a:ext cx="3118582" cy="1268726"/>
          </a:xfrm>
          <a:prstGeom prst="round2DiagRect">
            <a:avLst>
              <a:gd name="adj1" fmla="val 16667"/>
              <a:gd name="adj2" fmla="val 0"/>
            </a:avLst>
          </a:prstGeom>
          <a:noFill/>
          <a:ln w="25400" cap="flat" cmpd="sng" algn="ctr">
            <a:solidFill>
              <a:srgbClr val="9CC602"/>
            </a:solidFill>
            <a:prstDash val="solid"/>
          </a:ln>
          <a:effectLst/>
        </p:spPr>
        <p:txBody>
          <a:bodyPr rtlCol="0" anchor="ctr"/>
          <a:lstStyle/>
          <a:p>
            <a:pPr defTabSz="342900"/>
            <a:endParaRPr lang="fr-FR" sz="1350" b="1" dirty="0">
              <a:solidFill>
                <a:prstClr val="black"/>
              </a:solidFill>
              <a:latin typeface="Trebuchet MS" panose="020B0603020202020204" pitchFamily="34" charset="0"/>
            </a:endParaRPr>
          </a:p>
          <a:p>
            <a:pPr defTabSz="342900"/>
            <a:r>
              <a:rPr lang="fr-FR" sz="600" b="1" dirty="0">
                <a:solidFill>
                  <a:prstClr val="black"/>
                </a:solidFill>
                <a:latin typeface="Calibri Light" panose="020F0302020204030204"/>
              </a:rPr>
              <a:t> </a:t>
            </a:r>
            <a:endParaRPr lang="fr-FR" sz="600" dirty="0">
              <a:solidFill>
                <a:prstClr val="black"/>
              </a:solidFill>
              <a:latin typeface="Calibri Light" panose="020F0302020204030204"/>
            </a:endParaRPr>
          </a:p>
          <a:p>
            <a:pPr algn="just" defTabSz="342900"/>
            <a:endParaRPr lang="fr-FR" sz="825" b="1" u="sng" dirty="0">
              <a:solidFill>
                <a:srgbClr val="9CC602"/>
              </a:solidFill>
              <a:latin typeface="Calibri" panose="020F0502020204030204" pitchFamily="34" charset="0"/>
              <a:ea typeface="SimSun" panose="02010600030101010101" pitchFamily="2" charset="-122"/>
            </a:endParaRPr>
          </a:p>
          <a:p>
            <a:pPr algn="just" defTabSz="342900"/>
            <a:r>
              <a:rPr lang="fr-FR" sz="788" b="1" u="sng" dirty="0">
                <a:solidFill>
                  <a:srgbClr val="9CC602"/>
                </a:solidFill>
                <a:latin typeface="Trebuchet MS" panose="020B0603020202020204" pitchFamily="34" charset="0"/>
              </a:rPr>
              <a:t>A réception de la commande, que se passe-t-il ?</a:t>
            </a:r>
            <a:endParaRPr lang="fr-FR" sz="788" b="1" dirty="0">
              <a:solidFill>
                <a:prstClr val="black"/>
              </a:solidFill>
              <a:latin typeface="Trebuchet MS" panose="020B0603020202020204" pitchFamily="34" charset="0"/>
              <a:ea typeface="SimSun" panose="02010600030101010101" pitchFamily="2" charset="-122"/>
            </a:endParaRPr>
          </a:p>
          <a:p>
            <a:pPr algn="just" defTabSz="342900"/>
            <a:endParaRPr lang="fr-FR" sz="600" dirty="0">
              <a:solidFill>
                <a:prstClr val="black"/>
              </a:solidFill>
              <a:latin typeface="Calibri Light" panose="020F0302020204030204"/>
            </a:endParaRPr>
          </a:p>
          <a:p>
            <a:pPr algn="just" defTabSz="342900"/>
            <a:r>
              <a:rPr lang="fr-FR" sz="788" b="1" dirty="0">
                <a:solidFill>
                  <a:prstClr val="black"/>
                </a:solidFill>
                <a:latin typeface="Trebuchet MS" panose="020B0603020202020204" pitchFamily="34" charset="0"/>
                <a:ea typeface="SimSun" panose="02010600030101010101" pitchFamily="2" charset="-122"/>
              </a:rPr>
              <a:t>Le service logistique de CHIMIREC-EST planifiera votre demande pour venir effectuer la collecte.</a:t>
            </a:r>
          </a:p>
          <a:p>
            <a:pPr algn="just" defTabSz="342900"/>
            <a:r>
              <a:rPr lang="fr-FR" sz="788" b="1" dirty="0">
                <a:solidFill>
                  <a:prstClr val="black"/>
                </a:solidFill>
                <a:latin typeface="Trebuchet MS" panose="020B0603020202020204" pitchFamily="34" charset="0"/>
                <a:ea typeface="SimSun" panose="02010600030101010101" pitchFamily="2" charset="-122"/>
              </a:rPr>
              <a:t>Nous procéderons à la rotation des contenants pleins contre des vides </a:t>
            </a:r>
            <a:r>
              <a:rPr lang="fr-FR" sz="788" b="1" dirty="0">
                <a:solidFill>
                  <a:srgbClr val="FF0000"/>
                </a:solidFill>
                <a:latin typeface="Trebuchet MS" panose="020B0603020202020204" pitchFamily="34" charset="0"/>
                <a:ea typeface="SimSun" panose="02010600030101010101" pitchFamily="2" charset="-122"/>
              </a:rPr>
              <a:t>sans délai d’intervention imposé.</a:t>
            </a:r>
          </a:p>
          <a:p>
            <a:pPr algn="just" defTabSz="342900"/>
            <a:endParaRPr lang="fr-FR" sz="788" b="1" dirty="0">
              <a:solidFill>
                <a:srgbClr val="FF0000"/>
              </a:solidFill>
              <a:latin typeface="Trebuchet MS" panose="020B0603020202020204" pitchFamily="34" charset="0"/>
              <a:ea typeface="SimSun" panose="02010600030101010101" pitchFamily="2" charset="-122"/>
            </a:endParaRPr>
          </a:p>
          <a:p>
            <a:pPr algn="just" defTabSz="342900"/>
            <a:r>
              <a:rPr lang="fr-FR" sz="788" b="1" dirty="0">
                <a:solidFill>
                  <a:srgbClr val="FF0000"/>
                </a:solidFill>
                <a:latin typeface="Trebuchet MS" panose="020B0603020202020204" pitchFamily="34" charset="0"/>
                <a:ea typeface="SimSun" panose="02010600030101010101" pitchFamily="2" charset="-122"/>
              </a:rPr>
              <a:t>CHIMIREC EST s’occupe de la rédaction des BSD sous TRACK DECHET.</a:t>
            </a:r>
          </a:p>
          <a:p>
            <a:pPr marL="214313" indent="-214313" defTabSz="342900">
              <a:buFont typeface="Wingdings" panose="05000000000000000000" pitchFamily="2" charset="2"/>
              <a:buChar char="Ø"/>
            </a:pPr>
            <a:endParaRPr lang="fr-FR" sz="600" b="1" dirty="0">
              <a:solidFill>
                <a:prstClr val="black"/>
              </a:solidFill>
              <a:latin typeface="Trebuchet MS" panose="020B0603020202020204" pitchFamily="34" charset="0"/>
            </a:endParaRPr>
          </a:p>
          <a:p>
            <a:pPr algn="just" defTabSz="685800" eaLnBrk="0" fontAlgn="base" hangingPunct="0">
              <a:spcBef>
                <a:spcPct val="0"/>
              </a:spcBef>
              <a:spcAft>
                <a:spcPct val="0"/>
              </a:spcAft>
              <a:defRPr/>
            </a:pPr>
            <a:endParaRPr kumimoji="1" lang="fr-FR" sz="1350" b="1" kern="0" dirty="0">
              <a:solidFill>
                <a:prstClr val="black"/>
              </a:solidFill>
              <a:latin typeface="Arial"/>
            </a:endParaRPr>
          </a:p>
        </p:txBody>
      </p:sp>
      <p:sp>
        <p:nvSpPr>
          <p:cNvPr id="23" name="Arrondir un rectangle avec un coin diagonal 12">
            <a:extLst>
              <a:ext uri="{FF2B5EF4-FFF2-40B4-BE49-F238E27FC236}">
                <a16:creationId xmlns:a16="http://schemas.microsoft.com/office/drawing/2014/main" id="{2AD2C29A-AE59-4501-979E-11F5D4E0C3B4}"/>
              </a:ext>
            </a:extLst>
          </p:cNvPr>
          <p:cNvSpPr/>
          <p:nvPr/>
        </p:nvSpPr>
        <p:spPr>
          <a:xfrm>
            <a:off x="4219517" y="3381736"/>
            <a:ext cx="4635959" cy="797945"/>
          </a:xfrm>
          <a:prstGeom prst="round2DiagRect">
            <a:avLst>
              <a:gd name="adj1" fmla="val 16667"/>
              <a:gd name="adj2" fmla="val 0"/>
            </a:avLst>
          </a:prstGeom>
          <a:noFill/>
          <a:ln w="25400" cap="flat" cmpd="sng" algn="ctr">
            <a:solidFill>
              <a:srgbClr val="9CC602"/>
            </a:solidFill>
            <a:prstDash val="solid"/>
          </a:ln>
          <a:effectLst/>
        </p:spPr>
        <p:txBody>
          <a:bodyPr rtlCol="0" anchor="ctr"/>
          <a:lstStyle/>
          <a:p>
            <a:pPr defTabSz="342900"/>
            <a:endParaRPr lang="fr-FR" sz="1350" b="1" dirty="0">
              <a:solidFill>
                <a:prstClr val="black"/>
              </a:solidFill>
              <a:latin typeface="Trebuchet MS" panose="020B0603020202020204" pitchFamily="34" charset="0"/>
            </a:endParaRPr>
          </a:p>
          <a:p>
            <a:pPr defTabSz="342900"/>
            <a:endParaRPr lang="fr-FR" sz="788" b="1" u="sng" dirty="0">
              <a:solidFill>
                <a:srgbClr val="9CC602"/>
              </a:solidFill>
              <a:latin typeface="Trebuchet MS" panose="020B0603020202020204" pitchFamily="34" charset="0"/>
            </a:endParaRPr>
          </a:p>
          <a:p>
            <a:pPr algn="just" defTabSz="342900"/>
            <a:r>
              <a:rPr lang="fr-FR" sz="788" b="1" u="sng" dirty="0">
                <a:solidFill>
                  <a:srgbClr val="9CC602"/>
                </a:solidFill>
                <a:latin typeface="Trebuchet MS" panose="020B0603020202020204" pitchFamily="34" charset="0"/>
              </a:rPr>
              <a:t>Et après ?</a:t>
            </a:r>
            <a:endParaRPr lang="fr-FR" sz="788" u="sng" dirty="0">
              <a:solidFill>
                <a:srgbClr val="9CC602"/>
              </a:solidFill>
              <a:latin typeface="Trebuchet MS" panose="020B0603020202020204" pitchFamily="34" charset="0"/>
            </a:endParaRPr>
          </a:p>
          <a:p>
            <a:pPr algn="just" defTabSz="342900"/>
            <a:endParaRPr lang="fr-FR" sz="788" b="1" dirty="0">
              <a:solidFill>
                <a:prstClr val="black"/>
              </a:solidFill>
              <a:latin typeface="Trebuchet MS" panose="020B0603020202020204" pitchFamily="34" charset="0"/>
              <a:ea typeface="SimSun" panose="02010600030101010101" pitchFamily="2" charset="-122"/>
            </a:endParaRPr>
          </a:p>
          <a:p>
            <a:pPr algn="just" defTabSz="342900"/>
            <a:r>
              <a:rPr lang="fr-FR" sz="788" b="1" dirty="0">
                <a:solidFill>
                  <a:prstClr val="black"/>
                </a:solidFill>
                <a:latin typeface="Trebuchet MS" panose="020B0603020202020204" pitchFamily="34" charset="0"/>
              </a:rPr>
              <a:t>Une fois les contenants acheminés sur les plateformes de regroupement, ils seront pesés, regroupés, puis envoyés vers des centres de traitement agréés.</a:t>
            </a:r>
          </a:p>
          <a:p>
            <a:pPr marL="214313" indent="-214313" algn="just" defTabSz="342900">
              <a:buFont typeface="Wingdings" panose="05000000000000000000" pitchFamily="2" charset="2"/>
              <a:buChar char="Ø"/>
            </a:pPr>
            <a:endParaRPr lang="fr-FR" sz="788" b="1" dirty="0">
              <a:solidFill>
                <a:prstClr val="black"/>
              </a:solidFill>
              <a:latin typeface="Trebuchet MS" panose="020B0603020202020204" pitchFamily="34" charset="0"/>
            </a:endParaRPr>
          </a:p>
          <a:p>
            <a:pPr marL="214313" indent="-214313" defTabSz="342900">
              <a:buFont typeface="Wingdings" panose="05000000000000000000" pitchFamily="2" charset="2"/>
              <a:buChar char="Ø"/>
            </a:pPr>
            <a:endParaRPr lang="fr-FR" sz="600" b="1" dirty="0">
              <a:solidFill>
                <a:srgbClr val="2E8194"/>
              </a:solidFill>
              <a:latin typeface="Trebuchet MS" panose="020B0603020202020204" pitchFamily="34" charset="0"/>
            </a:endParaRPr>
          </a:p>
          <a:p>
            <a:pPr algn="just" defTabSz="685800" eaLnBrk="0" fontAlgn="base" hangingPunct="0">
              <a:spcBef>
                <a:spcPct val="0"/>
              </a:spcBef>
              <a:spcAft>
                <a:spcPct val="0"/>
              </a:spcAft>
              <a:defRPr/>
            </a:pPr>
            <a:endParaRPr kumimoji="1" lang="fr-FR" sz="1350" b="1" kern="0" dirty="0">
              <a:solidFill>
                <a:prstClr val="black"/>
              </a:solidFill>
              <a:latin typeface="Arial"/>
            </a:endParaRPr>
          </a:p>
        </p:txBody>
      </p:sp>
      <p:pic>
        <p:nvPicPr>
          <p:cNvPr id="6" name="Image 5" descr="Une image contenant texte&#10;&#10;Description générée automatiquement">
            <a:extLst>
              <a:ext uri="{FF2B5EF4-FFF2-40B4-BE49-F238E27FC236}">
                <a16:creationId xmlns:a16="http://schemas.microsoft.com/office/drawing/2014/main" id="{D8F6EDD7-B213-4A25-B042-997E0DEABE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9518" y="2093140"/>
            <a:ext cx="1024324" cy="1028421"/>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1B9E1E8A-74BF-43C7-8567-E6FAF614DBB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4713" y="3683891"/>
            <a:ext cx="2004190" cy="2004190"/>
          </a:xfrm>
          <a:prstGeom prst="rect">
            <a:avLst/>
          </a:prstGeom>
        </p:spPr>
      </p:pic>
      <p:pic>
        <p:nvPicPr>
          <p:cNvPr id="12" name="Image 11">
            <a:extLst>
              <a:ext uri="{FF2B5EF4-FFF2-40B4-BE49-F238E27FC236}">
                <a16:creationId xmlns:a16="http://schemas.microsoft.com/office/drawing/2014/main" id="{8D9F7359-CA79-4C4D-8D34-5B7CEB7B30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29" y="3722416"/>
            <a:ext cx="2041078" cy="2041078"/>
          </a:xfrm>
          <a:prstGeom prst="rect">
            <a:avLst/>
          </a:prstGeom>
        </p:spPr>
      </p:pic>
      <p:pic>
        <p:nvPicPr>
          <p:cNvPr id="25" name="Image 24" descr="Une image contenant silhouette, bouteille, lumière&#10;&#10;Description générée automatiquement">
            <a:extLst>
              <a:ext uri="{FF2B5EF4-FFF2-40B4-BE49-F238E27FC236}">
                <a16:creationId xmlns:a16="http://schemas.microsoft.com/office/drawing/2014/main" id="{D5469DF8-BF3A-4955-A7FE-8DD6A78495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6480" y="0"/>
            <a:ext cx="1362792" cy="1362792"/>
          </a:xfrm>
          <a:prstGeom prst="rect">
            <a:avLst/>
          </a:prstGeom>
        </p:spPr>
      </p:pic>
    </p:spTree>
    <p:extLst>
      <p:ext uri="{BB962C8B-B14F-4D97-AF65-F5344CB8AC3E}">
        <p14:creationId xmlns:p14="http://schemas.microsoft.com/office/powerpoint/2010/main" val="1521905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6DA84AC-24F4-4B85-90C2-8A4FBD43388F}"/>
              </a:ext>
            </a:extLst>
          </p:cNvPr>
          <p:cNvPicPr>
            <a:picLocks noChangeAspect="1"/>
          </p:cNvPicPr>
          <p:nvPr/>
        </p:nvPicPr>
        <p:blipFill>
          <a:blip r:embed="rId3"/>
          <a:stretch>
            <a:fillRect/>
          </a:stretch>
        </p:blipFill>
        <p:spPr>
          <a:xfrm>
            <a:off x="2773048" y="754298"/>
            <a:ext cx="3338905" cy="4303477"/>
          </a:xfrm>
          <a:prstGeom prst="rect">
            <a:avLst/>
          </a:prstGeom>
        </p:spPr>
      </p:pic>
      <p:sp>
        <p:nvSpPr>
          <p:cNvPr id="7" name="Rectangle à coins arrondis 4">
            <a:extLst>
              <a:ext uri="{FF2B5EF4-FFF2-40B4-BE49-F238E27FC236}">
                <a16:creationId xmlns:a16="http://schemas.microsoft.com/office/drawing/2014/main" id="{28CDBA29-50E1-495E-B4DD-70237C3D5B82}"/>
              </a:ext>
            </a:extLst>
          </p:cNvPr>
          <p:cNvSpPr/>
          <p:nvPr/>
        </p:nvSpPr>
        <p:spPr>
          <a:xfrm>
            <a:off x="0" y="-5096"/>
            <a:ext cx="7047000" cy="729000"/>
          </a:xfrm>
          <a:custGeom>
            <a:avLst/>
            <a:gdLst>
              <a:gd name="connsiteX0" fmla="*/ 0 w 9144000"/>
              <a:gd name="connsiteY0" fmla="*/ 199463 h 1196752"/>
              <a:gd name="connsiteX1" fmla="*/ 199463 w 9144000"/>
              <a:gd name="connsiteY1" fmla="*/ 0 h 1196752"/>
              <a:gd name="connsiteX2" fmla="*/ 8944537 w 9144000"/>
              <a:gd name="connsiteY2" fmla="*/ 0 h 1196752"/>
              <a:gd name="connsiteX3" fmla="*/ 9144000 w 9144000"/>
              <a:gd name="connsiteY3" fmla="*/ 199463 h 1196752"/>
              <a:gd name="connsiteX4" fmla="*/ 9144000 w 9144000"/>
              <a:gd name="connsiteY4" fmla="*/ 997289 h 1196752"/>
              <a:gd name="connsiteX5" fmla="*/ 8944537 w 9144000"/>
              <a:gd name="connsiteY5" fmla="*/ 1196752 h 1196752"/>
              <a:gd name="connsiteX6" fmla="*/ 199463 w 9144000"/>
              <a:gd name="connsiteY6" fmla="*/ 1196752 h 1196752"/>
              <a:gd name="connsiteX7" fmla="*/ 0 w 9144000"/>
              <a:gd name="connsiteY7" fmla="*/ 997289 h 1196752"/>
              <a:gd name="connsiteX8" fmla="*/ 0 w 9144000"/>
              <a:gd name="connsiteY8" fmla="*/ 199463 h 1196752"/>
              <a:gd name="connsiteX0" fmla="*/ 52 w 9144052"/>
              <a:gd name="connsiteY0" fmla="*/ 199463 h 1196752"/>
              <a:gd name="connsiteX1" fmla="*/ 104417 w 9144052"/>
              <a:gd name="connsiteY1" fmla="*/ 7315 h 1196752"/>
              <a:gd name="connsiteX2" fmla="*/ 8944589 w 9144052"/>
              <a:gd name="connsiteY2" fmla="*/ 0 h 1196752"/>
              <a:gd name="connsiteX3" fmla="*/ 9144052 w 9144052"/>
              <a:gd name="connsiteY3" fmla="*/ 199463 h 1196752"/>
              <a:gd name="connsiteX4" fmla="*/ 9144052 w 9144052"/>
              <a:gd name="connsiteY4" fmla="*/ 997289 h 1196752"/>
              <a:gd name="connsiteX5" fmla="*/ 8944589 w 9144052"/>
              <a:gd name="connsiteY5" fmla="*/ 1196752 h 1196752"/>
              <a:gd name="connsiteX6" fmla="*/ 199515 w 9144052"/>
              <a:gd name="connsiteY6" fmla="*/ 1196752 h 1196752"/>
              <a:gd name="connsiteX7" fmla="*/ 52 w 9144052"/>
              <a:gd name="connsiteY7" fmla="*/ 997289 h 1196752"/>
              <a:gd name="connsiteX8" fmla="*/ 52 w 9144052"/>
              <a:gd name="connsiteY8" fmla="*/ 199463 h 1196752"/>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214918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9" fmla="*/ 574802 w 9718802"/>
              <a:gd name="connsiteY9" fmla="*/ 214918 h 1212207"/>
              <a:gd name="connsiteX0" fmla="*/ 574802 w 9718802"/>
              <a:gd name="connsiteY0" fmla="*/ 1012744 h 1212207"/>
              <a:gd name="connsiteX1" fmla="*/ 582117 w 9718802"/>
              <a:gd name="connsiteY1" fmla="*/ 11983 h 1212207"/>
              <a:gd name="connsiteX2" fmla="*/ 679167 w 9718802"/>
              <a:gd name="connsiteY2" fmla="*/ 22770 h 1212207"/>
              <a:gd name="connsiteX3" fmla="*/ 9519339 w 9718802"/>
              <a:gd name="connsiteY3" fmla="*/ 15455 h 1212207"/>
              <a:gd name="connsiteX4" fmla="*/ 9718802 w 9718802"/>
              <a:gd name="connsiteY4" fmla="*/ 214918 h 1212207"/>
              <a:gd name="connsiteX5" fmla="*/ 9718802 w 9718802"/>
              <a:gd name="connsiteY5" fmla="*/ 1012744 h 1212207"/>
              <a:gd name="connsiteX6" fmla="*/ 9519339 w 9718802"/>
              <a:gd name="connsiteY6" fmla="*/ 1212207 h 1212207"/>
              <a:gd name="connsiteX7" fmla="*/ 774265 w 9718802"/>
              <a:gd name="connsiteY7" fmla="*/ 1212207 h 1212207"/>
              <a:gd name="connsiteX8" fmla="*/ 574802 w 9718802"/>
              <a:gd name="connsiteY8" fmla="*/ 1012744 h 1212207"/>
              <a:gd name="connsiteX0" fmla="*/ 590172 w 9734172"/>
              <a:gd name="connsiteY0" fmla="*/ 997289 h 1196752"/>
              <a:gd name="connsiteX1" fmla="*/ 694537 w 9734172"/>
              <a:gd name="connsiteY1" fmla="*/ 7315 h 1196752"/>
              <a:gd name="connsiteX2" fmla="*/ 9534709 w 9734172"/>
              <a:gd name="connsiteY2" fmla="*/ 0 h 1196752"/>
              <a:gd name="connsiteX3" fmla="*/ 9734172 w 9734172"/>
              <a:gd name="connsiteY3" fmla="*/ 199463 h 1196752"/>
              <a:gd name="connsiteX4" fmla="*/ 9734172 w 9734172"/>
              <a:gd name="connsiteY4" fmla="*/ 997289 h 1196752"/>
              <a:gd name="connsiteX5" fmla="*/ 9534709 w 9734172"/>
              <a:gd name="connsiteY5" fmla="*/ 1196752 h 1196752"/>
              <a:gd name="connsiteX6" fmla="*/ 789635 w 9734172"/>
              <a:gd name="connsiteY6" fmla="*/ 1196752 h 1196752"/>
              <a:gd name="connsiteX7" fmla="*/ 590172 w 9734172"/>
              <a:gd name="connsiteY7" fmla="*/ 997289 h 1196752"/>
              <a:gd name="connsiteX0" fmla="*/ 659259 w 9803259"/>
              <a:gd name="connsiteY0" fmla="*/ 997289 h 1196752"/>
              <a:gd name="connsiteX1" fmla="*/ 668527 w 9803259"/>
              <a:gd name="connsiteY1" fmla="*/ 14630 h 1196752"/>
              <a:gd name="connsiteX2" fmla="*/ 9603796 w 9803259"/>
              <a:gd name="connsiteY2" fmla="*/ 0 h 1196752"/>
              <a:gd name="connsiteX3" fmla="*/ 9803259 w 9803259"/>
              <a:gd name="connsiteY3" fmla="*/ 199463 h 1196752"/>
              <a:gd name="connsiteX4" fmla="*/ 9803259 w 9803259"/>
              <a:gd name="connsiteY4" fmla="*/ 997289 h 1196752"/>
              <a:gd name="connsiteX5" fmla="*/ 9603796 w 9803259"/>
              <a:gd name="connsiteY5" fmla="*/ 1196752 h 1196752"/>
              <a:gd name="connsiteX6" fmla="*/ 858722 w 9803259"/>
              <a:gd name="connsiteY6" fmla="*/ 1196752 h 1196752"/>
              <a:gd name="connsiteX7" fmla="*/ 659259 w 9803259"/>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207015 w 9151552"/>
              <a:gd name="connsiteY6" fmla="*/ 1196752 h 1196752"/>
              <a:gd name="connsiteX7" fmla="*/ 7552 w 9151552"/>
              <a:gd name="connsiteY7"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199463 h 1196752"/>
              <a:gd name="connsiteX4" fmla="*/ 9151552 w 9151552"/>
              <a:gd name="connsiteY4" fmla="*/ 237930 h 1196752"/>
              <a:gd name="connsiteX5" fmla="*/ 9151552 w 9151552"/>
              <a:gd name="connsiteY5" fmla="*/ 997289 h 1196752"/>
              <a:gd name="connsiteX6" fmla="*/ 8952089 w 9151552"/>
              <a:gd name="connsiteY6" fmla="*/ 1196752 h 1196752"/>
              <a:gd name="connsiteX7" fmla="*/ 7552 w 9151552"/>
              <a:gd name="connsiteY7" fmla="*/ 997289 h 1196752"/>
              <a:gd name="connsiteX0" fmla="*/ 7552 w 9676246"/>
              <a:gd name="connsiteY0" fmla="*/ 997289 h 1196752"/>
              <a:gd name="connsiteX1" fmla="*/ 16820 w 9676246"/>
              <a:gd name="connsiteY1" fmla="*/ 14630 h 1196752"/>
              <a:gd name="connsiteX2" fmla="*/ 8952089 w 9676246"/>
              <a:gd name="connsiteY2" fmla="*/ 0 h 1196752"/>
              <a:gd name="connsiteX3" fmla="*/ 9151552 w 9676246"/>
              <a:gd name="connsiteY3" fmla="*/ 237930 h 1196752"/>
              <a:gd name="connsiteX4" fmla="*/ 9151552 w 9676246"/>
              <a:gd name="connsiteY4" fmla="*/ 997289 h 1196752"/>
              <a:gd name="connsiteX5" fmla="*/ 8952089 w 9676246"/>
              <a:gd name="connsiteY5" fmla="*/ 1196752 h 1196752"/>
              <a:gd name="connsiteX6" fmla="*/ 7552 w 9676246"/>
              <a:gd name="connsiteY6" fmla="*/ 997289 h 1196752"/>
              <a:gd name="connsiteX0" fmla="*/ 7552 w 9151552"/>
              <a:gd name="connsiteY0" fmla="*/ 997289 h 1196752"/>
              <a:gd name="connsiteX1" fmla="*/ 16820 w 9151552"/>
              <a:gd name="connsiteY1" fmla="*/ 14630 h 1196752"/>
              <a:gd name="connsiteX2" fmla="*/ 8952089 w 9151552"/>
              <a:gd name="connsiteY2" fmla="*/ 0 h 1196752"/>
              <a:gd name="connsiteX3" fmla="*/ 9151552 w 9151552"/>
              <a:gd name="connsiteY3" fmla="*/ 237930 h 1196752"/>
              <a:gd name="connsiteX4" fmla="*/ 9151552 w 9151552"/>
              <a:gd name="connsiteY4" fmla="*/ 997289 h 1196752"/>
              <a:gd name="connsiteX5" fmla="*/ 8952089 w 9151552"/>
              <a:gd name="connsiteY5" fmla="*/ 1196752 h 1196752"/>
              <a:gd name="connsiteX6" fmla="*/ 7552 w 9151552"/>
              <a:gd name="connsiteY6" fmla="*/ 997289 h 1196752"/>
              <a:gd name="connsiteX0" fmla="*/ 7552 w 9151552"/>
              <a:gd name="connsiteY0" fmla="*/ 982659 h 1182122"/>
              <a:gd name="connsiteX1" fmla="*/ 16820 w 9151552"/>
              <a:gd name="connsiteY1" fmla="*/ 0 h 1182122"/>
              <a:gd name="connsiteX2" fmla="*/ 9151552 w 9151552"/>
              <a:gd name="connsiteY2" fmla="*/ 223300 h 1182122"/>
              <a:gd name="connsiteX3" fmla="*/ 9151552 w 9151552"/>
              <a:gd name="connsiteY3" fmla="*/ 982659 h 1182122"/>
              <a:gd name="connsiteX4" fmla="*/ 8952089 w 9151552"/>
              <a:gd name="connsiteY4" fmla="*/ 1182122 h 1182122"/>
              <a:gd name="connsiteX5" fmla="*/ 7552 w 9151552"/>
              <a:gd name="connsiteY5" fmla="*/ 982659 h 1182122"/>
              <a:gd name="connsiteX0" fmla="*/ 7552 w 9151552"/>
              <a:gd name="connsiteY0" fmla="*/ 982659 h 1182122"/>
              <a:gd name="connsiteX1" fmla="*/ 16820 w 9151552"/>
              <a:gd name="connsiteY1" fmla="*/ 0 h 1182122"/>
              <a:gd name="connsiteX2" fmla="*/ 9151552 w 9151552"/>
              <a:gd name="connsiteY2" fmla="*/ 982659 h 1182122"/>
              <a:gd name="connsiteX3" fmla="*/ 8952089 w 9151552"/>
              <a:gd name="connsiteY3" fmla="*/ 1182122 h 1182122"/>
              <a:gd name="connsiteX4" fmla="*/ 7552 w 9151552"/>
              <a:gd name="connsiteY4" fmla="*/ 982659 h 1182122"/>
              <a:gd name="connsiteX0" fmla="*/ 7552 w 9166182"/>
              <a:gd name="connsiteY0" fmla="*/ 982659 h 1182122"/>
              <a:gd name="connsiteX1" fmla="*/ 16820 w 9166182"/>
              <a:gd name="connsiteY1" fmla="*/ 0 h 1182122"/>
              <a:gd name="connsiteX2" fmla="*/ 9166182 w 9166182"/>
              <a:gd name="connsiteY2" fmla="*/ 104835 h 1182122"/>
              <a:gd name="connsiteX3" fmla="*/ 8952089 w 9166182"/>
              <a:gd name="connsiteY3" fmla="*/ 1182122 h 1182122"/>
              <a:gd name="connsiteX4" fmla="*/ 7552 w 9166182"/>
              <a:gd name="connsiteY4" fmla="*/ 982659 h 1182122"/>
              <a:gd name="connsiteX0" fmla="*/ 7552 w 9166182"/>
              <a:gd name="connsiteY0" fmla="*/ 1338681 h 1538144"/>
              <a:gd name="connsiteX1" fmla="*/ 16820 w 9166182"/>
              <a:gd name="connsiteY1" fmla="*/ 356022 h 1538144"/>
              <a:gd name="connsiteX2" fmla="*/ 9166182 w 9166182"/>
              <a:gd name="connsiteY2" fmla="*/ 0 h 1538144"/>
              <a:gd name="connsiteX3" fmla="*/ 8952089 w 9166182"/>
              <a:gd name="connsiteY3" fmla="*/ 1538144 h 1538144"/>
              <a:gd name="connsiteX4" fmla="*/ 7552 w 9166182"/>
              <a:gd name="connsiteY4" fmla="*/ 1338681 h 1538144"/>
              <a:gd name="connsiteX0" fmla="*/ 13737 w 9172367"/>
              <a:gd name="connsiteY0" fmla="*/ 1341103 h 1540566"/>
              <a:gd name="connsiteX1" fmla="*/ 8374 w 9172367"/>
              <a:gd name="connsiteY1" fmla="*/ 0 h 1540566"/>
              <a:gd name="connsiteX2" fmla="*/ 9172367 w 9172367"/>
              <a:gd name="connsiteY2" fmla="*/ 2422 h 1540566"/>
              <a:gd name="connsiteX3" fmla="*/ 8958274 w 9172367"/>
              <a:gd name="connsiteY3" fmla="*/ 1540566 h 1540566"/>
              <a:gd name="connsiteX4" fmla="*/ 13737 w 9172367"/>
              <a:gd name="connsiteY4" fmla="*/ 1341103 h 1540566"/>
              <a:gd name="connsiteX0" fmla="*/ 13737 w 10226145"/>
              <a:gd name="connsiteY0" fmla="*/ 1341103 h 1565409"/>
              <a:gd name="connsiteX1" fmla="*/ 8374 w 10226145"/>
              <a:gd name="connsiteY1" fmla="*/ 0 h 1565409"/>
              <a:gd name="connsiteX2" fmla="*/ 9172367 w 10226145"/>
              <a:gd name="connsiteY2" fmla="*/ 2422 h 1565409"/>
              <a:gd name="connsiteX3" fmla="*/ 10108714 w 10226145"/>
              <a:gd name="connsiteY3" fmla="*/ 1364470 h 1565409"/>
              <a:gd name="connsiteX4" fmla="*/ 8958274 w 10226145"/>
              <a:gd name="connsiteY4" fmla="*/ 1540566 h 1565409"/>
              <a:gd name="connsiteX5" fmla="*/ 13737 w 10226145"/>
              <a:gd name="connsiteY5" fmla="*/ 1341103 h 1565409"/>
              <a:gd name="connsiteX0" fmla="*/ 13737 w 10226145"/>
              <a:gd name="connsiteY0" fmla="*/ 1341103 h 1496818"/>
              <a:gd name="connsiteX1" fmla="*/ 8374 w 10226145"/>
              <a:gd name="connsiteY1" fmla="*/ 0 h 1496818"/>
              <a:gd name="connsiteX2" fmla="*/ 9172367 w 10226145"/>
              <a:gd name="connsiteY2" fmla="*/ 2422 h 1496818"/>
              <a:gd name="connsiteX3" fmla="*/ 10108714 w 10226145"/>
              <a:gd name="connsiteY3" fmla="*/ 1364470 h 1496818"/>
              <a:gd name="connsiteX4" fmla="*/ 3354831 w 10226145"/>
              <a:gd name="connsiteY4" fmla="*/ 1401578 h 1496818"/>
              <a:gd name="connsiteX5" fmla="*/ 13737 w 10226145"/>
              <a:gd name="connsiteY5" fmla="*/ 1341103 h 1496818"/>
              <a:gd name="connsiteX0" fmla="*/ 13737 w 9697705"/>
              <a:gd name="connsiteY0" fmla="*/ 1341103 h 1565698"/>
              <a:gd name="connsiteX1" fmla="*/ 8374 w 9697705"/>
              <a:gd name="connsiteY1" fmla="*/ 0 h 1565698"/>
              <a:gd name="connsiteX2" fmla="*/ 9172367 w 9697705"/>
              <a:gd name="connsiteY2" fmla="*/ 2422 h 1565698"/>
              <a:gd name="connsiteX3" fmla="*/ 8462794 w 9697705"/>
              <a:gd name="connsiteY3" fmla="*/ 1459568 h 1565698"/>
              <a:gd name="connsiteX4" fmla="*/ 3354831 w 9697705"/>
              <a:gd name="connsiteY4" fmla="*/ 1401578 h 1565698"/>
              <a:gd name="connsiteX5" fmla="*/ 13737 w 9697705"/>
              <a:gd name="connsiteY5" fmla="*/ 1341103 h 1565698"/>
              <a:gd name="connsiteX0" fmla="*/ 13737 w 9775525"/>
              <a:gd name="connsiteY0" fmla="*/ 1341103 h 1565698"/>
              <a:gd name="connsiteX1" fmla="*/ 8374 w 9775525"/>
              <a:gd name="connsiteY1" fmla="*/ 0 h 1565698"/>
              <a:gd name="connsiteX2" fmla="*/ 9172367 w 9775525"/>
              <a:gd name="connsiteY2" fmla="*/ 2422 h 1565698"/>
              <a:gd name="connsiteX3" fmla="*/ 8462794 w 9775525"/>
              <a:gd name="connsiteY3" fmla="*/ 1459568 h 1565698"/>
              <a:gd name="connsiteX4" fmla="*/ 3354831 w 9775525"/>
              <a:gd name="connsiteY4" fmla="*/ 1401578 h 1565698"/>
              <a:gd name="connsiteX5" fmla="*/ 13737 w 9775525"/>
              <a:gd name="connsiteY5" fmla="*/ 1341103 h 1565698"/>
              <a:gd name="connsiteX0" fmla="*/ 13737 w 9775525"/>
              <a:gd name="connsiteY0" fmla="*/ 1341103 h 1572167"/>
              <a:gd name="connsiteX1" fmla="*/ 8374 w 9775525"/>
              <a:gd name="connsiteY1" fmla="*/ 0 h 1572167"/>
              <a:gd name="connsiteX2" fmla="*/ 9172367 w 9775525"/>
              <a:gd name="connsiteY2" fmla="*/ 2422 h 1572167"/>
              <a:gd name="connsiteX3" fmla="*/ 8462794 w 9775525"/>
              <a:gd name="connsiteY3" fmla="*/ 1459568 h 1572167"/>
              <a:gd name="connsiteX4" fmla="*/ 3354831 w 9775525"/>
              <a:gd name="connsiteY4" fmla="*/ 1401578 h 1572167"/>
              <a:gd name="connsiteX5" fmla="*/ 13737 w 9775525"/>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72167"/>
              <a:gd name="connsiteX1" fmla="*/ 8374 w 9172367"/>
              <a:gd name="connsiteY1" fmla="*/ 0 h 1572167"/>
              <a:gd name="connsiteX2" fmla="*/ 9172367 w 9172367"/>
              <a:gd name="connsiteY2" fmla="*/ 2422 h 1572167"/>
              <a:gd name="connsiteX3" fmla="*/ 8462794 w 9172367"/>
              <a:gd name="connsiteY3" fmla="*/ 1459568 h 1572167"/>
              <a:gd name="connsiteX4" fmla="*/ 3354831 w 9172367"/>
              <a:gd name="connsiteY4" fmla="*/ 1401578 h 1572167"/>
              <a:gd name="connsiteX5" fmla="*/ 13737 w 9172367"/>
              <a:gd name="connsiteY5" fmla="*/ 1341103 h 1572167"/>
              <a:gd name="connsiteX0" fmla="*/ 13737 w 9172367"/>
              <a:gd name="connsiteY0" fmla="*/ 1341103 h 1584412"/>
              <a:gd name="connsiteX1" fmla="*/ 8374 w 9172367"/>
              <a:gd name="connsiteY1" fmla="*/ 0 h 1584412"/>
              <a:gd name="connsiteX2" fmla="*/ 9172367 w 9172367"/>
              <a:gd name="connsiteY2" fmla="*/ 2422 h 1584412"/>
              <a:gd name="connsiteX3" fmla="*/ 8462794 w 9172367"/>
              <a:gd name="connsiteY3" fmla="*/ 1459568 h 1584412"/>
              <a:gd name="connsiteX4" fmla="*/ 13737 w 9172367"/>
              <a:gd name="connsiteY4" fmla="*/ 1341103 h 1584412"/>
              <a:gd name="connsiteX0" fmla="*/ 8103 w 9166733"/>
              <a:gd name="connsiteY0" fmla="*/ 1341103 h 1584412"/>
              <a:gd name="connsiteX1" fmla="*/ 2740 w 9166733"/>
              <a:gd name="connsiteY1" fmla="*/ 0 h 1584412"/>
              <a:gd name="connsiteX2" fmla="*/ 9166733 w 9166733"/>
              <a:gd name="connsiteY2" fmla="*/ 2422 h 1584412"/>
              <a:gd name="connsiteX3" fmla="*/ 8457160 w 9166733"/>
              <a:gd name="connsiteY3" fmla="*/ 1459568 h 1584412"/>
              <a:gd name="connsiteX4" fmla="*/ 8103 w 9166733"/>
              <a:gd name="connsiteY4" fmla="*/ 1341103 h 1584412"/>
              <a:gd name="connsiteX0" fmla="*/ 8103 w 9166733"/>
              <a:gd name="connsiteY0" fmla="*/ 1341103 h 1536474"/>
              <a:gd name="connsiteX1" fmla="*/ 2740 w 9166733"/>
              <a:gd name="connsiteY1" fmla="*/ 0 h 1536474"/>
              <a:gd name="connsiteX2" fmla="*/ 9166733 w 9166733"/>
              <a:gd name="connsiteY2" fmla="*/ 2422 h 1536474"/>
              <a:gd name="connsiteX3" fmla="*/ 8457160 w 9166733"/>
              <a:gd name="connsiteY3" fmla="*/ 1459568 h 1536474"/>
              <a:gd name="connsiteX4" fmla="*/ 8103 w 9166733"/>
              <a:gd name="connsiteY4" fmla="*/ 1341103 h 1536474"/>
              <a:gd name="connsiteX0" fmla="*/ 8103 w 9166733"/>
              <a:gd name="connsiteY0" fmla="*/ 1341103 h 1685042"/>
              <a:gd name="connsiteX1" fmla="*/ 2740 w 9166733"/>
              <a:gd name="connsiteY1" fmla="*/ 0 h 1685042"/>
              <a:gd name="connsiteX2" fmla="*/ 9166733 w 9166733"/>
              <a:gd name="connsiteY2" fmla="*/ 2422 h 1685042"/>
              <a:gd name="connsiteX3" fmla="*/ 8435214 w 9166733"/>
              <a:gd name="connsiteY3" fmla="*/ 1627818 h 1685042"/>
              <a:gd name="connsiteX4" fmla="*/ 8103 w 9166733"/>
              <a:gd name="connsiteY4" fmla="*/ 1341103 h 1685042"/>
              <a:gd name="connsiteX0" fmla="*/ 8103 w 9166733"/>
              <a:gd name="connsiteY0" fmla="*/ 1341103 h 1630261"/>
              <a:gd name="connsiteX1" fmla="*/ 2740 w 9166733"/>
              <a:gd name="connsiteY1" fmla="*/ 0 h 1630261"/>
              <a:gd name="connsiteX2" fmla="*/ 9166733 w 9166733"/>
              <a:gd name="connsiteY2" fmla="*/ 2422 h 1630261"/>
              <a:gd name="connsiteX3" fmla="*/ 8435214 w 9166733"/>
              <a:gd name="connsiteY3" fmla="*/ 1627818 h 1630261"/>
              <a:gd name="connsiteX4" fmla="*/ 8103 w 9166733"/>
              <a:gd name="connsiteY4" fmla="*/ 1341103 h 1630261"/>
              <a:gd name="connsiteX0" fmla="*/ 8103 w 9166733"/>
              <a:gd name="connsiteY0" fmla="*/ 1341103 h 1342248"/>
              <a:gd name="connsiteX1" fmla="*/ 2740 w 9166733"/>
              <a:gd name="connsiteY1" fmla="*/ 0 h 1342248"/>
              <a:gd name="connsiteX2" fmla="*/ 9166733 w 9166733"/>
              <a:gd name="connsiteY2" fmla="*/ 2422 h 1342248"/>
              <a:gd name="connsiteX3" fmla="*/ 8237704 w 9166733"/>
              <a:gd name="connsiteY3" fmla="*/ 1269373 h 1342248"/>
              <a:gd name="connsiteX4" fmla="*/ 8103 w 9166733"/>
              <a:gd name="connsiteY4" fmla="*/ 1341103 h 1342248"/>
              <a:gd name="connsiteX0" fmla="*/ 8103 w 9166733"/>
              <a:gd name="connsiteY0" fmla="*/ 1341103 h 1379152"/>
              <a:gd name="connsiteX1" fmla="*/ 2740 w 9166733"/>
              <a:gd name="connsiteY1" fmla="*/ 0 h 1379152"/>
              <a:gd name="connsiteX2" fmla="*/ 9166733 w 9166733"/>
              <a:gd name="connsiteY2" fmla="*/ 2422 h 1379152"/>
              <a:gd name="connsiteX3" fmla="*/ 8237704 w 9166733"/>
              <a:gd name="connsiteY3" fmla="*/ 1269373 h 1379152"/>
              <a:gd name="connsiteX4" fmla="*/ 8103 w 9166733"/>
              <a:gd name="connsiteY4" fmla="*/ 1341103 h 1379152"/>
              <a:gd name="connsiteX0" fmla="*/ 8103 w 9166733"/>
              <a:gd name="connsiteY0" fmla="*/ 1341103 h 1490325"/>
              <a:gd name="connsiteX1" fmla="*/ 2740 w 9166733"/>
              <a:gd name="connsiteY1" fmla="*/ 0 h 1490325"/>
              <a:gd name="connsiteX2" fmla="*/ 9166733 w 9166733"/>
              <a:gd name="connsiteY2" fmla="*/ 2422 h 1490325"/>
              <a:gd name="connsiteX3" fmla="*/ 8076769 w 9166733"/>
              <a:gd name="connsiteY3" fmla="*/ 1422993 h 1490325"/>
              <a:gd name="connsiteX4" fmla="*/ 8103 w 9166733"/>
              <a:gd name="connsiteY4" fmla="*/ 1341103 h 1490325"/>
              <a:gd name="connsiteX0" fmla="*/ 8103 w 8691245"/>
              <a:gd name="connsiteY0" fmla="*/ 1345996 h 1495218"/>
              <a:gd name="connsiteX1" fmla="*/ 2740 w 8691245"/>
              <a:gd name="connsiteY1" fmla="*/ 4893 h 1495218"/>
              <a:gd name="connsiteX2" fmla="*/ 8691245 w 8691245"/>
              <a:gd name="connsiteY2" fmla="*/ 0 h 1495218"/>
              <a:gd name="connsiteX3" fmla="*/ 8076769 w 8691245"/>
              <a:gd name="connsiteY3" fmla="*/ 1427886 h 1495218"/>
              <a:gd name="connsiteX4" fmla="*/ 8103 w 8691245"/>
              <a:gd name="connsiteY4" fmla="*/ 1345996 h 1495218"/>
              <a:gd name="connsiteX0" fmla="*/ 8103 w 8691245"/>
              <a:gd name="connsiteY0" fmla="*/ 1345996 h 1454085"/>
              <a:gd name="connsiteX1" fmla="*/ 2740 w 8691245"/>
              <a:gd name="connsiteY1" fmla="*/ 4893 h 1454085"/>
              <a:gd name="connsiteX2" fmla="*/ 8691245 w 8691245"/>
              <a:gd name="connsiteY2" fmla="*/ 0 h 1454085"/>
              <a:gd name="connsiteX3" fmla="*/ 7403771 w 8691245"/>
              <a:gd name="connsiteY3" fmla="*/ 1376680 h 1454085"/>
              <a:gd name="connsiteX4" fmla="*/ 8103 w 8691245"/>
              <a:gd name="connsiteY4" fmla="*/ 1345996 h 1454085"/>
              <a:gd name="connsiteX0" fmla="*/ 8103 w 8691245"/>
              <a:gd name="connsiteY0" fmla="*/ 1345996 h 1376680"/>
              <a:gd name="connsiteX1" fmla="*/ 2740 w 8691245"/>
              <a:gd name="connsiteY1" fmla="*/ 4893 h 1376680"/>
              <a:gd name="connsiteX2" fmla="*/ 8691245 w 8691245"/>
              <a:gd name="connsiteY2" fmla="*/ 0 h 1376680"/>
              <a:gd name="connsiteX3" fmla="*/ 7403771 w 8691245"/>
              <a:gd name="connsiteY3" fmla="*/ 1376680 h 1376680"/>
              <a:gd name="connsiteX4" fmla="*/ 8103 w 8691245"/>
              <a:gd name="connsiteY4" fmla="*/ 1345996 h 1376680"/>
              <a:gd name="connsiteX0" fmla="*/ 8103 w 8691245"/>
              <a:gd name="connsiteY0" fmla="*/ 1345996 h 1387146"/>
              <a:gd name="connsiteX1" fmla="*/ 2740 w 8691245"/>
              <a:gd name="connsiteY1" fmla="*/ 4893 h 1387146"/>
              <a:gd name="connsiteX2" fmla="*/ 8691245 w 8691245"/>
              <a:gd name="connsiteY2" fmla="*/ 0 h 1387146"/>
              <a:gd name="connsiteX3" fmla="*/ 7403771 w 8691245"/>
              <a:gd name="connsiteY3" fmla="*/ 1376680 h 1387146"/>
              <a:gd name="connsiteX4" fmla="*/ 8103 w 8691245"/>
              <a:gd name="connsiteY4" fmla="*/ 1345996 h 1387146"/>
              <a:gd name="connsiteX0" fmla="*/ 1314 w 8691771"/>
              <a:gd name="connsiteY0" fmla="*/ 1331365 h 1385510"/>
              <a:gd name="connsiteX1" fmla="*/ 3266 w 8691771"/>
              <a:gd name="connsiteY1" fmla="*/ 4893 h 1385510"/>
              <a:gd name="connsiteX2" fmla="*/ 8691771 w 8691771"/>
              <a:gd name="connsiteY2" fmla="*/ 0 h 1385510"/>
              <a:gd name="connsiteX3" fmla="*/ 7404297 w 8691771"/>
              <a:gd name="connsiteY3" fmla="*/ 1376680 h 1385510"/>
              <a:gd name="connsiteX4" fmla="*/ 1314 w 8691771"/>
              <a:gd name="connsiteY4" fmla="*/ 1331365 h 1385510"/>
              <a:gd name="connsiteX0" fmla="*/ 0 w 8705088"/>
              <a:gd name="connsiteY0" fmla="*/ 1053387 h 1378881"/>
              <a:gd name="connsiteX1" fmla="*/ 16583 w 8705088"/>
              <a:gd name="connsiteY1" fmla="*/ 4893 h 1378881"/>
              <a:gd name="connsiteX2" fmla="*/ 8705088 w 8705088"/>
              <a:gd name="connsiteY2" fmla="*/ 0 h 1378881"/>
              <a:gd name="connsiteX3" fmla="*/ 7417614 w 8705088"/>
              <a:gd name="connsiteY3" fmla="*/ 1376680 h 1378881"/>
              <a:gd name="connsiteX4" fmla="*/ 0 w 8705088"/>
              <a:gd name="connsiteY4" fmla="*/ 1053387 h 1378881"/>
              <a:gd name="connsiteX0" fmla="*/ 0 w 8705088"/>
              <a:gd name="connsiteY0" fmla="*/ 1053387 h 1306272"/>
              <a:gd name="connsiteX1" fmla="*/ 16583 w 8705088"/>
              <a:gd name="connsiteY1" fmla="*/ 4893 h 1306272"/>
              <a:gd name="connsiteX2" fmla="*/ 8705088 w 8705088"/>
              <a:gd name="connsiteY2" fmla="*/ 0 h 1306272"/>
              <a:gd name="connsiteX3" fmla="*/ 7534657 w 8705088"/>
              <a:gd name="connsiteY3" fmla="*/ 1303528 h 1306272"/>
              <a:gd name="connsiteX4" fmla="*/ 0 w 8705088"/>
              <a:gd name="connsiteY4" fmla="*/ 1053387 h 1306272"/>
              <a:gd name="connsiteX0" fmla="*/ 0 w 8705088"/>
              <a:gd name="connsiteY0" fmla="*/ 1053387 h 1315493"/>
              <a:gd name="connsiteX1" fmla="*/ 16583 w 8705088"/>
              <a:gd name="connsiteY1" fmla="*/ 4893 h 1315493"/>
              <a:gd name="connsiteX2" fmla="*/ 8705088 w 8705088"/>
              <a:gd name="connsiteY2" fmla="*/ 0 h 1315493"/>
              <a:gd name="connsiteX3" fmla="*/ 7534657 w 8705088"/>
              <a:gd name="connsiteY3" fmla="*/ 1303528 h 1315493"/>
              <a:gd name="connsiteX4" fmla="*/ 0 w 8705088"/>
              <a:gd name="connsiteY4" fmla="*/ 1053387 h 1315493"/>
              <a:gd name="connsiteX0" fmla="*/ 0 w 8705088"/>
              <a:gd name="connsiteY0" fmla="*/ 1053387 h 1399599"/>
              <a:gd name="connsiteX1" fmla="*/ 16583 w 8705088"/>
              <a:gd name="connsiteY1" fmla="*/ 4893 h 1399599"/>
              <a:gd name="connsiteX2" fmla="*/ 8705088 w 8705088"/>
              <a:gd name="connsiteY2" fmla="*/ 0 h 1399599"/>
              <a:gd name="connsiteX3" fmla="*/ 7534657 w 8705088"/>
              <a:gd name="connsiteY3" fmla="*/ 1303528 h 1399599"/>
              <a:gd name="connsiteX4" fmla="*/ 5449825 w 8705088"/>
              <a:gd name="connsiteY4" fmla="*/ 1274267 h 1399599"/>
              <a:gd name="connsiteX5" fmla="*/ 0 w 8705088"/>
              <a:gd name="connsiteY5" fmla="*/ 1053387 h 1399599"/>
              <a:gd name="connsiteX0" fmla="*/ 0 w 8705088"/>
              <a:gd name="connsiteY0" fmla="*/ 1053387 h 1369064"/>
              <a:gd name="connsiteX1" fmla="*/ 16583 w 8705088"/>
              <a:gd name="connsiteY1" fmla="*/ 4893 h 1369064"/>
              <a:gd name="connsiteX2" fmla="*/ 8705088 w 8705088"/>
              <a:gd name="connsiteY2" fmla="*/ 0 h 1369064"/>
              <a:gd name="connsiteX3" fmla="*/ 7534657 w 8705088"/>
              <a:gd name="connsiteY3" fmla="*/ 1303528 h 1369064"/>
              <a:gd name="connsiteX4" fmla="*/ 0 w 8705088"/>
              <a:gd name="connsiteY4" fmla="*/ 1053387 h 1369064"/>
              <a:gd name="connsiteX0" fmla="*/ 0 w 8705088"/>
              <a:gd name="connsiteY0" fmla="*/ 1053387 h 1438660"/>
              <a:gd name="connsiteX1" fmla="*/ 16583 w 8705088"/>
              <a:gd name="connsiteY1" fmla="*/ 4893 h 1438660"/>
              <a:gd name="connsiteX2" fmla="*/ 8705088 w 8705088"/>
              <a:gd name="connsiteY2" fmla="*/ 0 h 1438660"/>
              <a:gd name="connsiteX3" fmla="*/ 7534657 w 8705088"/>
              <a:gd name="connsiteY3" fmla="*/ 1303528 h 1438660"/>
              <a:gd name="connsiteX4" fmla="*/ 5259630 w 8705088"/>
              <a:gd name="connsiteY4" fmla="*/ 1369365 h 1438660"/>
              <a:gd name="connsiteX5" fmla="*/ 0 w 8705088"/>
              <a:gd name="connsiteY5" fmla="*/ 1053387 h 1438660"/>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441865"/>
              <a:gd name="connsiteX1" fmla="*/ 16583 w 8705088"/>
              <a:gd name="connsiteY1" fmla="*/ 4893 h 1441865"/>
              <a:gd name="connsiteX2" fmla="*/ 8705088 w 8705088"/>
              <a:gd name="connsiteY2" fmla="*/ 0 h 1441865"/>
              <a:gd name="connsiteX3" fmla="*/ 7534657 w 8705088"/>
              <a:gd name="connsiteY3" fmla="*/ 1303528 h 1441865"/>
              <a:gd name="connsiteX4" fmla="*/ 4469589 w 8705088"/>
              <a:gd name="connsiteY4" fmla="*/ 1376680 h 1441865"/>
              <a:gd name="connsiteX5" fmla="*/ 0 w 8705088"/>
              <a:gd name="connsiteY5" fmla="*/ 1053387 h 1441865"/>
              <a:gd name="connsiteX0" fmla="*/ 0 w 8705088"/>
              <a:gd name="connsiteY0" fmla="*/ 1053387 h 1399489"/>
              <a:gd name="connsiteX1" fmla="*/ 16583 w 8705088"/>
              <a:gd name="connsiteY1" fmla="*/ 4893 h 1399489"/>
              <a:gd name="connsiteX2" fmla="*/ 8705088 w 8705088"/>
              <a:gd name="connsiteY2" fmla="*/ 0 h 1399489"/>
              <a:gd name="connsiteX3" fmla="*/ 7534657 w 8705088"/>
              <a:gd name="connsiteY3" fmla="*/ 1303528 h 1399489"/>
              <a:gd name="connsiteX4" fmla="*/ 5266946 w 8705088"/>
              <a:gd name="connsiteY4" fmla="*/ 1245006 h 1399489"/>
              <a:gd name="connsiteX5" fmla="*/ 0 w 8705088"/>
              <a:gd name="connsiteY5" fmla="*/ 1053387 h 1399489"/>
              <a:gd name="connsiteX0" fmla="*/ 17 w 8705105"/>
              <a:gd name="connsiteY0" fmla="*/ 1053387 h 1399489"/>
              <a:gd name="connsiteX1" fmla="*/ 16600 w 8705105"/>
              <a:gd name="connsiteY1" fmla="*/ 4893 h 1399489"/>
              <a:gd name="connsiteX2" fmla="*/ 8705105 w 8705105"/>
              <a:gd name="connsiteY2" fmla="*/ 0 h 1399489"/>
              <a:gd name="connsiteX3" fmla="*/ 7534674 w 8705105"/>
              <a:gd name="connsiteY3" fmla="*/ 1303528 h 1399489"/>
              <a:gd name="connsiteX4" fmla="*/ 5266963 w 8705105"/>
              <a:gd name="connsiteY4" fmla="*/ 1245006 h 1399489"/>
              <a:gd name="connsiteX5" fmla="*/ 17 w 8705105"/>
              <a:gd name="connsiteY5" fmla="*/ 1053387 h 1399489"/>
              <a:gd name="connsiteX0" fmla="*/ 17 w 8705105"/>
              <a:gd name="connsiteY0" fmla="*/ 1053387 h 1421903"/>
              <a:gd name="connsiteX1" fmla="*/ 16600 w 8705105"/>
              <a:gd name="connsiteY1" fmla="*/ 4893 h 1421903"/>
              <a:gd name="connsiteX2" fmla="*/ 8705105 w 8705105"/>
              <a:gd name="connsiteY2" fmla="*/ 0 h 1421903"/>
              <a:gd name="connsiteX3" fmla="*/ 7534674 w 8705105"/>
              <a:gd name="connsiteY3" fmla="*/ 1303528 h 1421903"/>
              <a:gd name="connsiteX4" fmla="*/ 5186495 w 8705105"/>
              <a:gd name="connsiteY4" fmla="*/ 1325473 h 1421903"/>
              <a:gd name="connsiteX5" fmla="*/ 17 w 8705105"/>
              <a:gd name="connsiteY5" fmla="*/ 1053387 h 1421903"/>
              <a:gd name="connsiteX0" fmla="*/ 0 w 8705088"/>
              <a:gd name="connsiteY0" fmla="*/ 1053387 h 1421903"/>
              <a:gd name="connsiteX1" fmla="*/ 16583 w 8705088"/>
              <a:gd name="connsiteY1" fmla="*/ 4893 h 1421903"/>
              <a:gd name="connsiteX2" fmla="*/ 8705088 w 8705088"/>
              <a:gd name="connsiteY2" fmla="*/ 0 h 1421903"/>
              <a:gd name="connsiteX3" fmla="*/ 7534657 w 8705088"/>
              <a:gd name="connsiteY3" fmla="*/ 1303528 h 1421903"/>
              <a:gd name="connsiteX4" fmla="*/ 5186478 w 8705088"/>
              <a:gd name="connsiteY4" fmla="*/ 1325473 h 1421903"/>
              <a:gd name="connsiteX5" fmla="*/ 0 w 8705088"/>
              <a:gd name="connsiteY5" fmla="*/ 1053387 h 1421903"/>
              <a:gd name="connsiteX0" fmla="*/ 0 w 8705088"/>
              <a:gd name="connsiteY0" fmla="*/ 1053387 h 1363026"/>
              <a:gd name="connsiteX1" fmla="*/ 16583 w 8705088"/>
              <a:gd name="connsiteY1" fmla="*/ 4893 h 1363026"/>
              <a:gd name="connsiteX2" fmla="*/ 8705088 w 8705088"/>
              <a:gd name="connsiteY2" fmla="*/ 0 h 1363026"/>
              <a:gd name="connsiteX3" fmla="*/ 7863841 w 8705088"/>
              <a:gd name="connsiteY3" fmla="*/ 1193800 h 1363026"/>
              <a:gd name="connsiteX4" fmla="*/ 5186478 w 8705088"/>
              <a:gd name="connsiteY4" fmla="*/ 1325473 h 1363026"/>
              <a:gd name="connsiteX5" fmla="*/ 0 w 8705088"/>
              <a:gd name="connsiteY5" fmla="*/ 1053387 h 1363026"/>
              <a:gd name="connsiteX0" fmla="*/ 0 w 8705088"/>
              <a:gd name="connsiteY0" fmla="*/ 1053387 h 1378665"/>
              <a:gd name="connsiteX1" fmla="*/ 16583 w 8705088"/>
              <a:gd name="connsiteY1" fmla="*/ 4893 h 1378665"/>
              <a:gd name="connsiteX2" fmla="*/ 8705088 w 8705088"/>
              <a:gd name="connsiteY2" fmla="*/ 0 h 1378665"/>
              <a:gd name="connsiteX3" fmla="*/ 7863841 w 8705088"/>
              <a:gd name="connsiteY3" fmla="*/ 1193800 h 1378665"/>
              <a:gd name="connsiteX4" fmla="*/ 5186478 w 8705088"/>
              <a:gd name="connsiteY4" fmla="*/ 1325473 h 1378665"/>
              <a:gd name="connsiteX5" fmla="*/ 0 w 8705088"/>
              <a:gd name="connsiteY5" fmla="*/ 1053387 h 1378665"/>
              <a:gd name="connsiteX0" fmla="*/ 0 w 8705088"/>
              <a:gd name="connsiteY0" fmla="*/ 1053387 h 1344656"/>
              <a:gd name="connsiteX1" fmla="*/ 16583 w 8705088"/>
              <a:gd name="connsiteY1" fmla="*/ 4893 h 1344656"/>
              <a:gd name="connsiteX2" fmla="*/ 8705088 w 8705088"/>
              <a:gd name="connsiteY2" fmla="*/ 0 h 1344656"/>
              <a:gd name="connsiteX3" fmla="*/ 7980884 w 8705088"/>
              <a:gd name="connsiteY3" fmla="*/ 1003605 h 1344656"/>
              <a:gd name="connsiteX4" fmla="*/ 5186478 w 8705088"/>
              <a:gd name="connsiteY4" fmla="*/ 1325473 h 1344656"/>
              <a:gd name="connsiteX5" fmla="*/ 0 w 8705088"/>
              <a:gd name="connsiteY5" fmla="*/ 1053387 h 1344656"/>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7980884 w 8705088"/>
              <a:gd name="connsiteY3" fmla="*/ 1003605 h 1351155"/>
              <a:gd name="connsiteX4" fmla="*/ 5186478 w 8705088"/>
              <a:gd name="connsiteY4" fmla="*/ 1325473 h 1351155"/>
              <a:gd name="connsiteX5" fmla="*/ 0 w 8705088"/>
              <a:gd name="connsiteY5" fmla="*/ 1053387 h 1351155"/>
              <a:gd name="connsiteX0" fmla="*/ 0 w 9258677"/>
              <a:gd name="connsiteY0" fmla="*/ 1053387 h 1351155"/>
              <a:gd name="connsiteX1" fmla="*/ 16583 w 9258677"/>
              <a:gd name="connsiteY1" fmla="*/ 4893 h 1351155"/>
              <a:gd name="connsiteX2" fmla="*/ 8705088 w 9258677"/>
              <a:gd name="connsiteY2" fmla="*/ 0 h 1351155"/>
              <a:gd name="connsiteX3" fmla="*/ 8332014 w 9258677"/>
              <a:gd name="connsiteY3" fmla="*/ 667106 h 1351155"/>
              <a:gd name="connsiteX4" fmla="*/ 7980884 w 9258677"/>
              <a:gd name="connsiteY4" fmla="*/ 1003605 h 1351155"/>
              <a:gd name="connsiteX5" fmla="*/ 5186478 w 9258677"/>
              <a:gd name="connsiteY5" fmla="*/ 1325473 h 1351155"/>
              <a:gd name="connsiteX6" fmla="*/ 0 w 9258677"/>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32014 w 8705088"/>
              <a:gd name="connsiteY3" fmla="*/ 667106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51155"/>
              <a:gd name="connsiteX1" fmla="*/ 16583 w 8705088"/>
              <a:gd name="connsiteY1" fmla="*/ 4893 h 1351155"/>
              <a:gd name="connsiteX2" fmla="*/ 8705088 w 8705088"/>
              <a:gd name="connsiteY2" fmla="*/ 0 h 1351155"/>
              <a:gd name="connsiteX3" fmla="*/ 8346645 w 8705088"/>
              <a:gd name="connsiteY3" fmla="*/ 579324 h 1351155"/>
              <a:gd name="connsiteX4" fmla="*/ 7980884 w 8705088"/>
              <a:gd name="connsiteY4" fmla="*/ 1003605 h 1351155"/>
              <a:gd name="connsiteX5" fmla="*/ 5186478 w 8705088"/>
              <a:gd name="connsiteY5" fmla="*/ 1325473 h 1351155"/>
              <a:gd name="connsiteX6" fmla="*/ 0 w 8705088"/>
              <a:gd name="connsiteY6" fmla="*/ 1053387 h 1351155"/>
              <a:gd name="connsiteX0" fmla="*/ 0 w 8705088"/>
              <a:gd name="connsiteY0" fmla="*/ 1053387 h 1370377"/>
              <a:gd name="connsiteX1" fmla="*/ 16583 w 8705088"/>
              <a:gd name="connsiteY1" fmla="*/ 4893 h 1370377"/>
              <a:gd name="connsiteX2" fmla="*/ 8705088 w 8705088"/>
              <a:gd name="connsiteY2" fmla="*/ 0 h 1370377"/>
              <a:gd name="connsiteX3" fmla="*/ 8346645 w 8705088"/>
              <a:gd name="connsiteY3" fmla="*/ 579324 h 1370377"/>
              <a:gd name="connsiteX4" fmla="*/ 7798004 w 8705088"/>
              <a:gd name="connsiteY4" fmla="*/ 1106018 h 1370377"/>
              <a:gd name="connsiteX5" fmla="*/ 5186478 w 8705088"/>
              <a:gd name="connsiteY5" fmla="*/ 1325473 h 1370377"/>
              <a:gd name="connsiteX6" fmla="*/ 0 w 8705088"/>
              <a:gd name="connsiteY6" fmla="*/ 1053387 h 1370377"/>
              <a:gd name="connsiteX0" fmla="*/ 0 w 8705088"/>
              <a:gd name="connsiteY0" fmla="*/ 1053387 h 1345731"/>
              <a:gd name="connsiteX1" fmla="*/ 16583 w 8705088"/>
              <a:gd name="connsiteY1" fmla="*/ 4893 h 1345731"/>
              <a:gd name="connsiteX2" fmla="*/ 8705088 w 8705088"/>
              <a:gd name="connsiteY2" fmla="*/ 0 h 1345731"/>
              <a:gd name="connsiteX3" fmla="*/ 8346645 w 8705088"/>
              <a:gd name="connsiteY3" fmla="*/ 579324 h 1345731"/>
              <a:gd name="connsiteX4" fmla="*/ 7798004 w 8705088"/>
              <a:gd name="connsiteY4" fmla="*/ 1106018 h 1345731"/>
              <a:gd name="connsiteX5" fmla="*/ 5186478 w 8705088"/>
              <a:gd name="connsiteY5" fmla="*/ 1325473 h 1345731"/>
              <a:gd name="connsiteX6" fmla="*/ 0 w 8705088"/>
              <a:gd name="connsiteY6" fmla="*/ 1053387 h 1345731"/>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4318"/>
              <a:gd name="connsiteX1" fmla="*/ 16583 w 8705088"/>
              <a:gd name="connsiteY1" fmla="*/ 4893 h 1344318"/>
              <a:gd name="connsiteX2" fmla="*/ 8705088 w 8705088"/>
              <a:gd name="connsiteY2" fmla="*/ 0 h 1344318"/>
              <a:gd name="connsiteX3" fmla="*/ 8346645 w 8705088"/>
              <a:gd name="connsiteY3" fmla="*/ 579324 h 1344318"/>
              <a:gd name="connsiteX4" fmla="*/ 7857381 w 8705088"/>
              <a:gd name="connsiteY4" fmla="*/ 1088205 h 1344318"/>
              <a:gd name="connsiteX5" fmla="*/ 5186478 w 8705088"/>
              <a:gd name="connsiteY5" fmla="*/ 1325473 h 1344318"/>
              <a:gd name="connsiteX6" fmla="*/ 0 w 8705088"/>
              <a:gd name="connsiteY6" fmla="*/ 1053387 h 1344318"/>
              <a:gd name="connsiteX0" fmla="*/ 0 w 8705088"/>
              <a:gd name="connsiteY0" fmla="*/ 1053387 h 1348387"/>
              <a:gd name="connsiteX1" fmla="*/ 16583 w 8705088"/>
              <a:gd name="connsiteY1" fmla="*/ 4893 h 1348387"/>
              <a:gd name="connsiteX2" fmla="*/ 8705088 w 8705088"/>
              <a:gd name="connsiteY2" fmla="*/ 0 h 1348387"/>
              <a:gd name="connsiteX3" fmla="*/ 8346645 w 8705088"/>
              <a:gd name="connsiteY3" fmla="*/ 579324 h 1348387"/>
              <a:gd name="connsiteX4" fmla="*/ 7857381 w 8705088"/>
              <a:gd name="connsiteY4" fmla="*/ 1088205 h 1348387"/>
              <a:gd name="connsiteX5" fmla="*/ 5186478 w 8705088"/>
              <a:gd name="connsiteY5" fmla="*/ 1325473 h 1348387"/>
              <a:gd name="connsiteX6" fmla="*/ 0 w 8705088"/>
              <a:gd name="connsiteY6" fmla="*/ 1053387 h 1348387"/>
              <a:gd name="connsiteX0" fmla="*/ 0 w 8705088"/>
              <a:gd name="connsiteY0" fmla="*/ 1053387 h 1367097"/>
              <a:gd name="connsiteX1" fmla="*/ 16583 w 8705088"/>
              <a:gd name="connsiteY1" fmla="*/ 4893 h 1367097"/>
              <a:gd name="connsiteX2" fmla="*/ 8705088 w 8705088"/>
              <a:gd name="connsiteY2" fmla="*/ 0 h 1367097"/>
              <a:gd name="connsiteX3" fmla="*/ 8346645 w 8705088"/>
              <a:gd name="connsiteY3" fmla="*/ 579324 h 1367097"/>
              <a:gd name="connsiteX4" fmla="*/ 7518934 w 8705088"/>
              <a:gd name="connsiteY4" fmla="*/ 1195082 h 1367097"/>
              <a:gd name="connsiteX5" fmla="*/ 5186478 w 8705088"/>
              <a:gd name="connsiteY5" fmla="*/ 1325473 h 1367097"/>
              <a:gd name="connsiteX6" fmla="*/ 0 w 8705088"/>
              <a:gd name="connsiteY6" fmla="*/ 1053387 h 1367097"/>
              <a:gd name="connsiteX0" fmla="*/ 0 w 8705088"/>
              <a:gd name="connsiteY0" fmla="*/ 1053387 h 1354083"/>
              <a:gd name="connsiteX1" fmla="*/ 16583 w 8705088"/>
              <a:gd name="connsiteY1" fmla="*/ 4893 h 1354083"/>
              <a:gd name="connsiteX2" fmla="*/ 8705088 w 8705088"/>
              <a:gd name="connsiteY2" fmla="*/ 0 h 1354083"/>
              <a:gd name="connsiteX3" fmla="*/ 8055699 w 8705088"/>
              <a:gd name="connsiteY3" fmla="*/ 644638 h 1354083"/>
              <a:gd name="connsiteX4" fmla="*/ 7518934 w 8705088"/>
              <a:gd name="connsiteY4" fmla="*/ 1195082 h 1354083"/>
              <a:gd name="connsiteX5" fmla="*/ 5186478 w 8705088"/>
              <a:gd name="connsiteY5" fmla="*/ 1325473 h 1354083"/>
              <a:gd name="connsiteX6" fmla="*/ 0 w 8705088"/>
              <a:gd name="connsiteY6" fmla="*/ 1053387 h 1354083"/>
              <a:gd name="connsiteX0" fmla="*/ 0 w 8354766"/>
              <a:gd name="connsiteY0" fmla="*/ 1048494 h 1349190"/>
              <a:gd name="connsiteX1" fmla="*/ 16583 w 8354766"/>
              <a:gd name="connsiteY1" fmla="*/ 0 h 1349190"/>
              <a:gd name="connsiteX2" fmla="*/ 8354766 w 8354766"/>
              <a:gd name="connsiteY2" fmla="*/ 12920 h 1349190"/>
              <a:gd name="connsiteX3" fmla="*/ 8055699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49190"/>
              <a:gd name="connsiteX1" fmla="*/ 16583 w 8354766"/>
              <a:gd name="connsiteY1" fmla="*/ 0 h 1349190"/>
              <a:gd name="connsiteX2" fmla="*/ 8354766 w 8354766"/>
              <a:gd name="connsiteY2" fmla="*/ 12920 h 1349190"/>
              <a:gd name="connsiteX3" fmla="*/ 7984448 w 8354766"/>
              <a:gd name="connsiteY3" fmla="*/ 639745 h 1349190"/>
              <a:gd name="connsiteX4" fmla="*/ 7518934 w 8354766"/>
              <a:gd name="connsiteY4" fmla="*/ 1190189 h 1349190"/>
              <a:gd name="connsiteX5" fmla="*/ 5186478 w 8354766"/>
              <a:gd name="connsiteY5" fmla="*/ 1320580 h 1349190"/>
              <a:gd name="connsiteX6" fmla="*/ 0 w 8354766"/>
              <a:gd name="connsiteY6" fmla="*/ 1048494 h 1349190"/>
              <a:gd name="connsiteX0" fmla="*/ 0 w 8354766"/>
              <a:gd name="connsiteY0" fmla="*/ 1048494 h 1397288"/>
              <a:gd name="connsiteX1" fmla="*/ 16583 w 8354766"/>
              <a:gd name="connsiteY1" fmla="*/ 0 h 1397288"/>
              <a:gd name="connsiteX2" fmla="*/ 8354766 w 8354766"/>
              <a:gd name="connsiteY2" fmla="*/ 12920 h 1397288"/>
              <a:gd name="connsiteX3" fmla="*/ 7984448 w 8354766"/>
              <a:gd name="connsiteY3" fmla="*/ 639745 h 1397288"/>
              <a:gd name="connsiteX4" fmla="*/ 7518934 w 8354766"/>
              <a:gd name="connsiteY4" fmla="*/ 1190189 h 1397288"/>
              <a:gd name="connsiteX5" fmla="*/ 5186478 w 8354766"/>
              <a:gd name="connsiteY5" fmla="*/ 1320580 h 1397288"/>
              <a:gd name="connsiteX6" fmla="*/ 0 w 8354766"/>
              <a:gd name="connsiteY6" fmla="*/ 1048494 h 1397288"/>
              <a:gd name="connsiteX0" fmla="*/ 0 w 8354766"/>
              <a:gd name="connsiteY0" fmla="*/ 1048494 h 1350071"/>
              <a:gd name="connsiteX1" fmla="*/ 16583 w 8354766"/>
              <a:gd name="connsiteY1" fmla="*/ 0 h 1350071"/>
              <a:gd name="connsiteX2" fmla="*/ 8354766 w 8354766"/>
              <a:gd name="connsiteY2" fmla="*/ 12920 h 1350071"/>
              <a:gd name="connsiteX3" fmla="*/ 7954760 w 8354766"/>
              <a:gd name="connsiteY3" fmla="*/ 604119 h 1350071"/>
              <a:gd name="connsiteX4" fmla="*/ 7518934 w 8354766"/>
              <a:gd name="connsiteY4" fmla="*/ 1190189 h 1350071"/>
              <a:gd name="connsiteX5" fmla="*/ 5186478 w 8354766"/>
              <a:gd name="connsiteY5" fmla="*/ 1320580 h 1350071"/>
              <a:gd name="connsiteX6" fmla="*/ 0 w 8354766"/>
              <a:gd name="connsiteY6" fmla="*/ 1048494 h 1350071"/>
              <a:gd name="connsiteX0" fmla="*/ 0 w 8354766"/>
              <a:gd name="connsiteY0" fmla="*/ 1048494 h 1442611"/>
              <a:gd name="connsiteX1" fmla="*/ 16583 w 8354766"/>
              <a:gd name="connsiteY1" fmla="*/ 0 h 1442611"/>
              <a:gd name="connsiteX2" fmla="*/ 8354766 w 8354766"/>
              <a:gd name="connsiteY2" fmla="*/ 12920 h 1442611"/>
              <a:gd name="connsiteX3" fmla="*/ 7954760 w 8354766"/>
              <a:gd name="connsiteY3" fmla="*/ 604119 h 1442611"/>
              <a:gd name="connsiteX4" fmla="*/ 7518934 w 8354766"/>
              <a:gd name="connsiteY4" fmla="*/ 1190189 h 1442611"/>
              <a:gd name="connsiteX5" fmla="*/ 5186478 w 8354766"/>
              <a:gd name="connsiteY5" fmla="*/ 1320580 h 1442611"/>
              <a:gd name="connsiteX6" fmla="*/ 0 w 8354766"/>
              <a:gd name="connsiteY6" fmla="*/ 1048494 h 1442611"/>
              <a:gd name="connsiteX0" fmla="*/ 0 w 8354766"/>
              <a:gd name="connsiteY0" fmla="*/ 1048494 h 1393195"/>
              <a:gd name="connsiteX1" fmla="*/ 16583 w 8354766"/>
              <a:gd name="connsiteY1" fmla="*/ 0 h 1393195"/>
              <a:gd name="connsiteX2" fmla="*/ 8354766 w 8354766"/>
              <a:gd name="connsiteY2" fmla="*/ 12920 h 1393195"/>
              <a:gd name="connsiteX3" fmla="*/ 7954760 w 8354766"/>
              <a:gd name="connsiteY3" fmla="*/ 604119 h 1393195"/>
              <a:gd name="connsiteX4" fmla="*/ 7518934 w 8354766"/>
              <a:gd name="connsiteY4" fmla="*/ 1190189 h 1393195"/>
              <a:gd name="connsiteX5" fmla="*/ 5186478 w 8354766"/>
              <a:gd name="connsiteY5" fmla="*/ 1320580 h 1393195"/>
              <a:gd name="connsiteX6" fmla="*/ 0 w 8354766"/>
              <a:gd name="connsiteY6" fmla="*/ 1048494 h 1393195"/>
              <a:gd name="connsiteX0" fmla="*/ 0 w 8396330"/>
              <a:gd name="connsiteY0" fmla="*/ 1048494 h 1393195"/>
              <a:gd name="connsiteX1" fmla="*/ 16583 w 8396330"/>
              <a:gd name="connsiteY1" fmla="*/ 0 h 1393195"/>
              <a:gd name="connsiteX2" fmla="*/ 8396330 w 8396330"/>
              <a:gd name="connsiteY2" fmla="*/ 6982 h 1393195"/>
              <a:gd name="connsiteX3" fmla="*/ 7954760 w 8396330"/>
              <a:gd name="connsiteY3" fmla="*/ 604119 h 1393195"/>
              <a:gd name="connsiteX4" fmla="*/ 7518934 w 8396330"/>
              <a:gd name="connsiteY4" fmla="*/ 1190189 h 1393195"/>
              <a:gd name="connsiteX5" fmla="*/ 5186478 w 8396330"/>
              <a:gd name="connsiteY5" fmla="*/ 1320580 h 1393195"/>
              <a:gd name="connsiteX6" fmla="*/ 0 w 8396330"/>
              <a:gd name="connsiteY6" fmla="*/ 1048494 h 1393195"/>
              <a:gd name="connsiteX0" fmla="*/ 0 w 8396330"/>
              <a:gd name="connsiteY0" fmla="*/ 1048494 h 1349773"/>
              <a:gd name="connsiteX1" fmla="*/ 16583 w 8396330"/>
              <a:gd name="connsiteY1" fmla="*/ 0 h 1349773"/>
              <a:gd name="connsiteX2" fmla="*/ 8396330 w 8396330"/>
              <a:gd name="connsiteY2" fmla="*/ 6982 h 1349773"/>
              <a:gd name="connsiteX3" fmla="*/ 7936947 w 8396330"/>
              <a:gd name="connsiteY3" fmla="*/ 615994 h 1349773"/>
              <a:gd name="connsiteX4" fmla="*/ 7518934 w 8396330"/>
              <a:gd name="connsiteY4" fmla="*/ 1190189 h 1349773"/>
              <a:gd name="connsiteX5" fmla="*/ 5186478 w 8396330"/>
              <a:gd name="connsiteY5" fmla="*/ 1320580 h 1349773"/>
              <a:gd name="connsiteX6" fmla="*/ 0 w 8396330"/>
              <a:gd name="connsiteY6" fmla="*/ 1048494 h 1349773"/>
              <a:gd name="connsiteX0" fmla="*/ 0 w 8396330"/>
              <a:gd name="connsiteY0" fmla="*/ 1048494 h 1409564"/>
              <a:gd name="connsiteX1" fmla="*/ 16583 w 8396330"/>
              <a:gd name="connsiteY1" fmla="*/ 0 h 1409564"/>
              <a:gd name="connsiteX2" fmla="*/ 8396330 w 8396330"/>
              <a:gd name="connsiteY2" fmla="*/ 6982 h 1409564"/>
              <a:gd name="connsiteX3" fmla="*/ 7936947 w 8396330"/>
              <a:gd name="connsiteY3" fmla="*/ 615994 h 1409564"/>
              <a:gd name="connsiteX4" fmla="*/ 7518934 w 8396330"/>
              <a:gd name="connsiteY4" fmla="*/ 1190189 h 1409564"/>
              <a:gd name="connsiteX5" fmla="*/ 5186478 w 8396330"/>
              <a:gd name="connsiteY5" fmla="*/ 1320580 h 1409564"/>
              <a:gd name="connsiteX6" fmla="*/ 0 w 8396330"/>
              <a:gd name="connsiteY6" fmla="*/ 1048494 h 1409564"/>
              <a:gd name="connsiteX0" fmla="*/ 0 w 8396330"/>
              <a:gd name="connsiteY0" fmla="*/ 1048494 h 1405179"/>
              <a:gd name="connsiteX1" fmla="*/ 16583 w 8396330"/>
              <a:gd name="connsiteY1" fmla="*/ 0 h 1405179"/>
              <a:gd name="connsiteX2" fmla="*/ 8396330 w 8396330"/>
              <a:gd name="connsiteY2" fmla="*/ 6982 h 1405179"/>
              <a:gd name="connsiteX3" fmla="*/ 7936947 w 8396330"/>
              <a:gd name="connsiteY3" fmla="*/ 615994 h 1405179"/>
              <a:gd name="connsiteX4" fmla="*/ 7518934 w 8396330"/>
              <a:gd name="connsiteY4" fmla="*/ 1190189 h 1405179"/>
              <a:gd name="connsiteX5" fmla="*/ 5186478 w 8396330"/>
              <a:gd name="connsiteY5" fmla="*/ 1320580 h 1405179"/>
              <a:gd name="connsiteX6" fmla="*/ 0 w 8396330"/>
              <a:gd name="connsiteY6" fmla="*/ 1048494 h 1405179"/>
              <a:gd name="connsiteX0" fmla="*/ 0 w 8396330"/>
              <a:gd name="connsiteY0" fmla="*/ 1048494 h 1399560"/>
              <a:gd name="connsiteX1" fmla="*/ 16583 w 8396330"/>
              <a:gd name="connsiteY1" fmla="*/ 0 h 1399560"/>
              <a:gd name="connsiteX2" fmla="*/ 8396330 w 8396330"/>
              <a:gd name="connsiteY2" fmla="*/ 6982 h 1399560"/>
              <a:gd name="connsiteX3" fmla="*/ 7936947 w 8396330"/>
              <a:gd name="connsiteY3" fmla="*/ 615994 h 1399560"/>
              <a:gd name="connsiteX4" fmla="*/ 7479178 w 8396330"/>
              <a:gd name="connsiteY4" fmla="*/ 1178262 h 1399560"/>
              <a:gd name="connsiteX5" fmla="*/ 5186478 w 8396330"/>
              <a:gd name="connsiteY5" fmla="*/ 1320580 h 1399560"/>
              <a:gd name="connsiteX6" fmla="*/ 0 w 8396330"/>
              <a:gd name="connsiteY6" fmla="*/ 1048494 h 1399560"/>
              <a:gd name="connsiteX0" fmla="*/ 0 w 8396330"/>
              <a:gd name="connsiteY0" fmla="*/ 1048494 h 1421565"/>
              <a:gd name="connsiteX1" fmla="*/ 16583 w 8396330"/>
              <a:gd name="connsiteY1" fmla="*/ 0 h 1421565"/>
              <a:gd name="connsiteX2" fmla="*/ 8396330 w 8396330"/>
              <a:gd name="connsiteY2" fmla="*/ 6982 h 1421565"/>
              <a:gd name="connsiteX3" fmla="*/ 7936947 w 8396330"/>
              <a:gd name="connsiteY3" fmla="*/ 615994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421565"/>
              <a:gd name="connsiteX1" fmla="*/ 16583 w 8396330"/>
              <a:gd name="connsiteY1" fmla="*/ 0 h 1421565"/>
              <a:gd name="connsiteX2" fmla="*/ 8396330 w 8396330"/>
              <a:gd name="connsiteY2" fmla="*/ 6982 h 1421565"/>
              <a:gd name="connsiteX3" fmla="*/ 8135730 w 8396330"/>
              <a:gd name="connsiteY3" fmla="*/ 361552 h 1421565"/>
              <a:gd name="connsiteX4" fmla="*/ 7479178 w 8396330"/>
              <a:gd name="connsiteY4" fmla="*/ 1178262 h 1421565"/>
              <a:gd name="connsiteX5" fmla="*/ 5186478 w 8396330"/>
              <a:gd name="connsiteY5" fmla="*/ 1320580 h 1421565"/>
              <a:gd name="connsiteX6" fmla="*/ 0 w 8396330"/>
              <a:gd name="connsiteY6" fmla="*/ 1048494 h 1421565"/>
              <a:gd name="connsiteX0" fmla="*/ 0 w 8396330"/>
              <a:gd name="connsiteY0" fmla="*/ 1048494 h 1333574"/>
              <a:gd name="connsiteX1" fmla="*/ 16583 w 8396330"/>
              <a:gd name="connsiteY1" fmla="*/ 0 h 1333574"/>
              <a:gd name="connsiteX2" fmla="*/ 8396330 w 8396330"/>
              <a:gd name="connsiteY2" fmla="*/ 6982 h 1333574"/>
              <a:gd name="connsiteX3" fmla="*/ 8135730 w 8396330"/>
              <a:gd name="connsiteY3" fmla="*/ 361552 h 1333574"/>
              <a:gd name="connsiteX4" fmla="*/ 7852889 w 8396330"/>
              <a:gd name="connsiteY4" fmla="*/ 732988 h 1333574"/>
              <a:gd name="connsiteX5" fmla="*/ 5186478 w 8396330"/>
              <a:gd name="connsiteY5" fmla="*/ 1320580 h 1333574"/>
              <a:gd name="connsiteX6" fmla="*/ 0 w 8396330"/>
              <a:gd name="connsiteY6" fmla="*/ 1048494 h 1333574"/>
              <a:gd name="connsiteX0" fmla="*/ 0 w 8396330"/>
              <a:gd name="connsiteY0" fmla="*/ 1048494 h 1127504"/>
              <a:gd name="connsiteX1" fmla="*/ 16583 w 8396330"/>
              <a:gd name="connsiteY1" fmla="*/ 0 h 1127504"/>
              <a:gd name="connsiteX2" fmla="*/ 8396330 w 8396330"/>
              <a:gd name="connsiteY2" fmla="*/ 6982 h 1127504"/>
              <a:gd name="connsiteX3" fmla="*/ 8135730 w 8396330"/>
              <a:gd name="connsiteY3" fmla="*/ 361552 h 1127504"/>
              <a:gd name="connsiteX4" fmla="*/ 7852889 w 8396330"/>
              <a:gd name="connsiteY4" fmla="*/ 732988 h 1127504"/>
              <a:gd name="connsiteX5" fmla="*/ 5099014 w 8396330"/>
              <a:gd name="connsiteY5" fmla="*/ 1097944 h 1127504"/>
              <a:gd name="connsiteX6" fmla="*/ 0 w 8396330"/>
              <a:gd name="connsiteY6" fmla="*/ 1048494 h 1127504"/>
              <a:gd name="connsiteX0" fmla="*/ 0 w 8388378"/>
              <a:gd name="connsiteY0" fmla="*/ 833809 h 1127504"/>
              <a:gd name="connsiteX1" fmla="*/ 8631 w 8388378"/>
              <a:gd name="connsiteY1" fmla="*/ 0 h 1127504"/>
              <a:gd name="connsiteX2" fmla="*/ 8388378 w 8388378"/>
              <a:gd name="connsiteY2" fmla="*/ 6982 h 1127504"/>
              <a:gd name="connsiteX3" fmla="*/ 8127778 w 8388378"/>
              <a:gd name="connsiteY3" fmla="*/ 361552 h 1127504"/>
              <a:gd name="connsiteX4" fmla="*/ 7844937 w 8388378"/>
              <a:gd name="connsiteY4" fmla="*/ 732988 h 1127504"/>
              <a:gd name="connsiteX5" fmla="*/ 5091062 w 8388378"/>
              <a:gd name="connsiteY5" fmla="*/ 1097944 h 1127504"/>
              <a:gd name="connsiteX6" fmla="*/ 0 w 8388378"/>
              <a:gd name="connsiteY6" fmla="*/ 833809 h 1127504"/>
              <a:gd name="connsiteX0" fmla="*/ 0 w 8388378"/>
              <a:gd name="connsiteY0" fmla="*/ 833809 h 965147"/>
              <a:gd name="connsiteX1" fmla="*/ 8631 w 8388378"/>
              <a:gd name="connsiteY1" fmla="*/ 0 h 965147"/>
              <a:gd name="connsiteX2" fmla="*/ 8388378 w 8388378"/>
              <a:gd name="connsiteY2" fmla="*/ 6982 h 965147"/>
              <a:gd name="connsiteX3" fmla="*/ 8127778 w 8388378"/>
              <a:gd name="connsiteY3" fmla="*/ 361552 h 965147"/>
              <a:gd name="connsiteX4" fmla="*/ 7844937 w 8388378"/>
              <a:gd name="connsiteY4" fmla="*/ 732988 h 965147"/>
              <a:gd name="connsiteX5" fmla="*/ 5560189 w 8388378"/>
              <a:gd name="connsiteY5" fmla="*/ 851454 h 965147"/>
              <a:gd name="connsiteX6" fmla="*/ 0 w 8388378"/>
              <a:gd name="connsiteY6" fmla="*/ 833809 h 965147"/>
              <a:gd name="connsiteX0" fmla="*/ 0 w 8388378"/>
              <a:gd name="connsiteY0" fmla="*/ 833809 h 939073"/>
              <a:gd name="connsiteX1" fmla="*/ 8631 w 8388378"/>
              <a:gd name="connsiteY1" fmla="*/ 0 h 939073"/>
              <a:gd name="connsiteX2" fmla="*/ 8388378 w 8388378"/>
              <a:gd name="connsiteY2" fmla="*/ 6982 h 939073"/>
              <a:gd name="connsiteX3" fmla="*/ 8127778 w 8388378"/>
              <a:gd name="connsiteY3" fmla="*/ 361552 h 939073"/>
              <a:gd name="connsiteX4" fmla="*/ 7844937 w 8388378"/>
              <a:gd name="connsiteY4" fmla="*/ 732988 h 939073"/>
              <a:gd name="connsiteX5" fmla="*/ 5560189 w 8388378"/>
              <a:gd name="connsiteY5" fmla="*/ 851454 h 939073"/>
              <a:gd name="connsiteX6" fmla="*/ 0 w 8388378"/>
              <a:gd name="connsiteY6" fmla="*/ 833809 h 939073"/>
              <a:gd name="connsiteX0" fmla="*/ 0 w 8388378"/>
              <a:gd name="connsiteY0" fmla="*/ 833809 h 851711"/>
              <a:gd name="connsiteX1" fmla="*/ 8631 w 8388378"/>
              <a:gd name="connsiteY1" fmla="*/ 0 h 851711"/>
              <a:gd name="connsiteX2" fmla="*/ 8388378 w 8388378"/>
              <a:gd name="connsiteY2" fmla="*/ 6982 h 851711"/>
              <a:gd name="connsiteX3" fmla="*/ 8127778 w 8388378"/>
              <a:gd name="connsiteY3" fmla="*/ 361552 h 851711"/>
              <a:gd name="connsiteX4" fmla="*/ 7996012 w 8388378"/>
              <a:gd name="connsiteY4" fmla="*/ 502401 h 851711"/>
              <a:gd name="connsiteX5" fmla="*/ 5560189 w 8388378"/>
              <a:gd name="connsiteY5" fmla="*/ 851454 h 851711"/>
              <a:gd name="connsiteX6" fmla="*/ 0 w 8388378"/>
              <a:gd name="connsiteY6" fmla="*/ 833809 h 851711"/>
              <a:gd name="connsiteX0" fmla="*/ 0 w 8388378"/>
              <a:gd name="connsiteY0" fmla="*/ 833809 h 859516"/>
              <a:gd name="connsiteX1" fmla="*/ 8631 w 8388378"/>
              <a:gd name="connsiteY1" fmla="*/ 0 h 859516"/>
              <a:gd name="connsiteX2" fmla="*/ 8388378 w 8388378"/>
              <a:gd name="connsiteY2" fmla="*/ 6982 h 859516"/>
              <a:gd name="connsiteX3" fmla="*/ 8127778 w 8388378"/>
              <a:gd name="connsiteY3" fmla="*/ 361552 h 859516"/>
              <a:gd name="connsiteX4" fmla="*/ 7972158 w 8388378"/>
              <a:gd name="connsiteY4" fmla="*/ 558060 h 859516"/>
              <a:gd name="connsiteX5" fmla="*/ 5560189 w 8388378"/>
              <a:gd name="connsiteY5" fmla="*/ 851454 h 859516"/>
              <a:gd name="connsiteX6" fmla="*/ 0 w 8388378"/>
              <a:gd name="connsiteY6" fmla="*/ 833809 h 859516"/>
              <a:gd name="connsiteX0" fmla="*/ 0 w 8392711"/>
              <a:gd name="connsiteY0" fmla="*/ 835494 h 861201"/>
              <a:gd name="connsiteX1" fmla="*/ 8631 w 8392711"/>
              <a:gd name="connsiteY1" fmla="*/ 1685 h 861201"/>
              <a:gd name="connsiteX2" fmla="*/ 8392711 w 8392711"/>
              <a:gd name="connsiteY2" fmla="*/ 0 h 861201"/>
              <a:gd name="connsiteX3" fmla="*/ 8127778 w 8392711"/>
              <a:gd name="connsiteY3" fmla="*/ 363237 h 861201"/>
              <a:gd name="connsiteX4" fmla="*/ 7972158 w 8392711"/>
              <a:gd name="connsiteY4" fmla="*/ 559745 h 861201"/>
              <a:gd name="connsiteX5" fmla="*/ 5560189 w 8392711"/>
              <a:gd name="connsiteY5" fmla="*/ 853139 h 861201"/>
              <a:gd name="connsiteX6" fmla="*/ 0 w 8392711"/>
              <a:gd name="connsiteY6" fmla="*/ 835494 h 861201"/>
              <a:gd name="connsiteX0" fmla="*/ 0 w 8397997"/>
              <a:gd name="connsiteY0" fmla="*/ 856636 h 867905"/>
              <a:gd name="connsiteX1" fmla="*/ 13917 w 8397997"/>
              <a:gd name="connsiteY1" fmla="*/ 1685 h 867905"/>
              <a:gd name="connsiteX2" fmla="*/ 8397997 w 8397997"/>
              <a:gd name="connsiteY2" fmla="*/ 0 h 867905"/>
              <a:gd name="connsiteX3" fmla="*/ 8133064 w 8397997"/>
              <a:gd name="connsiteY3" fmla="*/ 363237 h 867905"/>
              <a:gd name="connsiteX4" fmla="*/ 7977444 w 8397997"/>
              <a:gd name="connsiteY4" fmla="*/ 559745 h 867905"/>
              <a:gd name="connsiteX5" fmla="*/ 5565475 w 8397997"/>
              <a:gd name="connsiteY5" fmla="*/ 853139 h 867905"/>
              <a:gd name="connsiteX6" fmla="*/ 0 w 8397997"/>
              <a:gd name="connsiteY6" fmla="*/ 856636 h 867905"/>
              <a:gd name="connsiteX0" fmla="*/ 0 w 8397997"/>
              <a:gd name="connsiteY0" fmla="*/ 846064 h 861201"/>
              <a:gd name="connsiteX1" fmla="*/ 13917 w 8397997"/>
              <a:gd name="connsiteY1" fmla="*/ 1685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4945 w 8402942"/>
              <a:gd name="connsiteY0" fmla="*/ 846064 h 883366"/>
              <a:gd name="connsiteX1" fmla="*/ 2959 w 8402942"/>
              <a:gd name="connsiteY1" fmla="*/ 120955 h 883366"/>
              <a:gd name="connsiteX2" fmla="*/ 8402942 w 8402942"/>
              <a:gd name="connsiteY2" fmla="*/ 0 h 883366"/>
              <a:gd name="connsiteX3" fmla="*/ 8138009 w 8402942"/>
              <a:gd name="connsiteY3" fmla="*/ 363237 h 883366"/>
              <a:gd name="connsiteX4" fmla="*/ 7982389 w 8402942"/>
              <a:gd name="connsiteY4" fmla="*/ 559745 h 883366"/>
              <a:gd name="connsiteX5" fmla="*/ 5570420 w 8402942"/>
              <a:gd name="connsiteY5" fmla="*/ 853139 h 883366"/>
              <a:gd name="connsiteX6" fmla="*/ 4945 w 8402942"/>
              <a:gd name="connsiteY6" fmla="*/ 846064 h 883366"/>
              <a:gd name="connsiteX0" fmla="*/ 0 w 8397997"/>
              <a:gd name="connsiteY0" fmla="*/ 846064 h 861201"/>
              <a:gd name="connsiteX1" fmla="*/ 5965 w 8397997"/>
              <a:gd name="connsiteY1" fmla="*/ 1686 h 861201"/>
              <a:gd name="connsiteX2" fmla="*/ 8397997 w 8397997"/>
              <a:gd name="connsiteY2" fmla="*/ 0 h 861201"/>
              <a:gd name="connsiteX3" fmla="*/ 8133064 w 8397997"/>
              <a:gd name="connsiteY3" fmla="*/ 363237 h 861201"/>
              <a:gd name="connsiteX4" fmla="*/ 7977444 w 8397997"/>
              <a:gd name="connsiteY4" fmla="*/ 559745 h 861201"/>
              <a:gd name="connsiteX5" fmla="*/ 5565475 w 8397997"/>
              <a:gd name="connsiteY5" fmla="*/ 853139 h 861201"/>
              <a:gd name="connsiteX6" fmla="*/ 0 w 8397997"/>
              <a:gd name="connsiteY6" fmla="*/ 846064 h 861201"/>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73427 w 8397997"/>
              <a:gd name="connsiteY5" fmla="*/ 841212 h 858731"/>
              <a:gd name="connsiteX6" fmla="*/ 0 w 8397997"/>
              <a:gd name="connsiteY6" fmla="*/ 846064 h 858731"/>
              <a:gd name="connsiteX0" fmla="*/ 0 w 8397997"/>
              <a:gd name="connsiteY0" fmla="*/ 846064 h 912869"/>
              <a:gd name="connsiteX1" fmla="*/ 5965 w 8397997"/>
              <a:gd name="connsiteY1" fmla="*/ 1686 h 912869"/>
              <a:gd name="connsiteX2" fmla="*/ 8397997 w 8397997"/>
              <a:gd name="connsiteY2" fmla="*/ 0 h 912869"/>
              <a:gd name="connsiteX3" fmla="*/ 8133064 w 8397997"/>
              <a:gd name="connsiteY3" fmla="*/ 363237 h 912869"/>
              <a:gd name="connsiteX4" fmla="*/ 7977444 w 8397997"/>
              <a:gd name="connsiteY4" fmla="*/ 559745 h 912869"/>
              <a:gd name="connsiteX5" fmla="*/ 5569452 w 8397997"/>
              <a:gd name="connsiteY5" fmla="*/ 912774 h 912869"/>
              <a:gd name="connsiteX6" fmla="*/ 0 w 8397997"/>
              <a:gd name="connsiteY6" fmla="*/ 846064 h 912869"/>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537646 w 8397997"/>
              <a:gd name="connsiteY5" fmla="*/ 841212 h 858731"/>
              <a:gd name="connsiteX6" fmla="*/ 0 w 8397997"/>
              <a:gd name="connsiteY6" fmla="*/ 846064 h 858731"/>
              <a:gd name="connsiteX0" fmla="*/ 0 w 8397997"/>
              <a:gd name="connsiteY0" fmla="*/ 846064 h 864273"/>
              <a:gd name="connsiteX1" fmla="*/ 5965 w 8397997"/>
              <a:gd name="connsiteY1" fmla="*/ 1686 h 864273"/>
              <a:gd name="connsiteX2" fmla="*/ 8397997 w 8397997"/>
              <a:gd name="connsiteY2" fmla="*/ 0 h 864273"/>
              <a:gd name="connsiteX3" fmla="*/ 8133064 w 8397997"/>
              <a:gd name="connsiteY3" fmla="*/ 363237 h 864273"/>
              <a:gd name="connsiteX4" fmla="*/ 7977444 w 8397997"/>
              <a:gd name="connsiteY4" fmla="*/ 559745 h 864273"/>
              <a:gd name="connsiteX5" fmla="*/ 5545597 w 8397997"/>
              <a:gd name="connsiteY5" fmla="*/ 857115 h 864273"/>
              <a:gd name="connsiteX6" fmla="*/ 0 w 8397997"/>
              <a:gd name="connsiteY6" fmla="*/ 846064 h 864273"/>
              <a:gd name="connsiteX0" fmla="*/ 0 w 8397997"/>
              <a:gd name="connsiteY0" fmla="*/ 846064 h 858731"/>
              <a:gd name="connsiteX1" fmla="*/ 5965 w 8397997"/>
              <a:gd name="connsiteY1" fmla="*/ 1686 h 858731"/>
              <a:gd name="connsiteX2" fmla="*/ 8397997 w 8397997"/>
              <a:gd name="connsiteY2" fmla="*/ 0 h 858731"/>
              <a:gd name="connsiteX3" fmla="*/ 8133064 w 8397997"/>
              <a:gd name="connsiteY3" fmla="*/ 363237 h 858731"/>
              <a:gd name="connsiteX4" fmla="*/ 7977444 w 8397997"/>
              <a:gd name="connsiteY4" fmla="*/ 559745 h 858731"/>
              <a:gd name="connsiteX5" fmla="*/ 5617159 w 8397997"/>
              <a:gd name="connsiteY5" fmla="*/ 841212 h 858731"/>
              <a:gd name="connsiteX6" fmla="*/ 0 w 8397997"/>
              <a:gd name="connsiteY6" fmla="*/ 846064 h 858731"/>
              <a:gd name="connsiteX0" fmla="*/ 0 w 8397997"/>
              <a:gd name="connsiteY0" fmla="*/ 846064 h 870572"/>
              <a:gd name="connsiteX1" fmla="*/ 5965 w 8397997"/>
              <a:gd name="connsiteY1" fmla="*/ 1686 h 870572"/>
              <a:gd name="connsiteX2" fmla="*/ 8397997 w 8397997"/>
              <a:gd name="connsiteY2" fmla="*/ 0 h 870572"/>
              <a:gd name="connsiteX3" fmla="*/ 8133064 w 8397997"/>
              <a:gd name="connsiteY3" fmla="*/ 363237 h 870572"/>
              <a:gd name="connsiteX4" fmla="*/ 7977444 w 8397997"/>
              <a:gd name="connsiteY4" fmla="*/ 559745 h 870572"/>
              <a:gd name="connsiteX5" fmla="*/ 5585354 w 8397997"/>
              <a:gd name="connsiteY5" fmla="*/ 865066 h 870572"/>
              <a:gd name="connsiteX6" fmla="*/ 0 w 8397997"/>
              <a:gd name="connsiteY6" fmla="*/ 846064 h 870572"/>
              <a:gd name="connsiteX0" fmla="*/ 7770 w 8394794"/>
              <a:gd name="connsiteY0" fmla="*/ 732679 h 870572"/>
              <a:gd name="connsiteX1" fmla="*/ 2762 w 8394794"/>
              <a:gd name="connsiteY1" fmla="*/ 1686 h 870572"/>
              <a:gd name="connsiteX2" fmla="*/ 8394794 w 8394794"/>
              <a:gd name="connsiteY2" fmla="*/ 0 h 870572"/>
              <a:gd name="connsiteX3" fmla="*/ 8129861 w 8394794"/>
              <a:gd name="connsiteY3" fmla="*/ 363237 h 870572"/>
              <a:gd name="connsiteX4" fmla="*/ 7974241 w 8394794"/>
              <a:gd name="connsiteY4" fmla="*/ 559745 h 870572"/>
              <a:gd name="connsiteX5" fmla="*/ 5582151 w 8394794"/>
              <a:gd name="connsiteY5" fmla="*/ 865066 h 870572"/>
              <a:gd name="connsiteX6" fmla="*/ 7770 w 8394794"/>
              <a:gd name="connsiteY6" fmla="*/ 732679 h 870572"/>
              <a:gd name="connsiteX0" fmla="*/ 9955 w 8396979"/>
              <a:gd name="connsiteY0" fmla="*/ 732679 h 870572"/>
              <a:gd name="connsiteX1" fmla="*/ 4947 w 8396979"/>
              <a:gd name="connsiteY1" fmla="*/ 1686 h 870572"/>
              <a:gd name="connsiteX2" fmla="*/ 8396979 w 8396979"/>
              <a:gd name="connsiteY2" fmla="*/ 0 h 870572"/>
              <a:gd name="connsiteX3" fmla="*/ 8132046 w 8396979"/>
              <a:gd name="connsiteY3" fmla="*/ 363237 h 870572"/>
              <a:gd name="connsiteX4" fmla="*/ 7976426 w 8396979"/>
              <a:gd name="connsiteY4" fmla="*/ 559745 h 870572"/>
              <a:gd name="connsiteX5" fmla="*/ 5584336 w 8396979"/>
              <a:gd name="connsiteY5" fmla="*/ 865066 h 870572"/>
              <a:gd name="connsiteX6" fmla="*/ 9955 w 8396979"/>
              <a:gd name="connsiteY6" fmla="*/ 732679 h 870572"/>
              <a:gd name="connsiteX0" fmla="*/ 104796 w 8393065"/>
              <a:gd name="connsiteY0" fmla="*/ 857038 h 870572"/>
              <a:gd name="connsiteX1" fmla="*/ 1033 w 8393065"/>
              <a:gd name="connsiteY1" fmla="*/ 1686 h 870572"/>
              <a:gd name="connsiteX2" fmla="*/ 8393065 w 8393065"/>
              <a:gd name="connsiteY2" fmla="*/ 0 h 870572"/>
              <a:gd name="connsiteX3" fmla="*/ 8128132 w 8393065"/>
              <a:gd name="connsiteY3" fmla="*/ 363237 h 870572"/>
              <a:gd name="connsiteX4" fmla="*/ 7972512 w 8393065"/>
              <a:gd name="connsiteY4" fmla="*/ 559745 h 870572"/>
              <a:gd name="connsiteX5" fmla="*/ 5580422 w 8393065"/>
              <a:gd name="connsiteY5" fmla="*/ 865066 h 870572"/>
              <a:gd name="connsiteX6" fmla="*/ 104796 w 8393065"/>
              <a:gd name="connsiteY6" fmla="*/ 857038 h 870572"/>
              <a:gd name="connsiteX0" fmla="*/ 13009 w 8396376"/>
              <a:gd name="connsiteY0" fmla="*/ 813146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09 w 8396376"/>
              <a:gd name="connsiteY6" fmla="*/ 813146 h 870572"/>
              <a:gd name="connsiteX0" fmla="*/ 350 w 8405662"/>
              <a:gd name="connsiteY0" fmla="*/ 871668 h 872888"/>
              <a:gd name="connsiteX1" fmla="*/ 13630 w 8405662"/>
              <a:gd name="connsiteY1" fmla="*/ 1686 h 872888"/>
              <a:gd name="connsiteX2" fmla="*/ 8405662 w 8405662"/>
              <a:gd name="connsiteY2" fmla="*/ 0 h 872888"/>
              <a:gd name="connsiteX3" fmla="*/ 8140729 w 8405662"/>
              <a:gd name="connsiteY3" fmla="*/ 363237 h 872888"/>
              <a:gd name="connsiteX4" fmla="*/ 7985109 w 8405662"/>
              <a:gd name="connsiteY4" fmla="*/ 559745 h 872888"/>
              <a:gd name="connsiteX5" fmla="*/ 5593019 w 8405662"/>
              <a:gd name="connsiteY5" fmla="*/ 865066 h 872888"/>
              <a:gd name="connsiteX6" fmla="*/ 350 w 8405662"/>
              <a:gd name="connsiteY6" fmla="*/ 871668 h 872888"/>
              <a:gd name="connsiteX0" fmla="*/ 4510 w 8398849"/>
              <a:gd name="connsiteY0" fmla="*/ 835092 h 870572"/>
              <a:gd name="connsiteX1" fmla="*/ 6817 w 8398849"/>
              <a:gd name="connsiteY1" fmla="*/ 1686 h 870572"/>
              <a:gd name="connsiteX2" fmla="*/ 8398849 w 8398849"/>
              <a:gd name="connsiteY2" fmla="*/ 0 h 870572"/>
              <a:gd name="connsiteX3" fmla="*/ 8133916 w 8398849"/>
              <a:gd name="connsiteY3" fmla="*/ 363237 h 870572"/>
              <a:gd name="connsiteX4" fmla="*/ 7978296 w 8398849"/>
              <a:gd name="connsiteY4" fmla="*/ 559745 h 870572"/>
              <a:gd name="connsiteX5" fmla="*/ 5586206 w 8398849"/>
              <a:gd name="connsiteY5" fmla="*/ 865066 h 870572"/>
              <a:gd name="connsiteX6" fmla="*/ 4510 w 8398849"/>
              <a:gd name="connsiteY6" fmla="*/ 835092 h 870572"/>
              <a:gd name="connsiteX0" fmla="*/ 22815 w 8395208"/>
              <a:gd name="connsiteY0" fmla="*/ 860695 h 870572"/>
              <a:gd name="connsiteX1" fmla="*/ 3176 w 8395208"/>
              <a:gd name="connsiteY1" fmla="*/ 1686 h 870572"/>
              <a:gd name="connsiteX2" fmla="*/ 8395208 w 8395208"/>
              <a:gd name="connsiteY2" fmla="*/ 0 h 870572"/>
              <a:gd name="connsiteX3" fmla="*/ 8130275 w 8395208"/>
              <a:gd name="connsiteY3" fmla="*/ 363237 h 870572"/>
              <a:gd name="connsiteX4" fmla="*/ 7974655 w 8395208"/>
              <a:gd name="connsiteY4" fmla="*/ 559745 h 870572"/>
              <a:gd name="connsiteX5" fmla="*/ 5582565 w 8395208"/>
              <a:gd name="connsiteY5" fmla="*/ 865066 h 870572"/>
              <a:gd name="connsiteX6" fmla="*/ 22815 w 8395208"/>
              <a:gd name="connsiteY6" fmla="*/ 860695 h 870572"/>
              <a:gd name="connsiteX0" fmla="*/ 75853 w 8393382"/>
              <a:gd name="connsiteY0" fmla="*/ 864352 h 870572"/>
              <a:gd name="connsiteX1" fmla="*/ 1350 w 8393382"/>
              <a:gd name="connsiteY1" fmla="*/ 1686 h 870572"/>
              <a:gd name="connsiteX2" fmla="*/ 8393382 w 8393382"/>
              <a:gd name="connsiteY2" fmla="*/ 0 h 870572"/>
              <a:gd name="connsiteX3" fmla="*/ 8128449 w 8393382"/>
              <a:gd name="connsiteY3" fmla="*/ 363237 h 870572"/>
              <a:gd name="connsiteX4" fmla="*/ 7972829 w 8393382"/>
              <a:gd name="connsiteY4" fmla="*/ 559745 h 870572"/>
              <a:gd name="connsiteX5" fmla="*/ 5580739 w 8393382"/>
              <a:gd name="connsiteY5" fmla="*/ 865066 h 870572"/>
              <a:gd name="connsiteX6" fmla="*/ 75853 w 8393382"/>
              <a:gd name="connsiteY6" fmla="*/ 864352 h 870572"/>
              <a:gd name="connsiteX0" fmla="*/ 13010 w 8396376"/>
              <a:gd name="connsiteY0" fmla="*/ 853379 h 870572"/>
              <a:gd name="connsiteX1" fmla="*/ 4344 w 8396376"/>
              <a:gd name="connsiteY1" fmla="*/ 1686 h 870572"/>
              <a:gd name="connsiteX2" fmla="*/ 8396376 w 8396376"/>
              <a:gd name="connsiteY2" fmla="*/ 0 h 870572"/>
              <a:gd name="connsiteX3" fmla="*/ 8131443 w 8396376"/>
              <a:gd name="connsiteY3" fmla="*/ 363237 h 870572"/>
              <a:gd name="connsiteX4" fmla="*/ 7975823 w 8396376"/>
              <a:gd name="connsiteY4" fmla="*/ 559745 h 870572"/>
              <a:gd name="connsiteX5" fmla="*/ 5583733 w 8396376"/>
              <a:gd name="connsiteY5" fmla="*/ 865066 h 870572"/>
              <a:gd name="connsiteX6" fmla="*/ 13010 w 8396376"/>
              <a:gd name="connsiteY6" fmla="*/ 853379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21 w 8412062"/>
              <a:gd name="connsiteY0" fmla="*/ 855760 h 870572"/>
              <a:gd name="connsiteX1" fmla="*/ 20030 w 8412062"/>
              <a:gd name="connsiteY1" fmla="*/ 1686 h 870572"/>
              <a:gd name="connsiteX2" fmla="*/ 8412062 w 8412062"/>
              <a:gd name="connsiteY2" fmla="*/ 0 h 870572"/>
              <a:gd name="connsiteX3" fmla="*/ 8147129 w 8412062"/>
              <a:gd name="connsiteY3" fmla="*/ 363237 h 870572"/>
              <a:gd name="connsiteX4" fmla="*/ 7991509 w 8412062"/>
              <a:gd name="connsiteY4" fmla="*/ 559745 h 870572"/>
              <a:gd name="connsiteX5" fmla="*/ 5599419 w 8412062"/>
              <a:gd name="connsiteY5" fmla="*/ 865066 h 870572"/>
              <a:gd name="connsiteX6" fmla="*/ 121 w 8412062"/>
              <a:gd name="connsiteY6" fmla="*/ 855760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11005 w 8396752"/>
              <a:gd name="connsiteY0" fmla="*/ 858142 h 870572"/>
              <a:gd name="connsiteX1" fmla="*/ 4720 w 8396752"/>
              <a:gd name="connsiteY1" fmla="*/ 1686 h 870572"/>
              <a:gd name="connsiteX2" fmla="*/ 8396752 w 8396752"/>
              <a:gd name="connsiteY2" fmla="*/ 0 h 870572"/>
              <a:gd name="connsiteX3" fmla="*/ 8131819 w 8396752"/>
              <a:gd name="connsiteY3" fmla="*/ 363237 h 870572"/>
              <a:gd name="connsiteX4" fmla="*/ 7976199 w 8396752"/>
              <a:gd name="connsiteY4" fmla="*/ 559745 h 870572"/>
              <a:gd name="connsiteX5" fmla="*/ 5584109 w 8396752"/>
              <a:gd name="connsiteY5" fmla="*/ 865066 h 870572"/>
              <a:gd name="connsiteX6" fmla="*/ 11005 w 8396752"/>
              <a:gd name="connsiteY6" fmla="*/ 858142 h 870572"/>
              <a:gd name="connsiteX0" fmla="*/ 6285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58142 h 870572"/>
              <a:gd name="connsiteX0" fmla="*/ 3904 w 8392032"/>
              <a:gd name="connsiteY0" fmla="*/ 858142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4 w 8392032"/>
              <a:gd name="connsiteY6" fmla="*/ 858142 h 870572"/>
              <a:gd name="connsiteX0" fmla="*/ 8666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8666 w 8392032"/>
              <a:gd name="connsiteY6" fmla="*/ 862905 h 870572"/>
              <a:gd name="connsiteX0" fmla="*/ 6285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6285 w 8392032"/>
              <a:gd name="connsiteY6" fmla="*/ 862905 h 870572"/>
              <a:gd name="connsiteX0" fmla="*/ 3903 w 8392032"/>
              <a:gd name="connsiteY0" fmla="*/ 862905 h 870572"/>
              <a:gd name="connsiteX1" fmla="*/ 0 w 8392032"/>
              <a:gd name="connsiteY1" fmla="*/ 1686 h 870572"/>
              <a:gd name="connsiteX2" fmla="*/ 8392032 w 8392032"/>
              <a:gd name="connsiteY2" fmla="*/ 0 h 870572"/>
              <a:gd name="connsiteX3" fmla="*/ 8127099 w 8392032"/>
              <a:gd name="connsiteY3" fmla="*/ 363237 h 870572"/>
              <a:gd name="connsiteX4" fmla="*/ 7971479 w 8392032"/>
              <a:gd name="connsiteY4" fmla="*/ 559745 h 870572"/>
              <a:gd name="connsiteX5" fmla="*/ 5579389 w 8392032"/>
              <a:gd name="connsiteY5" fmla="*/ 865066 h 870572"/>
              <a:gd name="connsiteX6" fmla="*/ 3903 w 8392032"/>
              <a:gd name="connsiteY6" fmla="*/ 862905 h 870572"/>
              <a:gd name="connsiteX0" fmla="*/ 1521 w 8392032"/>
              <a:gd name="connsiteY0" fmla="*/ 874811 h 874811"/>
              <a:gd name="connsiteX1" fmla="*/ 0 w 8392032"/>
              <a:gd name="connsiteY1" fmla="*/ 1686 h 874811"/>
              <a:gd name="connsiteX2" fmla="*/ 8392032 w 8392032"/>
              <a:gd name="connsiteY2" fmla="*/ 0 h 874811"/>
              <a:gd name="connsiteX3" fmla="*/ 8127099 w 8392032"/>
              <a:gd name="connsiteY3" fmla="*/ 363237 h 874811"/>
              <a:gd name="connsiteX4" fmla="*/ 7971479 w 8392032"/>
              <a:gd name="connsiteY4" fmla="*/ 559745 h 874811"/>
              <a:gd name="connsiteX5" fmla="*/ 5579389 w 8392032"/>
              <a:gd name="connsiteY5" fmla="*/ 865066 h 874811"/>
              <a:gd name="connsiteX6" fmla="*/ 1521 w 8392032"/>
              <a:gd name="connsiteY6" fmla="*/ 874811 h 874811"/>
              <a:gd name="connsiteX0" fmla="*/ 173 w 8395447"/>
              <a:gd name="connsiteY0" fmla="*/ 865286 h 870572"/>
              <a:gd name="connsiteX1" fmla="*/ 3415 w 8395447"/>
              <a:gd name="connsiteY1" fmla="*/ 1686 h 870572"/>
              <a:gd name="connsiteX2" fmla="*/ 8395447 w 8395447"/>
              <a:gd name="connsiteY2" fmla="*/ 0 h 870572"/>
              <a:gd name="connsiteX3" fmla="*/ 8130514 w 8395447"/>
              <a:gd name="connsiteY3" fmla="*/ 363237 h 870572"/>
              <a:gd name="connsiteX4" fmla="*/ 7974894 w 8395447"/>
              <a:gd name="connsiteY4" fmla="*/ 559745 h 870572"/>
              <a:gd name="connsiteX5" fmla="*/ 5582804 w 8395447"/>
              <a:gd name="connsiteY5" fmla="*/ 865066 h 870572"/>
              <a:gd name="connsiteX6" fmla="*/ 173 w 8395447"/>
              <a:gd name="connsiteY6" fmla="*/ 865286 h 87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95447" h="870572">
                <a:moveTo>
                  <a:pt x="173" y="865286"/>
                </a:moveTo>
                <a:cubicBezTo>
                  <a:pt x="-1047" y="859623"/>
                  <a:pt x="4617" y="1367"/>
                  <a:pt x="3415" y="1686"/>
                </a:cubicBezTo>
                <a:lnTo>
                  <a:pt x="8395447" y="0"/>
                </a:lnTo>
                <a:cubicBezTo>
                  <a:pt x="8391464" y="7957"/>
                  <a:pt x="8200606" y="269946"/>
                  <a:pt x="8130514" y="363237"/>
                </a:cubicBezTo>
                <a:cubicBezTo>
                  <a:pt x="8060422" y="456528"/>
                  <a:pt x="7984956" y="548617"/>
                  <a:pt x="7974894" y="559745"/>
                </a:cubicBezTo>
                <a:cubicBezTo>
                  <a:pt x="7630745" y="940361"/>
                  <a:pt x="7649931" y="863819"/>
                  <a:pt x="5582804" y="865066"/>
                </a:cubicBezTo>
                <a:lnTo>
                  <a:pt x="173" y="865286"/>
                </a:lnTo>
                <a:close/>
              </a:path>
            </a:pathLst>
          </a:custGeom>
          <a:solidFill>
            <a:srgbClr val="2E8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a:solidFill>
                <a:prstClr val="white"/>
              </a:solidFill>
              <a:latin typeface="Calibri" panose="020F0502020204030204"/>
            </a:endParaRPr>
          </a:p>
        </p:txBody>
      </p:sp>
      <p:sp>
        <p:nvSpPr>
          <p:cNvPr id="13" name="Rectangle 23">
            <a:extLst>
              <a:ext uri="{FF2B5EF4-FFF2-40B4-BE49-F238E27FC236}">
                <a16:creationId xmlns:a16="http://schemas.microsoft.com/office/drawing/2014/main" id="{C31FA1D7-4D1B-4815-835B-413E36983F43}"/>
              </a:ext>
            </a:extLst>
          </p:cNvPr>
          <p:cNvSpPr>
            <a:spLocks noChangeArrowheads="1"/>
          </p:cNvSpPr>
          <p:nvPr/>
        </p:nvSpPr>
        <p:spPr bwMode="auto">
          <a:xfrm>
            <a:off x="356207" y="160714"/>
            <a:ext cx="569725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342900">
              <a:spcBef>
                <a:spcPct val="50000"/>
              </a:spcBef>
              <a:defRPr/>
            </a:pPr>
            <a:r>
              <a:rPr lang="fr-FR" sz="2400" b="1" dirty="0">
                <a:solidFill>
                  <a:prstClr val="white"/>
                </a:solidFill>
                <a:latin typeface="Trebuchet MS" panose="020B0603020202020204" pitchFamily="34" charset="0"/>
                <a:cs typeface="Arial" charset="0"/>
              </a:rPr>
              <a:t>TRANSPORT</a:t>
            </a:r>
          </a:p>
          <a:p>
            <a:pPr algn="ctr" defTabSz="342900">
              <a:spcBef>
                <a:spcPct val="50000"/>
              </a:spcBef>
              <a:defRPr/>
            </a:pPr>
            <a:endParaRPr lang="fr-FR" sz="2400" b="1" dirty="0">
              <a:solidFill>
                <a:prstClr val="white"/>
              </a:solidFill>
              <a:latin typeface="Trebuchet MS" panose="020B0603020202020204" pitchFamily="34" charset="0"/>
              <a:cs typeface="Arial" charset="0"/>
            </a:endParaRPr>
          </a:p>
        </p:txBody>
      </p:sp>
      <p:pic>
        <p:nvPicPr>
          <p:cNvPr id="8" name="Image 7">
            <a:extLst>
              <a:ext uri="{FF2B5EF4-FFF2-40B4-BE49-F238E27FC236}">
                <a16:creationId xmlns:a16="http://schemas.microsoft.com/office/drawing/2014/main" id="{B6B5C380-26E3-4636-AE45-0E96EB3A3A20}"/>
              </a:ext>
            </a:extLst>
          </p:cNvPr>
          <p:cNvPicPr>
            <a:picLocks noChangeAspect="1"/>
          </p:cNvPicPr>
          <p:nvPr/>
        </p:nvPicPr>
        <p:blipFill>
          <a:blip r:embed="rId4"/>
          <a:stretch>
            <a:fillRect/>
          </a:stretch>
        </p:blipFill>
        <p:spPr>
          <a:xfrm>
            <a:off x="7574666" y="4685986"/>
            <a:ext cx="1554606" cy="436733"/>
          </a:xfrm>
          <a:prstGeom prst="rect">
            <a:avLst/>
          </a:prstGeom>
        </p:spPr>
      </p:pic>
      <p:sp>
        <p:nvSpPr>
          <p:cNvPr id="3" name="Rectangle 2">
            <a:extLst>
              <a:ext uri="{FF2B5EF4-FFF2-40B4-BE49-F238E27FC236}">
                <a16:creationId xmlns:a16="http://schemas.microsoft.com/office/drawing/2014/main" id="{5E63724A-A751-410F-A389-47ED242F3E0C}"/>
              </a:ext>
            </a:extLst>
          </p:cNvPr>
          <p:cNvSpPr/>
          <p:nvPr/>
        </p:nvSpPr>
        <p:spPr>
          <a:xfrm>
            <a:off x="14729" y="130320"/>
            <a:ext cx="6596916" cy="398579"/>
          </a:xfrm>
          <a:prstGeom prst="rect">
            <a:avLst/>
          </a:prstGeom>
          <a:solidFill>
            <a:srgbClr val="2E8194"/>
          </a:solidFill>
          <a:ln>
            <a:solidFill>
              <a:srgbClr val="2E81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342900"/>
            <a:r>
              <a:rPr lang="fr-FR" sz="2100" b="1" dirty="0">
                <a:solidFill>
                  <a:prstClr val="white"/>
                </a:solidFill>
                <a:latin typeface="Trebuchet MS" panose="020B0603020202020204" pitchFamily="34" charset="0"/>
              </a:rPr>
              <a:t>La demande d’intervention</a:t>
            </a:r>
            <a:endParaRPr lang="fr-FR" sz="2100" dirty="0">
              <a:solidFill>
                <a:prstClr val="white"/>
              </a:solidFill>
              <a:latin typeface="Trebuchet MS" panose="020B0603020202020204" pitchFamily="34" charset="0"/>
            </a:endParaRPr>
          </a:p>
        </p:txBody>
      </p:sp>
      <p:sp>
        <p:nvSpPr>
          <p:cNvPr id="4" name="Accolade ouvrante 3">
            <a:extLst>
              <a:ext uri="{FF2B5EF4-FFF2-40B4-BE49-F238E27FC236}">
                <a16:creationId xmlns:a16="http://schemas.microsoft.com/office/drawing/2014/main" id="{CA65AD07-0BD2-4DA0-AD23-FCB0470FCD28}"/>
              </a:ext>
            </a:extLst>
          </p:cNvPr>
          <p:cNvSpPr/>
          <p:nvPr/>
        </p:nvSpPr>
        <p:spPr>
          <a:xfrm>
            <a:off x="2615939" y="1067586"/>
            <a:ext cx="155542" cy="692870"/>
          </a:xfrm>
          <a:prstGeom prst="leftBrace">
            <a:avLst/>
          </a:prstGeom>
          <a:solidFill>
            <a:srgbClr val="00B050"/>
          </a:solidFill>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fr-FR" sz="1350">
              <a:solidFill>
                <a:prstClr val="black"/>
              </a:solidFill>
              <a:latin typeface="Calibri Light" panose="020F0302020204030204"/>
            </a:endParaRPr>
          </a:p>
        </p:txBody>
      </p:sp>
      <p:cxnSp>
        <p:nvCxnSpPr>
          <p:cNvPr id="9" name="Connecteur droit 8">
            <a:extLst>
              <a:ext uri="{FF2B5EF4-FFF2-40B4-BE49-F238E27FC236}">
                <a16:creationId xmlns:a16="http://schemas.microsoft.com/office/drawing/2014/main" id="{6BB2090F-ADA6-4CDF-BF63-18F3337FFAB5}"/>
              </a:ext>
            </a:extLst>
          </p:cNvPr>
          <p:cNvCxnSpPr/>
          <p:nvPr/>
        </p:nvCxnSpPr>
        <p:spPr>
          <a:xfrm flipH="1">
            <a:off x="1944279" y="1406951"/>
            <a:ext cx="76590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Rectangle : coins arrondis 10">
            <a:extLst>
              <a:ext uri="{FF2B5EF4-FFF2-40B4-BE49-F238E27FC236}">
                <a16:creationId xmlns:a16="http://schemas.microsoft.com/office/drawing/2014/main" id="{2BD5F357-DC5C-4F25-BD51-217166837C8B}"/>
              </a:ext>
            </a:extLst>
          </p:cNvPr>
          <p:cNvSpPr/>
          <p:nvPr/>
        </p:nvSpPr>
        <p:spPr>
          <a:xfrm>
            <a:off x="145915" y="904973"/>
            <a:ext cx="1798364" cy="97184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1350">
              <a:solidFill>
                <a:prstClr val="white"/>
              </a:solidFill>
              <a:latin typeface="Calibri Light" panose="020F0302020204030204"/>
            </a:endParaRPr>
          </a:p>
        </p:txBody>
      </p:sp>
      <p:sp>
        <p:nvSpPr>
          <p:cNvPr id="15" name="ZoneTexte 14">
            <a:extLst>
              <a:ext uri="{FF2B5EF4-FFF2-40B4-BE49-F238E27FC236}">
                <a16:creationId xmlns:a16="http://schemas.microsoft.com/office/drawing/2014/main" id="{8F182C93-5418-4C42-813F-586F063C5425}"/>
              </a:ext>
            </a:extLst>
          </p:cNvPr>
          <p:cNvSpPr txBox="1"/>
          <p:nvPr/>
        </p:nvSpPr>
        <p:spPr>
          <a:xfrm>
            <a:off x="145916" y="953489"/>
            <a:ext cx="1798363" cy="923330"/>
          </a:xfrm>
          <a:prstGeom prst="rect">
            <a:avLst/>
          </a:prstGeom>
          <a:noFill/>
          <a:ln>
            <a:noFill/>
          </a:ln>
        </p:spPr>
        <p:txBody>
          <a:bodyPr wrap="square" rtlCol="0">
            <a:spAutoFit/>
          </a:bodyPr>
          <a:lstStyle/>
          <a:p>
            <a:pPr algn="ctr" defTabSz="342900"/>
            <a:r>
              <a:rPr lang="fr-FR" sz="900" dirty="0">
                <a:solidFill>
                  <a:prstClr val="black"/>
                </a:solidFill>
                <a:latin typeface="Calibri Light" panose="020F0302020204030204"/>
              </a:rPr>
              <a:t>Il convient de remplir de la manière la plus précise possible cette partie, cela permettra à CHIMIREC d’être efficace et renseigner idéalement vos données sous TRACK DECHET.</a:t>
            </a:r>
          </a:p>
        </p:txBody>
      </p:sp>
      <p:sp>
        <p:nvSpPr>
          <p:cNvPr id="16" name="Ellipse 15">
            <a:extLst>
              <a:ext uri="{FF2B5EF4-FFF2-40B4-BE49-F238E27FC236}">
                <a16:creationId xmlns:a16="http://schemas.microsoft.com/office/drawing/2014/main" id="{135E987F-6D92-4E8A-8E30-B323323EA064}"/>
              </a:ext>
            </a:extLst>
          </p:cNvPr>
          <p:cNvSpPr/>
          <p:nvPr/>
        </p:nvSpPr>
        <p:spPr>
          <a:xfrm>
            <a:off x="5318598" y="2042809"/>
            <a:ext cx="634730" cy="32830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1350">
              <a:solidFill>
                <a:prstClr val="white"/>
              </a:solidFill>
              <a:latin typeface="Calibri Light" panose="020F0302020204030204"/>
            </a:endParaRPr>
          </a:p>
        </p:txBody>
      </p:sp>
      <p:cxnSp>
        <p:nvCxnSpPr>
          <p:cNvPr id="24" name="Connecteur droit 23">
            <a:extLst>
              <a:ext uri="{FF2B5EF4-FFF2-40B4-BE49-F238E27FC236}">
                <a16:creationId xmlns:a16="http://schemas.microsoft.com/office/drawing/2014/main" id="{55F0DCF9-CE61-4CD4-8863-775EDBF18AD0}"/>
              </a:ext>
            </a:extLst>
          </p:cNvPr>
          <p:cNvCxnSpPr>
            <a:cxnSpLocks/>
          </p:cNvCxnSpPr>
          <p:nvPr/>
        </p:nvCxnSpPr>
        <p:spPr>
          <a:xfrm flipH="1">
            <a:off x="5845741" y="1406951"/>
            <a:ext cx="596402" cy="72714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6" name="Rectangle : coins arrondis 25">
            <a:extLst>
              <a:ext uri="{FF2B5EF4-FFF2-40B4-BE49-F238E27FC236}">
                <a16:creationId xmlns:a16="http://schemas.microsoft.com/office/drawing/2014/main" id="{8DEF8272-1D72-4F26-A855-418F627B6C8D}"/>
              </a:ext>
            </a:extLst>
          </p:cNvPr>
          <p:cNvSpPr/>
          <p:nvPr/>
        </p:nvSpPr>
        <p:spPr>
          <a:xfrm>
            <a:off x="6455581" y="859319"/>
            <a:ext cx="1798364" cy="94876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1350">
              <a:solidFill>
                <a:prstClr val="white"/>
              </a:solidFill>
              <a:latin typeface="Calibri Light" panose="020F0302020204030204"/>
            </a:endParaRPr>
          </a:p>
        </p:txBody>
      </p:sp>
      <p:sp>
        <p:nvSpPr>
          <p:cNvPr id="27" name="ZoneTexte 26">
            <a:extLst>
              <a:ext uri="{FF2B5EF4-FFF2-40B4-BE49-F238E27FC236}">
                <a16:creationId xmlns:a16="http://schemas.microsoft.com/office/drawing/2014/main" id="{B122F2BD-BDF4-4709-9BA8-C2795CD2708B}"/>
              </a:ext>
            </a:extLst>
          </p:cNvPr>
          <p:cNvSpPr txBox="1"/>
          <p:nvPr/>
        </p:nvSpPr>
        <p:spPr>
          <a:xfrm>
            <a:off x="6455582" y="893242"/>
            <a:ext cx="1798363" cy="923330"/>
          </a:xfrm>
          <a:prstGeom prst="rect">
            <a:avLst/>
          </a:prstGeom>
          <a:noFill/>
          <a:ln>
            <a:noFill/>
          </a:ln>
        </p:spPr>
        <p:txBody>
          <a:bodyPr wrap="square" rtlCol="0">
            <a:spAutoFit/>
          </a:bodyPr>
          <a:lstStyle/>
          <a:p>
            <a:pPr algn="ctr" defTabSz="342900"/>
            <a:r>
              <a:rPr lang="fr-FR" sz="900" dirty="0">
                <a:solidFill>
                  <a:prstClr val="black"/>
                </a:solidFill>
                <a:latin typeface="Calibri Light" panose="020F0302020204030204"/>
              </a:rPr>
              <a:t>Nombre de contenants à enlever et déposer. Dans le cas d’une dépose demandée trop importante, CHIMIREC se réserve le droit de diminuer la dotation au profit de passages plus récurrents.</a:t>
            </a:r>
          </a:p>
        </p:txBody>
      </p:sp>
      <p:sp>
        <p:nvSpPr>
          <p:cNvPr id="28" name="Accolade ouvrante 27">
            <a:extLst>
              <a:ext uri="{FF2B5EF4-FFF2-40B4-BE49-F238E27FC236}">
                <a16:creationId xmlns:a16="http://schemas.microsoft.com/office/drawing/2014/main" id="{75ED0ABB-6711-48F8-B3F0-4CB7BFF45691}"/>
              </a:ext>
            </a:extLst>
          </p:cNvPr>
          <p:cNvSpPr/>
          <p:nvPr/>
        </p:nvSpPr>
        <p:spPr>
          <a:xfrm>
            <a:off x="2615939" y="4220784"/>
            <a:ext cx="155542" cy="692870"/>
          </a:xfrm>
          <a:prstGeom prst="leftBrace">
            <a:avLst/>
          </a:prstGeom>
          <a:solidFill>
            <a:srgbClr val="00B050"/>
          </a:solidFill>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342900"/>
            <a:endParaRPr lang="fr-FR" sz="1350">
              <a:solidFill>
                <a:prstClr val="black"/>
              </a:solidFill>
              <a:latin typeface="Calibri Light" panose="020F0302020204030204"/>
            </a:endParaRPr>
          </a:p>
        </p:txBody>
      </p:sp>
      <p:cxnSp>
        <p:nvCxnSpPr>
          <p:cNvPr id="29" name="Connecteur droit 28">
            <a:extLst>
              <a:ext uri="{FF2B5EF4-FFF2-40B4-BE49-F238E27FC236}">
                <a16:creationId xmlns:a16="http://schemas.microsoft.com/office/drawing/2014/main" id="{C9F81F7E-AB71-4BD7-8E16-86E9A228EBAB}"/>
              </a:ext>
            </a:extLst>
          </p:cNvPr>
          <p:cNvCxnSpPr>
            <a:cxnSpLocks/>
          </p:cNvCxnSpPr>
          <p:nvPr/>
        </p:nvCxnSpPr>
        <p:spPr>
          <a:xfrm flipH="1" flipV="1">
            <a:off x="1942361" y="3906462"/>
            <a:ext cx="673577" cy="6536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Rectangle : coins arrondis 29">
            <a:extLst>
              <a:ext uri="{FF2B5EF4-FFF2-40B4-BE49-F238E27FC236}">
                <a16:creationId xmlns:a16="http://schemas.microsoft.com/office/drawing/2014/main" id="{A21AD594-4E67-4E68-AE2B-1A5700A28090}"/>
              </a:ext>
            </a:extLst>
          </p:cNvPr>
          <p:cNvSpPr/>
          <p:nvPr/>
        </p:nvSpPr>
        <p:spPr>
          <a:xfrm>
            <a:off x="143998" y="3767115"/>
            <a:ext cx="1798364" cy="701501"/>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1350">
              <a:solidFill>
                <a:prstClr val="white"/>
              </a:solidFill>
              <a:latin typeface="Calibri Light" panose="020F0302020204030204"/>
            </a:endParaRPr>
          </a:p>
        </p:txBody>
      </p:sp>
      <p:sp>
        <p:nvSpPr>
          <p:cNvPr id="31" name="ZoneTexte 30">
            <a:extLst>
              <a:ext uri="{FF2B5EF4-FFF2-40B4-BE49-F238E27FC236}">
                <a16:creationId xmlns:a16="http://schemas.microsoft.com/office/drawing/2014/main" id="{01998A53-9171-4E30-8F63-ACBCA8404D56}"/>
              </a:ext>
            </a:extLst>
          </p:cNvPr>
          <p:cNvSpPr txBox="1"/>
          <p:nvPr/>
        </p:nvSpPr>
        <p:spPr>
          <a:xfrm>
            <a:off x="143214" y="3803832"/>
            <a:ext cx="1798363" cy="646331"/>
          </a:xfrm>
          <a:prstGeom prst="rect">
            <a:avLst/>
          </a:prstGeom>
          <a:noFill/>
          <a:ln>
            <a:noFill/>
          </a:ln>
        </p:spPr>
        <p:txBody>
          <a:bodyPr wrap="square" rtlCol="0">
            <a:spAutoFit/>
          </a:bodyPr>
          <a:lstStyle/>
          <a:p>
            <a:pPr algn="ctr" defTabSz="342900"/>
            <a:r>
              <a:rPr lang="fr-FR" sz="900" dirty="0">
                <a:solidFill>
                  <a:prstClr val="black"/>
                </a:solidFill>
                <a:latin typeface="Calibri Light" panose="020F0302020204030204"/>
              </a:rPr>
              <a:t>Merci de renseigner tout élément susceptible de faciliter l’intervention ou sa compréhension.</a:t>
            </a:r>
          </a:p>
        </p:txBody>
      </p:sp>
      <p:sp>
        <p:nvSpPr>
          <p:cNvPr id="32" name="Ellipse 31">
            <a:extLst>
              <a:ext uri="{FF2B5EF4-FFF2-40B4-BE49-F238E27FC236}">
                <a16:creationId xmlns:a16="http://schemas.microsoft.com/office/drawing/2014/main" id="{38F680CD-E9E1-4E1F-BC22-B3C4689A44EE}"/>
              </a:ext>
            </a:extLst>
          </p:cNvPr>
          <p:cNvSpPr/>
          <p:nvPr/>
        </p:nvSpPr>
        <p:spPr>
          <a:xfrm>
            <a:off x="4916475" y="4377332"/>
            <a:ext cx="634730" cy="32830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1350">
              <a:solidFill>
                <a:prstClr val="white"/>
              </a:solidFill>
              <a:latin typeface="Calibri Light" panose="020F0302020204030204"/>
            </a:endParaRPr>
          </a:p>
        </p:txBody>
      </p:sp>
      <p:cxnSp>
        <p:nvCxnSpPr>
          <p:cNvPr id="33" name="Connecteur droit 32">
            <a:extLst>
              <a:ext uri="{FF2B5EF4-FFF2-40B4-BE49-F238E27FC236}">
                <a16:creationId xmlns:a16="http://schemas.microsoft.com/office/drawing/2014/main" id="{44B312D5-4257-42AA-8AB6-71531CB27C11}"/>
              </a:ext>
            </a:extLst>
          </p:cNvPr>
          <p:cNvCxnSpPr>
            <a:cxnSpLocks/>
          </p:cNvCxnSpPr>
          <p:nvPr/>
        </p:nvCxnSpPr>
        <p:spPr>
          <a:xfrm flipH="1">
            <a:off x="5443618" y="3767116"/>
            <a:ext cx="1229980" cy="70150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Rectangle : coins arrondis 33">
            <a:extLst>
              <a:ext uri="{FF2B5EF4-FFF2-40B4-BE49-F238E27FC236}">
                <a16:creationId xmlns:a16="http://schemas.microsoft.com/office/drawing/2014/main" id="{630781C4-B2EB-49A8-876A-1E363CF5913D}"/>
              </a:ext>
            </a:extLst>
          </p:cNvPr>
          <p:cNvSpPr/>
          <p:nvPr/>
        </p:nvSpPr>
        <p:spPr>
          <a:xfrm>
            <a:off x="6673598" y="3426511"/>
            <a:ext cx="1798364" cy="600740"/>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fr-FR" sz="1350">
              <a:solidFill>
                <a:prstClr val="white"/>
              </a:solidFill>
              <a:latin typeface="Calibri Light" panose="020F0302020204030204"/>
            </a:endParaRPr>
          </a:p>
        </p:txBody>
      </p:sp>
      <p:sp>
        <p:nvSpPr>
          <p:cNvPr id="35" name="ZoneTexte 34">
            <a:extLst>
              <a:ext uri="{FF2B5EF4-FFF2-40B4-BE49-F238E27FC236}">
                <a16:creationId xmlns:a16="http://schemas.microsoft.com/office/drawing/2014/main" id="{F37B7343-278E-4E54-B565-D1016244BCEA}"/>
              </a:ext>
            </a:extLst>
          </p:cNvPr>
          <p:cNvSpPr txBox="1"/>
          <p:nvPr/>
        </p:nvSpPr>
        <p:spPr>
          <a:xfrm>
            <a:off x="6673598" y="3489095"/>
            <a:ext cx="1798363" cy="507831"/>
          </a:xfrm>
          <a:prstGeom prst="rect">
            <a:avLst/>
          </a:prstGeom>
          <a:noFill/>
          <a:ln>
            <a:noFill/>
          </a:ln>
        </p:spPr>
        <p:txBody>
          <a:bodyPr wrap="square" rtlCol="0">
            <a:spAutoFit/>
          </a:bodyPr>
          <a:lstStyle/>
          <a:p>
            <a:pPr algn="ctr" defTabSz="342900"/>
            <a:r>
              <a:rPr lang="fr-FR" sz="900" dirty="0">
                <a:solidFill>
                  <a:prstClr val="black"/>
                </a:solidFill>
                <a:latin typeface="Calibri Light" panose="020F0302020204030204"/>
              </a:rPr>
              <a:t>La signature est obligatoire pour toute saisie d’une demande d’intervention.</a:t>
            </a:r>
          </a:p>
        </p:txBody>
      </p:sp>
    </p:spTree>
    <p:extLst>
      <p:ext uri="{BB962C8B-B14F-4D97-AF65-F5344CB8AC3E}">
        <p14:creationId xmlns:p14="http://schemas.microsoft.com/office/powerpoint/2010/main" val="297231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9EFB0-6CE5-4066-BFBE-A4CDF1DA83EE}"/>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9EF95EA7-B9CC-9391-D57E-51ECEA6CB09F}"/>
              </a:ext>
            </a:extLst>
          </p:cNvPr>
          <p:cNvSpPr>
            <a:spLocks noGrp="1"/>
          </p:cNvSpPr>
          <p:nvPr>
            <p:ph type="title"/>
          </p:nvPr>
        </p:nvSpPr>
        <p:spPr/>
        <p:txBody>
          <a:bodyPr/>
          <a:lstStyle/>
          <a:p>
            <a:pPr marL="0" indent="0">
              <a:buNone/>
            </a:pPr>
            <a:r>
              <a:rPr lang="fr-FR" dirty="0"/>
              <a:t>4. Utilisation du logigramme de tri</a:t>
            </a:r>
          </a:p>
        </p:txBody>
      </p:sp>
      <p:sp>
        <p:nvSpPr>
          <p:cNvPr id="4" name="Espace réservé de la date 3">
            <a:extLst>
              <a:ext uri="{FF2B5EF4-FFF2-40B4-BE49-F238E27FC236}">
                <a16:creationId xmlns:a16="http://schemas.microsoft.com/office/drawing/2014/main" id="{E76846E8-B2FB-0D3B-D0D0-98575AC144D1}"/>
              </a:ext>
            </a:extLst>
          </p:cNvPr>
          <p:cNvSpPr>
            <a:spLocks noGrp="1"/>
          </p:cNvSpPr>
          <p:nvPr>
            <p:ph type="dt" sz="half" idx="10"/>
          </p:nvPr>
        </p:nvSpPr>
        <p:spPr/>
        <p:txBody>
          <a:bodyPr/>
          <a:lstStyle/>
          <a:p>
            <a:pPr algn="r"/>
            <a:fld id="{C7D3C597-96CA-4B58-9F66-DD8CE0FA464F}" type="datetime1">
              <a:rPr lang="fr-FR" cap="all" smtClean="0"/>
              <a:t>12/01/2025</a:t>
            </a:fld>
            <a:endParaRPr lang="fr-FR" cap="all" dirty="0"/>
          </a:p>
        </p:txBody>
      </p:sp>
      <p:sp>
        <p:nvSpPr>
          <p:cNvPr id="5" name="Espace réservé du pied de page 4">
            <a:extLst>
              <a:ext uri="{FF2B5EF4-FFF2-40B4-BE49-F238E27FC236}">
                <a16:creationId xmlns:a16="http://schemas.microsoft.com/office/drawing/2014/main" id="{1845F822-B028-8E34-CB93-D0C6CFF25569}"/>
              </a:ext>
            </a:extLst>
          </p:cNvPr>
          <p:cNvSpPr>
            <a:spLocks noGrp="1"/>
          </p:cNvSpPr>
          <p:nvPr>
            <p:ph type="ftr" sz="quarter" idx="11"/>
          </p:nvPr>
        </p:nvSpPr>
        <p:spPr/>
        <p:txBody>
          <a:bodyPr/>
          <a:lstStyle/>
          <a:p>
            <a:r>
              <a:rPr lang="fr-FR"/>
              <a:t>Inspection  pédagogique régionale en physique-chimie</a:t>
            </a:r>
            <a:endParaRPr lang="fr-FR" dirty="0"/>
          </a:p>
        </p:txBody>
      </p:sp>
      <p:sp>
        <p:nvSpPr>
          <p:cNvPr id="11" name="Espace réservé du numéro de diapositive 10">
            <a:extLst>
              <a:ext uri="{FF2B5EF4-FFF2-40B4-BE49-F238E27FC236}">
                <a16:creationId xmlns:a16="http://schemas.microsoft.com/office/drawing/2014/main" id="{F0EA202B-1190-FF47-ED16-50700B23668B}"/>
              </a:ext>
            </a:extLst>
          </p:cNvPr>
          <p:cNvSpPr>
            <a:spLocks noGrp="1"/>
          </p:cNvSpPr>
          <p:nvPr>
            <p:ph type="sldNum" sz="quarter" idx="12"/>
          </p:nvPr>
        </p:nvSpPr>
        <p:spPr/>
        <p:txBody>
          <a:bodyPr/>
          <a:lstStyle/>
          <a:p>
            <a:fld id="{733122C9-A0B9-462F-8757-0847AD287B63}" type="slidenum">
              <a:rPr lang="fr-FR" smtClean="0"/>
              <a:pPr/>
              <a:t>28</a:t>
            </a:fld>
            <a:endParaRPr lang="fr-FR" dirty="0"/>
          </a:p>
        </p:txBody>
      </p:sp>
    </p:spTree>
    <p:extLst>
      <p:ext uri="{BB962C8B-B14F-4D97-AF65-F5344CB8AC3E}">
        <p14:creationId xmlns:p14="http://schemas.microsoft.com/office/powerpoint/2010/main" val="1822234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BBC15A-849C-80F5-341A-0BC0ED08CDF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7654959-B7AE-DEB5-5652-FF843048C6BB}"/>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80204F65-45CE-7F3A-2EB2-F2FA20E49C50}"/>
              </a:ext>
            </a:extLst>
          </p:cNvPr>
          <p:cNvPicPr>
            <a:picLocks noChangeAspect="1"/>
          </p:cNvPicPr>
          <p:nvPr/>
        </p:nvPicPr>
        <p:blipFill>
          <a:blip r:embed="rId2"/>
          <a:stretch>
            <a:fillRect/>
          </a:stretch>
        </p:blipFill>
        <p:spPr>
          <a:xfrm>
            <a:off x="21888" y="14593"/>
            <a:ext cx="9054020" cy="5065433"/>
          </a:xfrm>
          <a:prstGeom prst="rect">
            <a:avLst/>
          </a:prstGeom>
        </p:spPr>
      </p:pic>
    </p:spTree>
    <p:extLst>
      <p:ext uri="{BB962C8B-B14F-4D97-AF65-F5344CB8AC3E}">
        <p14:creationId xmlns:p14="http://schemas.microsoft.com/office/powerpoint/2010/main" val="4124284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Présentation des intervenants</a:t>
            </a:r>
          </a:p>
        </p:txBody>
      </p:sp>
      <p:sp>
        <p:nvSpPr>
          <p:cNvPr id="4" name="Espace réservé de la date 3"/>
          <p:cNvSpPr>
            <a:spLocks noGrp="1"/>
          </p:cNvSpPr>
          <p:nvPr>
            <p:ph type="dt" sz="half" idx="10"/>
          </p:nvPr>
        </p:nvSpPr>
        <p:spPr/>
        <p:txBody>
          <a:bodyPr/>
          <a:lstStyle/>
          <a:p>
            <a:pPr algn="r"/>
            <a:fld id="{C7D3C597-96CA-4B58-9F66-DD8CE0FA464F}" type="datetime1">
              <a:rPr lang="fr-FR" cap="all" smtClean="0"/>
              <a:t>12/01/2025</a:t>
            </a:fld>
            <a:endParaRPr lang="fr-FR" cap="all" dirty="0"/>
          </a:p>
        </p:txBody>
      </p:sp>
      <p:sp>
        <p:nvSpPr>
          <p:cNvPr id="5" name="Espace réservé du pied de page 4"/>
          <p:cNvSpPr>
            <a:spLocks noGrp="1"/>
          </p:cNvSpPr>
          <p:nvPr>
            <p:ph type="ftr" sz="quarter" idx="11"/>
          </p:nvPr>
        </p:nvSpPr>
        <p:spPr/>
        <p:txBody>
          <a:bodyPr/>
          <a:lstStyle/>
          <a:p>
            <a:r>
              <a:rPr lang="fr-FR"/>
              <a:t>Inspection  pédagogique régionale en physique-chimie</a:t>
            </a:r>
            <a:endParaRPr lang="fr-FR"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1109453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9D2B76-FDE1-898C-C578-C574369BB574}"/>
              </a:ext>
            </a:extLst>
          </p:cNvPr>
          <p:cNvSpPr>
            <a:spLocks noGrp="1"/>
          </p:cNvSpPr>
          <p:nvPr>
            <p:ph type="title"/>
          </p:nvPr>
        </p:nvSpPr>
        <p:spPr/>
        <p:txBody>
          <a:bodyPr/>
          <a:lstStyle/>
          <a:p>
            <a:r>
              <a:rPr lang="fr-FR" u="sng" dirty="0"/>
              <a:t>Exemples d’utilisation du logigramme</a:t>
            </a:r>
          </a:p>
        </p:txBody>
      </p:sp>
      <p:sp>
        <p:nvSpPr>
          <p:cNvPr id="3" name="Espace réservé du contenu 2">
            <a:extLst>
              <a:ext uri="{FF2B5EF4-FFF2-40B4-BE49-F238E27FC236}">
                <a16:creationId xmlns:a16="http://schemas.microsoft.com/office/drawing/2014/main" id="{8BF0A3AE-D4E5-3E2F-8BDC-D8E98B04F329}"/>
              </a:ext>
            </a:extLst>
          </p:cNvPr>
          <p:cNvSpPr>
            <a:spLocks noGrp="1"/>
          </p:cNvSpPr>
          <p:nvPr>
            <p:ph idx="1"/>
          </p:nvPr>
        </p:nvSpPr>
        <p:spPr/>
        <p:txBody>
          <a:bodyPr/>
          <a:lstStyle/>
          <a:p>
            <a:r>
              <a:rPr lang="fr-FR" dirty="0">
                <a:solidFill>
                  <a:srgbClr val="0070C0"/>
                </a:solidFill>
              </a:rPr>
              <a:t>Test des ions (précipitation), dosage spectrophotométrique (Cu</a:t>
            </a:r>
            <a:r>
              <a:rPr lang="fr-FR" baseline="30000" dirty="0">
                <a:solidFill>
                  <a:srgbClr val="0070C0"/>
                </a:solidFill>
              </a:rPr>
              <a:t>2+</a:t>
            </a:r>
            <a:r>
              <a:rPr lang="fr-FR" dirty="0">
                <a:solidFill>
                  <a:srgbClr val="0070C0"/>
                </a:solidFill>
              </a:rPr>
              <a:t>, KMnO</a:t>
            </a:r>
            <a:r>
              <a:rPr lang="fr-FR" baseline="-25000" dirty="0">
                <a:solidFill>
                  <a:srgbClr val="0070C0"/>
                </a:solidFill>
              </a:rPr>
              <a:t>4</a:t>
            </a:r>
            <a:r>
              <a:rPr lang="fr-FR" baseline="30000" dirty="0">
                <a:solidFill>
                  <a:srgbClr val="0070C0"/>
                </a:solidFill>
              </a:rPr>
              <a:t>-</a:t>
            </a:r>
            <a:r>
              <a:rPr lang="fr-FR" dirty="0">
                <a:solidFill>
                  <a:srgbClr val="0070C0"/>
                </a:solidFill>
              </a:rPr>
              <a:t>), tests oxydoréduction.</a:t>
            </a:r>
          </a:p>
          <a:p>
            <a:r>
              <a:rPr lang="fr-FR" u="sng" dirty="0">
                <a:solidFill>
                  <a:srgbClr val="FF0000"/>
                </a:solidFill>
              </a:rPr>
              <a:t>Type de rejet : </a:t>
            </a:r>
            <a:r>
              <a:rPr lang="fr-FR" dirty="0"/>
              <a:t>métaux lourds toxiques par </a:t>
            </a:r>
            <a:r>
              <a:rPr lang="fr-FR" dirty="0" err="1"/>
              <a:t>bio-accumulation</a:t>
            </a:r>
            <a:r>
              <a:rPr lang="fr-FR" dirty="0"/>
              <a:t>, même sous forme ionique.</a:t>
            </a:r>
          </a:p>
          <a:p>
            <a:r>
              <a:rPr lang="fr-FR" dirty="0"/>
              <a:t>Métaux lourds : éléments métalliques naturels </a:t>
            </a:r>
            <a:r>
              <a:rPr lang="el-GR" dirty="0"/>
              <a:t>ρ</a:t>
            </a:r>
            <a:r>
              <a:rPr lang="fr-FR" dirty="0"/>
              <a:t>&gt;5000 kg.m</a:t>
            </a:r>
            <a:r>
              <a:rPr lang="fr-FR" baseline="30000" dirty="0"/>
              <a:t>-3</a:t>
            </a:r>
            <a:endParaRPr lang="fr-FR" dirty="0"/>
          </a:p>
          <a:p>
            <a:r>
              <a:rPr lang="fr-FR" dirty="0"/>
              <a:t>Antimoine, Arsenic, Cadmium, Chrome, Cobalt, Nickel, Cuivre, Etain, Fer, Manganèse, Mercure, Plomb, Sélénium, Tellure, </a:t>
            </a:r>
            <a:r>
              <a:rPr lang="fr-FR" dirty="0" err="1"/>
              <a:t>Thalium</a:t>
            </a:r>
            <a:r>
              <a:rPr lang="fr-FR" dirty="0"/>
              <a:t>, Vanadium, Zinc. </a:t>
            </a:r>
          </a:p>
        </p:txBody>
      </p:sp>
    </p:spTree>
    <p:extLst>
      <p:ext uri="{BB962C8B-B14F-4D97-AF65-F5344CB8AC3E}">
        <p14:creationId xmlns:p14="http://schemas.microsoft.com/office/powerpoint/2010/main" val="41988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4D4D9C-CE30-123A-30F9-708F285D59C6}"/>
              </a:ext>
            </a:extLst>
          </p:cNvPr>
          <p:cNvSpPr>
            <a:spLocks noGrp="1"/>
          </p:cNvSpPr>
          <p:nvPr>
            <p:ph type="title"/>
          </p:nvPr>
        </p:nvSpPr>
        <p:spPr/>
        <p:txBody>
          <a:bodyPr>
            <a:normAutofit fontScale="90000"/>
          </a:bodyPr>
          <a:lstStyle/>
          <a:p>
            <a:r>
              <a:rPr lang="fr-FR" u="sng" dirty="0">
                <a:solidFill>
                  <a:srgbClr val="FF0000"/>
                </a:solidFill>
              </a:rPr>
              <a:t>Type de rejet : </a:t>
            </a:r>
            <a:r>
              <a:rPr lang="fr-FR" dirty="0"/>
              <a:t>métaux lourds toxiques par </a:t>
            </a:r>
            <a:r>
              <a:rPr lang="fr-FR" dirty="0" err="1"/>
              <a:t>bio-accumulation</a:t>
            </a:r>
            <a:r>
              <a:rPr lang="fr-FR" dirty="0"/>
              <a:t>, même sous forme ionique.</a:t>
            </a:r>
          </a:p>
        </p:txBody>
      </p:sp>
      <p:sp>
        <p:nvSpPr>
          <p:cNvPr id="3" name="Espace réservé du contenu 2">
            <a:extLst>
              <a:ext uri="{FF2B5EF4-FFF2-40B4-BE49-F238E27FC236}">
                <a16:creationId xmlns:a16="http://schemas.microsoft.com/office/drawing/2014/main" id="{D5C42D83-86E8-0AA7-2B15-94E86CAF0B9B}"/>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23D3A173-F15C-1CE3-09D6-F4A105122BD4}"/>
              </a:ext>
            </a:extLst>
          </p:cNvPr>
          <p:cNvPicPr>
            <a:picLocks noChangeAspect="1"/>
          </p:cNvPicPr>
          <p:nvPr/>
        </p:nvPicPr>
        <p:blipFill>
          <a:blip r:embed="rId2"/>
          <a:srcRect t="10614" r="37966" b="65049"/>
          <a:stretch/>
        </p:blipFill>
        <p:spPr>
          <a:xfrm>
            <a:off x="2782449" y="1472295"/>
            <a:ext cx="6491042" cy="1425052"/>
          </a:xfrm>
          <a:prstGeom prst="rect">
            <a:avLst/>
          </a:prstGeom>
        </p:spPr>
      </p:pic>
      <p:pic>
        <p:nvPicPr>
          <p:cNvPr id="6" name="Image 5">
            <a:extLst>
              <a:ext uri="{FF2B5EF4-FFF2-40B4-BE49-F238E27FC236}">
                <a16:creationId xmlns:a16="http://schemas.microsoft.com/office/drawing/2014/main" id="{F02EFD4B-B329-70F0-3EA9-1100870430EE}"/>
              </a:ext>
            </a:extLst>
          </p:cNvPr>
          <p:cNvPicPr>
            <a:picLocks noChangeAspect="1"/>
          </p:cNvPicPr>
          <p:nvPr/>
        </p:nvPicPr>
        <p:blipFill>
          <a:blip r:embed="rId3"/>
          <a:stretch>
            <a:fillRect/>
          </a:stretch>
        </p:blipFill>
        <p:spPr>
          <a:xfrm>
            <a:off x="112974" y="1472294"/>
            <a:ext cx="2786206" cy="1747928"/>
          </a:xfrm>
          <a:prstGeom prst="rect">
            <a:avLst/>
          </a:prstGeom>
        </p:spPr>
      </p:pic>
    </p:spTree>
    <p:extLst>
      <p:ext uri="{BB962C8B-B14F-4D97-AF65-F5344CB8AC3E}">
        <p14:creationId xmlns:p14="http://schemas.microsoft.com/office/powerpoint/2010/main" val="3525817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55C2D-BD83-8105-ACD6-9EE345283FA9}"/>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838C8EC-9B09-A985-DCF1-60330BCBFBCD}"/>
              </a:ext>
            </a:extLst>
          </p:cNvPr>
          <p:cNvSpPr>
            <a:spLocks noGrp="1"/>
          </p:cNvSpPr>
          <p:nvPr>
            <p:ph idx="1"/>
          </p:nvPr>
        </p:nvSpPr>
        <p:spPr>
          <a:xfrm>
            <a:off x="535781" y="197981"/>
            <a:ext cx="7886700" cy="3263504"/>
          </a:xfrm>
        </p:spPr>
        <p:txBody>
          <a:bodyPr/>
          <a:lstStyle/>
          <a:p>
            <a:r>
              <a:rPr lang="fr-FR" dirty="0">
                <a:solidFill>
                  <a:srgbClr val="0070C0"/>
                </a:solidFill>
              </a:rPr>
              <a:t>Titrages d’un acide ou d’une base</a:t>
            </a:r>
          </a:p>
          <a:p>
            <a:r>
              <a:rPr lang="fr-FR" u="sng" dirty="0">
                <a:solidFill>
                  <a:srgbClr val="FF0000"/>
                </a:solidFill>
              </a:rPr>
              <a:t>Type de rejet : </a:t>
            </a:r>
            <a:r>
              <a:rPr lang="fr-FR" dirty="0"/>
              <a:t>basique ou acide</a:t>
            </a:r>
          </a:p>
          <a:p>
            <a:pPr marL="0" indent="0">
              <a:buNone/>
            </a:pPr>
            <a:r>
              <a:rPr lang="fr-FR" dirty="0"/>
              <a:t>(</a:t>
            </a:r>
            <a:r>
              <a:rPr lang="fr-FR" dirty="0">
                <a:sym typeface="Wingdings" panose="05000000000000000000" pitchFamily="2" charset="2"/>
              </a:rPr>
              <a:t></a:t>
            </a:r>
            <a:r>
              <a:rPr lang="fr-FR" dirty="0"/>
              <a:t>si neutralisé rejet à l’évier)</a:t>
            </a:r>
          </a:p>
        </p:txBody>
      </p:sp>
      <p:pic>
        <p:nvPicPr>
          <p:cNvPr id="5" name="Image 4">
            <a:extLst>
              <a:ext uri="{FF2B5EF4-FFF2-40B4-BE49-F238E27FC236}">
                <a16:creationId xmlns:a16="http://schemas.microsoft.com/office/drawing/2014/main" id="{F43880DF-AC16-A3FE-E327-213DD4B52A3F}"/>
              </a:ext>
            </a:extLst>
          </p:cNvPr>
          <p:cNvPicPr>
            <a:picLocks noChangeAspect="1"/>
          </p:cNvPicPr>
          <p:nvPr/>
        </p:nvPicPr>
        <p:blipFill>
          <a:blip r:embed="rId3"/>
          <a:srcRect l="34001" t="29182" b="27922"/>
          <a:stretch/>
        </p:blipFill>
        <p:spPr>
          <a:xfrm>
            <a:off x="100012" y="2142530"/>
            <a:ext cx="6614909" cy="2405408"/>
          </a:xfrm>
          <a:prstGeom prst="rect">
            <a:avLst/>
          </a:prstGeom>
        </p:spPr>
      </p:pic>
      <p:sp>
        <p:nvSpPr>
          <p:cNvPr id="4" name="Rectangle 3">
            <a:extLst>
              <a:ext uri="{FF2B5EF4-FFF2-40B4-BE49-F238E27FC236}">
                <a16:creationId xmlns:a16="http://schemas.microsoft.com/office/drawing/2014/main" id="{1667EAED-A367-8C57-F29E-E79B96EA9756}"/>
              </a:ext>
            </a:extLst>
          </p:cNvPr>
          <p:cNvSpPr/>
          <p:nvPr/>
        </p:nvSpPr>
        <p:spPr>
          <a:xfrm>
            <a:off x="1" y="3000970"/>
            <a:ext cx="2421731" cy="17329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6" name="Image 5">
            <a:extLst>
              <a:ext uri="{FF2B5EF4-FFF2-40B4-BE49-F238E27FC236}">
                <a16:creationId xmlns:a16="http://schemas.microsoft.com/office/drawing/2014/main" id="{0CFBE4B2-F963-B583-EA95-B539F5D2B685}"/>
              </a:ext>
            </a:extLst>
          </p:cNvPr>
          <p:cNvPicPr>
            <a:picLocks noChangeAspect="1"/>
          </p:cNvPicPr>
          <p:nvPr/>
        </p:nvPicPr>
        <p:blipFill>
          <a:blip r:embed="rId4"/>
          <a:stretch>
            <a:fillRect/>
          </a:stretch>
        </p:blipFill>
        <p:spPr>
          <a:xfrm>
            <a:off x="6393657" y="2637652"/>
            <a:ext cx="2786206" cy="1747928"/>
          </a:xfrm>
          <a:prstGeom prst="rect">
            <a:avLst/>
          </a:prstGeom>
        </p:spPr>
      </p:pic>
    </p:spTree>
    <p:extLst>
      <p:ext uri="{BB962C8B-B14F-4D97-AF65-F5344CB8AC3E}">
        <p14:creationId xmlns:p14="http://schemas.microsoft.com/office/powerpoint/2010/main" val="369885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7B07196-10D1-5696-5FC1-719F9212F243}"/>
              </a:ext>
            </a:extLst>
          </p:cNvPr>
          <p:cNvSpPr>
            <a:spLocks noGrp="1"/>
          </p:cNvSpPr>
          <p:nvPr>
            <p:ph idx="1"/>
          </p:nvPr>
        </p:nvSpPr>
        <p:spPr>
          <a:xfrm>
            <a:off x="628650" y="939998"/>
            <a:ext cx="7886700" cy="3263504"/>
          </a:xfrm>
        </p:spPr>
        <p:txBody>
          <a:bodyPr/>
          <a:lstStyle/>
          <a:p>
            <a:r>
              <a:rPr lang="fr-FR" dirty="0">
                <a:solidFill>
                  <a:srgbClr val="0070C0"/>
                </a:solidFill>
              </a:rPr>
              <a:t>Titrage de la dureté de l’eau</a:t>
            </a:r>
          </a:p>
          <a:p>
            <a:r>
              <a:rPr lang="fr-FR" u="sng" dirty="0">
                <a:solidFill>
                  <a:srgbClr val="FF0000"/>
                </a:solidFill>
              </a:rPr>
              <a:t>Type de rejet : </a:t>
            </a:r>
            <a:r>
              <a:rPr lang="fr-FR" dirty="0"/>
              <a:t>NET (produit organique, H411: Toxique pour les organismes aquatiques, entraîne des effets néfastes à long terme, H319 : Irritation oculaire)  solution titrante EDTA (produit organique, toxique, corrosif), tampon pH 10.</a:t>
            </a:r>
          </a:p>
        </p:txBody>
      </p:sp>
    </p:spTree>
    <p:extLst>
      <p:ext uri="{BB962C8B-B14F-4D97-AF65-F5344CB8AC3E}">
        <p14:creationId xmlns:p14="http://schemas.microsoft.com/office/powerpoint/2010/main" val="3571463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93EEEE-43E6-BDC5-F862-AFDD940ACC5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202DBF7-E72D-FDBD-630C-037D8590B8C0}"/>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D28024C3-3CA6-319A-A621-CABB90AF06BE}"/>
              </a:ext>
            </a:extLst>
          </p:cNvPr>
          <p:cNvPicPr>
            <a:picLocks noChangeAspect="1"/>
          </p:cNvPicPr>
          <p:nvPr/>
        </p:nvPicPr>
        <p:blipFill>
          <a:blip r:embed="rId2"/>
          <a:srcRect t="11082" r="41241"/>
          <a:stretch/>
        </p:blipFill>
        <p:spPr>
          <a:xfrm>
            <a:off x="628650" y="273844"/>
            <a:ext cx="5319629" cy="4504782"/>
          </a:xfrm>
          <a:prstGeom prst="rect">
            <a:avLst/>
          </a:prstGeom>
        </p:spPr>
      </p:pic>
      <p:sp>
        <p:nvSpPr>
          <p:cNvPr id="5" name="Rectangle 4">
            <a:extLst>
              <a:ext uri="{FF2B5EF4-FFF2-40B4-BE49-F238E27FC236}">
                <a16:creationId xmlns:a16="http://schemas.microsoft.com/office/drawing/2014/main" id="{C073F2FA-8058-C143-FB41-1B9DE5A20D0A}"/>
              </a:ext>
            </a:extLst>
          </p:cNvPr>
          <p:cNvSpPr/>
          <p:nvPr/>
        </p:nvSpPr>
        <p:spPr>
          <a:xfrm>
            <a:off x="2128838" y="3957638"/>
            <a:ext cx="2085975" cy="45720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6" name="Image 5">
            <a:extLst>
              <a:ext uri="{FF2B5EF4-FFF2-40B4-BE49-F238E27FC236}">
                <a16:creationId xmlns:a16="http://schemas.microsoft.com/office/drawing/2014/main" id="{80B93E8A-699A-99DC-1CED-FCE887D08124}"/>
              </a:ext>
            </a:extLst>
          </p:cNvPr>
          <p:cNvPicPr>
            <a:picLocks noChangeAspect="1"/>
          </p:cNvPicPr>
          <p:nvPr/>
        </p:nvPicPr>
        <p:blipFill>
          <a:blip r:embed="rId3"/>
          <a:stretch>
            <a:fillRect/>
          </a:stretch>
        </p:blipFill>
        <p:spPr>
          <a:xfrm>
            <a:off x="4572000" y="3244871"/>
            <a:ext cx="2786206" cy="1747928"/>
          </a:xfrm>
          <a:prstGeom prst="rect">
            <a:avLst/>
          </a:prstGeom>
        </p:spPr>
      </p:pic>
    </p:spTree>
    <p:extLst>
      <p:ext uri="{BB962C8B-B14F-4D97-AF65-F5344CB8AC3E}">
        <p14:creationId xmlns:p14="http://schemas.microsoft.com/office/powerpoint/2010/main" val="3345163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1968D80-BC8D-3C8E-0088-C23F57737A28}"/>
              </a:ext>
            </a:extLst>
          </p:cNvPr>
          <p:cNvSpPr>
            <a:spLocks noGrp="1"/>
          </p:cNvSpPr>
          <p:nvPr>
            <p:ph idx="1"/>
          </p:nvPr>
        </p:nvSpPr>
        <p:spPr>
          <a:xfrm>
            <a:off x="628650" y="383381"/>
            <a:ext cx="7886700" cy="3263504"/>
          </a:xfrm>
        </p:spPr>
        <p:txBody>
          <a:bodyPr/>
          <a:lstStyle/>
          <a:p>
            <a:r>
              <a:rPr lang="fr-FR" dirty="0">
                <a:solidFill>
                  <a:srgbClr val="0070C0"/>
                </a:solidFill>
              </a:rPr>
              <a:t>Synthèse d’un ester</a:t>
            </a:r>
          </a:p>
          <a:p>
            <a:r>
              <a:rPr lang="fr-FR" u="sng" dirty="0">
                <a:solidFill>
                  <a:srgbClr val="FF0000"/>
                </a:solidFill>
              </a:rPr>
              <a:t>Type de rejet : </a:t>
            </a:r>
            <a:r>
              <a:rPr lang="fr-FR" dirty="0"/>
              <a:t>ester (inflammable) , solution d’acide carboxylique. </a:t>
            </a:r>
          </a:p>
        </p:txBody>
      </p:sp>
      <p:pic>
        <p:nvPicPr>
          <p:cNvPr id="4" name="Image 3">
            <a:extLst>
              <a:ext uri="{FF2B5EF4-FFF2-40B4-BE49-F238E27FC236}">
                <a16:creationId xmlns:a16="http://schemas.microsoft.com/office/drawing/2014/main" id="{0BB4E527-93CD-ADCE-D90F-ED3CC53D5D34}"/>
              </a:ext>
            </a:extLst>
          </p:cNvPr>
          <p:cNvPicPr>
            <a:picLocks noChangeAspect="1"/>
          </p:cNvPicPr>
          <p:nvPr/>
        </p:nvPicPr>
        <p:blipFill>
          <a:blip r:embed="rId3"/>
          <a:srcRect t="32839" r="30620"/>
          <a:stretch/>
        </p:blipFill>
        <p:spPr>
          <a:xfrm>
            <a:off x="628650" y="1358115"/>
            <a:ext cx="6281636" cy="3402004"/>
          </a:xfrm>
          <a:prstGeom prst="rect">
            <a:avLst/>
          </a:prstGeom>
        </p:spPr>
      </p:pic>
      <p:sp>
        <p:nvSpPr>
          <p:cNvPr id="6" name="ZoneTexte 5">
            <a:extLst>
              <a:ext uri="{FF2B5EF4-FFF2-40B4-BE49-F238E27FC236}">
                <a16:creationId xmlns:a16="http://schemas.microsoft.com/office/drawing/2014/main" id="{10214E1C-2165-C763-8F7E-16C7EF804178}"/>
              </a:ext>
            </a:extLst>
          </p:cNvPr>
          <p:cNvSpPr txBox="1"/>
          <p:nvPr/>
        </p:nvSpPr>
        <p:spPr>
          <a:xfrm>
            <a:off x="6714964" y="3006396"/>
            <a:ext cx="1935956" cy="300082"/>
          </a:xfrm>
          <a:prstGeom prst="rect">
            <a:avLst/>
          </a:prstGeom>
          <a:noFill/>
        </p:spPr>
        <p:txBody>
          <a:bodyPr wrap="square" rtlCol="0">
            <a:spAutoFit/>
          </a:bodyPr>
          <a:lstStyle/>
          <a:p>
            <a:r>
              <a:rPr lang="fr-FR" sz="1350" dirty="0"/>
              <a:t>Ester</a:t>
            </a:r>
          </a:p>
        </p:txBody>
      </p:sp>
      <p:sp>
        <p:nvSpPr>
          <p:cNvPr id="8" name="ZoneTexte 7">
            <a:extLst>
              <a:ext uri="{FF2B5EF4-FFF2-40B4-BE49-F238E27FC236}">
                <a16:creationId xmlns:a16="http://schemas.microsoft.com/office/drawing/2014/main" id="{0D687032-1856-1D04-3BC2-07DF38C526AE}"/>
              </a:ext>
            </a:extLst>
          </p:cNvPr>
          <p:cNvSpPr txBox="1"/>
          <p:nvPr/>
        </p:nvSpPr>
        <p:spPr>
          <a:xfrm>
            <a:off x="4501475" y="4338613"/>
            <a:ext cx="1935956" cy="507831"/>
          </a:xfrm>
          <a:prstGeom prst="rect">
            <a:avLst/>
          </a:prstGeom>
          <a:noFill/>
        </p:spPr>
        <p:txBody>
          <a:bodyPr wrap="square" rtlCol="0">
            <a:spAutoFit/>
          </a:bodyPr>
          <a:lstStyle/>
          <a:p>
            <a:r>
              <a:rPr lang="fr-FR" sz="1350" dirty="0"/>
              <a:t>Acide carboxylique lors de la première extraction</a:t>
            </a:r>
          </a:p>
        </p:txBody>
      </p:sp>
      <p:pic>
        <p:nvPicPr>
          <p:cNvPr id="9" name="Image 8">
            <a:extLst>
              <a:ext uri="{FF2B5EF4-FFF2-40B4-BE49-F238E27FC236}">
                <a16:creationId xmlns:a16="http://schemas.microsoft.com/office/drawing/2014/main" id="{DFC479BF-7A95-5C2B-F2D5-07D50D7C15B3}"/>
              </a:ext>
            </a:extLst>
          </p:cNvPr>
          <p:cNvPicPr>
            <a:picLocks noChangeAspect="1"/>
          </p:cNvPicPr>
          <p:nvPr/>
        </p:nvPicPr>
        <p:blipFill>
          <a:blip r:embed="rId4"/>
          <a:stretch>
            <a:fillRect/>
          </a:stretch>
        </p:blipFill>
        <p:spPr>
          <a:xfrm>
            <a:off x="7350589" y="3283395"/>
            <a:ext cx="1743430" cy="1093742"/>
          </a:xfrm>
          <a:prstGeom prst="rect">
            <a:avLst/>
          </a:prstGeom>
        </p:spPr>
      </p:pic>
      <p:sp>
        <p:nvSpPr>
          <p:cNvPr id="2" name="Rectangle : coins arrondis 1">
            <a:extLst>
              <a:ext uri="{FF2B5EF4-FFF2-40B4-BE49-F238E27FC236}">
                <a16:creationId xmlns:a16="http://schemas.microsoft.com/office/drawing/2014/main" id="{881BC541-F87B-B754-A971-768B8BF3026E}"/>
              </a:ext>
            </a:extLst>
          </p:cNvPr>
          <p:cNvSpPr/>
          <p:nvPr/>
        </p:nvSpPr>
        <p:spPr>
          <a:xfrm>
            <a:off x="2094272" y="4368109"/>
            <a:ext cx="2101645" cy="476736"/>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0" name="Rectangle : coins arrondis 9">
            <a:extLst>
              <a:ext uri="{FF2B5EF4-FFF2-40B4-BE49-F238E27FC236}">
                <a16:creationId xmlns:a16="http://schemas.microsoft.com/office/drawing/2014/main" id="{207199AC-18B9-71E0-A190-86674B42A20B}"/>
              </a:ext>
            </a:extLst>
          </p:cNvPr>
          <p:cNvSpPr/>
          <p:nvPr/>
        </p:nvSpPr>
        <p:spPr>
          <a:xfrm>
            <a:off x="4501475" y="3283395"/>
            <a:ext cx="2406015" cy="492192"/>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2918242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D2C88-C0E3-7C50-7CBD-EA04AF696638}"/>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C139CE8-1152-05D3-BF33-60F0A31C45A4}"/>
              </a:ext>
            </a:extLst>
          </p:cNvPr>
          <p:cNvSpPr>
            <a:spLocks noGrp="1"/>
          </p:cNvSpPr>
          <p:nvPr>
            <p:ph idx="1"/>
          </p:nvPr>
        </p:nvSpPr>
        <p:spPr>
          <a:xfrm>
            <a:off x="628650" y="383381"/>
            <a:ext cx="7886700" cy="3263504"/>
          </a:xfrm>
        </p:spPr>
        <p:txBody>
          <a:bodyPr/>
          <a:lstStyle/>
          <a:p>
            <a:r>
              <a:rPr lang="fr-FR" dirty="0">
                <a:solidFill>
                  <a:srgbClr val="0070C0"/>
                </a:solidFill>
              </a:rPr>
              <a:t>Extraction du diiode par le cyclohexane </a:t>
            </a:r>
          </a:p>
          <a:p>
            <a:r>
              <a:rPr lang="fr-FR" u="sng" dirty="0">
                <a:solidFill>
                  <a:srgbClr val="FF0000"/>
                </a:solidFill>
              </a:rPr>
              <a:t>Type de rejet : </a:t>
            </a:r>
            <a:r>
              <a:rPr lang="fr-FR" dirty="0"/>
              <a:t>solution de diiode, cyclohexane.</a:t>
            </a:r>
          </a:p>
          <a:p>
            <a:endParaRPr lang="fr-FR" dirty="0"/>
          </a:p>
          <a:p>
            <a:r>
              <a:rPr lang="fr-FR" u="sng" dirty="0"/>
              <a:t>Solution aqueuse de diiode</a:t>
            </a:r>
          </a:p>
          <a:p>
            <a:r>
              <a:rPr lang="fr-FR" dirty="0"/>
              <a:t> </a:t>
            </a:r>
          </a:p>
        </p:txBody>
      </p:sp>
      <p:pic>
        <p:nvPicPr>
          <p:cNvPr id="10" name="Image 9">
            <a:extLst>
              <a:ext uri="{FF2B5EF4-FFF2-40B4-BE49-F238E27FC236}">
                <a16:creationId xmlns:a16="http://schemas.microsoft.com/office/drawing/2014/main" id="{1BE3F081-472D-DD34-CD37-B19F913490D2}"/>
              </a:ext>
            </a:extLst>
          </p:cNvPr>
          <p:cNvPicPr>
            <a:picLocks noChangeAspect="1"/>
          </p:cNvPicPr>
          <p:nvPr/>
        </p:nvPicPr>
        <p:blipFill>
          <a:blip r:embed="rId3"/>
          <a:srcRect t="2012"/>
          <a:stretch/>
        </p:blipFill>
        <p:spPr>
          <a:xfrm>
            <a:off x="628650" y="1867252"/>
            <a:ext cx="6799432" cy="2363822"/>
          </a:xfrm>
          <a:prstGeom prst="rect">
            <a:avLst/>
          </a:prstGeom>
        </p:spPr>
      </p:pic>
      <p:sp>
        <p:nvSpPr>
          <p:cNvPr id="11" name="ZoneTexte 10">
            <a:extLst>
              <a:ext uri="{FF2B5EF4-FFF2-40B4-BE49-F238E27FC236}">
                <a16:creationId xmlns:a16="http://schemas.microsoft.com/office/drawing/2014/main" id="{8166232C-0618-AA69-0643-1EC0585125A0}"/>
              </a:ext>
            </a:extLst>
          </p:cNvPr>
          <p:cNvSpPr txBox="1"/>
          <p:nvPr/>
        </p:nvSpPr>
        <p:spPr>
          <a:xfrm>
            <a:off x="707687" y="4413926"/>
            <a:ext cx="7937771" cy="369332"/>
          </a:xfrm>
          <a:prstGeom prst="rect">
            <a:avLst/>
          </a:prstGeom>
          <a:noFill/>
        </p:spPr>
        <p:txBody>
          <a:bodyPr wrap="square" rtlCol="0">
            <a:spAutoFit/>
          </a:bodyPr>
          <a:lstStyle/>
          <a:p>
            <a:r>
              <a:rPr lang="fr-FR" dirty="0">
                <a:solidFill>
                  <a:srgbClr val="FF0000"/>
                </a:solidFill>
              </a:rPr>
              <a:t>Neutraliser la solution avec du thiosulfate de sodium. </a:t>
            </a:r>
          </a:p>
        </p:txBody>
      </p:sp>
    </p:spTree>
    <p:extLst>
      <p:ext uri="{BB962C8B-B14F-4D97-AF65-F5344CB8AC3E}">
        <p14:creationId xmlns:p14="http://schemas.microsoft.com/office/powerpoint/2010/main" val="1174969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15453-735C-60D7-8C31-E3937A967C3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C0A803F-D092-54A0-AA19-174064C27B3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67538AA-FA59-7393-5F44-DC966EBCC34A}"/>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03B28F32-6465-E9E9-25BA-7C7FE37E83D2}"/>
              </a:ext>
            </a:extLst>
          </p:cNvPr>
          <p:cNvPicPr>
            <a:picLocks noChangeAspect="1"/>
          </p:cNvPicPr>
          <p:nvPr/>
        </p:nvPicPr>
        <p:blipFill>
          <a:blip r:embed="rId2"/>
          <a:stretch>
            <a:fillRect/>
          </a:stretch>
        </p:blipFill>
        <p:spPr>
          <a:xfrm>
            <a:off x="21888" y="14593"/>
            <a:ext cx="9054020" cy="5065433"/>
          </a:xfrm>
          <a:prstGeom prst="rect">
            <a:avLst/>
          </a:prstGeom>
        </p:spPr>
      </p:pic>
      <p:sp>
        <p:nvSpPr>
          <p:cNvPr id="4" name="Rectangle : coins arrondis 3">
            <a:extLst>
              <a:ext uri="{FF2B5EF4-FFF2-40B4-BE49-F238E27FC236}">
                <a16:creationId xmlns:a16="http://schemas.microsoft.com/office/drawing/2014/main" id="{05EF7535-EE54-98DD-CE77-552FBE21B9E3}"/>
              </a:ext>
            </a:extLst>
          </p:cNvPr>
          <p:cNvSpPr/>
          <p:nvPr/>
        </p:nvSpPr>
        <p:spPr>
          <a:xfrm>
            <a:off x="7152969" y="2920180"/>
            <a:ext cx="1688690" cy="862781"/>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024425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43228-3780-B7FE-B8F3-613646CFF6C2}"/>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7D5CA5F-4E84-C03F-D795-05944646E151}"/>
              </a:ext>
            </a:extLst>
          </p:cNvPr>
          <p:cNvSpPr>
            <a:spLocks noGrp="1"/>
          </p:cNvSpPr>
          <p:nvPr>
            <p:ph idx="1"/>
          </p:nvPr>
        </p:nvSpPr>
        <p:spPr>
          <a:xfrm>
            <a:off x="628650" y="383381"/>
            <a:ext cx="7886700" cy="3263504"/>
          </a:xfrm>
        </p:spPr>
        <p:txBody>
          <a:bodyPr/>
          <a:lstStyle/>
          <a:p>
            <a:r>
              <a:rPr lang="fr-FR" dirty="0">
                <a:solidFill>
                  <a:srgbClr val="0070C0"/>
                </a:solidFill>
              </a:rPr>
              <a:t>Extraction du diiode par le cyclohexane </a:t>
            </a:r>
          </a:p>
          <a:p>
            <a:r>
              <a:rPr lang="fr-FR" u="sng" dirty="0">
                <a:solidFill>
                  <a:srgbClr val="FF0000"/>
                </a:solidFill>
              </a:rPr>
              <a:t>Type de rejet : </a:t>
            </a:r>
            <a:r>
              <a:rPr lang="fr-FR" dirty="0"/>
              <a:t>solution de diiode, cyclohexane.</a:t>
            </a:r>
          </a:p>
          <a:p>
            <a:endParaRPr lang="fr-FR" dirty="0"/>
          </a:p>
          <a:p>
            <a:r>
              <a:rPr lang="fr-FR" u="sng" dirty="0"/>
              <a:t>Cyclohexane</a:t>
            </a:r>
          </a:p>
          <a:p>
            <a:r>
              <a:rPr lang="fr-FR" dirty="0"/>
              <a:t> </a:t>
            </a:r>
          </a:p>
        </p:txBody>
      </p:sp>
      <p:pic>
        <p:nvPicPr>
          <p:cNvPr id="4" name="Image 3">
            <a:extLst>
              <a:ext uri="{FF2B5EF4-FFF2-40B4-BE49-F238E27FC236}">
                <a16:creationId xmlns:a16="http://schemas.microsoft.com/office/drawing/2014/main" id="{725145D5-068D-71EF-2620-C8F0546AAA87}"/>
              </a:ext>
            </a:extLst>
          </p:cNvPr>
          <p:cNvPicPr>
            <a:picLocks noChangeAspect="1"/>
          </p:cNvPicPr>
          <p:nvPr/>
        </p:nvPicPr>
        <p:blipFill>
          <a:blip r:embed="rId3"/>
          <a:stretch>
            <a:fillRect/>
          </a:stretch>
        </p:blipFill>
        <p:spPr>
          <a:xfrm>
            <a:off x="628650" y="1896560"/>
            <a:ext cx="7203338" cy="2475415"/>
          </a:xfrm>
          <a:prstGeom prst="rect">
            <a:avLst/>
          </a:prstGeom>
        </p:spPr>
      </p:pic>
    </p:spTree>
    <p:extLst>
      <p:ext uri="{BB962C8B-B14F-4D97-AF65-F5344CB8AC3E}">
        <p14:creationId xmlns:p14="http://schemas.microsoft.com/office/powerpoint/2010/main" val="3210580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ED6ED4-D758-61C0-BEFF-93FD91D9CB9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E9F1B43-A925-95FC-A9B4-6D52DE742D35}"/>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382867F3-0FE1-FF3C-20A7-AF3064D35621}"/>
              </a:ext>
            </a:extLst>
          </p:cNvPr>
          <p:cNvPicPr>
            <a:picLocks noChangeAspect="1"/>
          </p:cNvPicPr>
          <p:nvPr/>
        </p:nvPicPr>
        <p:blipFill>
          <a:blip r:embed="rId2"/>
          <a:stretch>
            <a:fillRect/>
          </a:stretch>
        </p:blipFill>
        <p:spPr>
          <a:xfrm>
            <a:off x="21888" y="14593"/>
            <a:ext cx="9054020" cy="5065433"/>
          </a:xfrm>
          <a:prstGeom prst="rect">
            <a:avLst/>
          </a:prstGeom>
        </p:spPr>
      </p:pic>
      <p:sp>
        <p:nvSpPr>
          <p:cNvPr id="5" name="Rectangle : coins arrondis 4">
            <a:extLst>
              <a:ext uri="{FF2B5EF4-FFF2-40B4-BE49-F238E27FC236}">
                <a16:creationId xmlns:a16="http://schemas.microsoft.com/office/drawing/2014/main" id="{BE28FFE6-1864-BAD7-23F2-6EFC1265BCFD}"/>
              </a:ext>
            </a:extLst>
          </p:cNvPr>
          <p:cNvSpPr/>
          <p:nvPr/>
        </p:nvSpPr>
        <p:spPr>
          <a:xfrm>
            <a:off x="3903224" y="3567620"/>
            <a:ext cx="2495144" cy="59095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486436ED-CDC0-E89E-85B5-A4060256E9F4}"/>
              </a:ext>
            </a:extLst>
          </p:cNvPr>
          <p:cNvSpPr/>
          <p:nvPr/>
        </p:nvSpPr>
        <p:spPr>
          <a:xfrm>
            <a:off x="5464969" y="1135856"/>
            <a:ext cx="3543300" cy="23305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8" name="Rectangle 7">
            <a:extLst>
              <a:ext uri="{FF2B5EF4-FFF2-40B4-BE49-F238E27FC236}">
                <a16:creationId xmlns:a16="http://schemas.microsoft.com/office/drawing/2014/main" id="{6C1D34CB-35C7-C295-0D3F-53766C9EB5F9}"/>
              </a:ext>
            </a:extLst>
          </p:cNvPr>
          <p:cNvSpPr/>
          <p:nvPr/>
        </p:nvSpPr>
        <p:spPr>
          <a:xfrm>
            <a:off x="7043738" y="2807494"/>
            <a:ext cx="1964531" cy="16716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9" name="Image 8">
            <a:extLst>
              <a:ext uri="{FF2B5EF4-FFF2-40B4-BE49-F238E27FC236}">
                <a16:creationId xmlns:a16="http://schemas.microsoft.com/office/drawing/2014/main" id="{D5C57B05-5688-0024-9AFD-EB119399D414}"/>
              </a:ext>
            </a:extLst>
          </p:cNvPr>
          <p:cNvPicPr>
            <a:picLocks noChangeAspect="1"/>
          </p:cNvPicPr>
          <p:nvPr/>
        </p:nvPicPr>
        <p:blipFill>
          <a:blip r:embed="rId3"/>
          <a:stretch>
            <a:fillRect/>
          </a:stretch>
        </p:blipFill>
        <p:spPr>
          <a:xfrm>
            <a:off x="6564777" y="3215762"/>
            <a:ext cx="2179174" cy="1367106"/>
          </a:xfrm>
          <a:prstGeom prst="rect">
            <a:avLst/>
          </a:prstGeom>
        </p:spPr>
      </p:pic>
    </p:spTree>
    <p:extLst>
      <p:ext uri="{BB962C8B-B14F-4D97-AF65-F5344CB8AC3E}">
        <p14:creationId xmlns:p14="http://schemas.microsoft.com/office/powerpoint/2010/main" val="3380388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0C601-B6EF-F389-F99D-5CCD3CFA608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CFCC0CD-7753-69E9-4063-C1F9DB798DD8}"/>
              </a:ext>
            </a:extLst>
          </p:cNvPr>
          <p:cNvSpPr>
            <a:spLocks noGrp="1"/>
          </p:cNvSpPr>
          <p:nvPr>
            <p:ph type="title"/>
          </p:nvPr>
        </p:nvSpPr>
        <p:spPr/>
        <p:txBody>
          <a:bodyPr/>
          <a:lstStyle/>
          <a:p>
            <a:r>
              <a:rPr lang="fr-FR"/>
              <a:t>Sommaire</a:t>
            </a:r>
            <a:endParaRPr lang="fr-FR" dirty="0"/>
          </a:p>
        </p:txBody>
      </p:sp>
      <p:sp>
        <p:nvSpPr>
          <p:cNvPr id="10" name="Espace réservé du texte 9">
            <a:extLst>
              <a:ext uri="{FF2B5EF4-FFF2-40B4-BE49-F238E27FC236}">
                <a16:creationId xmlns:a16="http://schemas.microsoft.com/office/drawing/2014/main" id="{0A165CB1-872E-940D-E03D-8DB8321B3D17}"/>
              </a:ext>
            </a:extLst>
          </p:cNvPr>
          <p:cNvSpPr>
            <a:spLocks noGrp="1"/>
          </p:cNvSpPr>
          <p:nvPr>
            <p:ph type="body" sz="quarter" idx="13"/>
          </p:nvPr>
        </p:nvSpPr>
        <p:spPr>
          <a:xfrm>
            <a:off x="467544" y="1491630"/>
            <a:ext cx="7776864" cy="2530800"/>
          </a:xfrm>
        </p:spPr>
        <p:txBody>
          <a:bodyPr/>
          <a:lstStyle/>
          <a:p>
            <a:pPr marL="180000" lvl="1" indent="0">
              <a:buNone/>
            </a:pPr>
            <a:r>
              <a:rPr lang="fr-FR" sz="1400" dirty="0"/>
              <a:t>Thierry BIENAIMÉ, Conseiller de prévention académique</a:t>
            </a:r>
          </a:p>
          <a:p>
            <a:pPr marL="180000" lvl="1" indent="0">
              <a:buNone/>
            </a:pPr>
            <a:r>
              <a:rPr lang="fr-FR" sz="1400" dirty="0"/>
              <a:t>Sophie COLOGNAC, IA-IPR Physique-Chimie </a:t>
            </a:r>
          </a:p>
          <a:p>
            <a:pPr marL="180000" lvl="1" indent="0">
              <a:buNone/>
            </a:pPr>
            <a:r>
              <a:rPr lang="fr-FR" sz="1400" dirty="0"/>
              <a:t>Claire DELANGE, Cheffe de projet Développement Durable – Lycée en transition – Région Grand Est </a:t>
            </a:r>
          </a:p>
          <a:p>
            <a:pPr marL="0" indent="0">
              <a:buNone/>
            </a:pPr>
            <a:r>
              <a:rPr lang="fr-FR" sz="1400" b="0" cap="none" dirty="0"/>
              <a:t>    Florence MEYER, Professeure agrégée, lycée Charlemagne de Thionville</a:t>
            </a:r>
          </a:p>
          <a:p>
            <a:pPr marL="0" indent="0">
              <a:buNone/>
            </a:pPr>
            <a:r>
              <a:rPr lang="fr-FR" sz="1400" b="0" cap="none" dirty="0"/>
              <a:t>    David PATRY,  Responsable commercial adjoint CHIMIREC EST</a:t>
            </a:r>
          </a:p>
          <a:p>
            <a:pPr marL="0" indent="0">
              <a:buNone/>
            </a:pPr>
            <a:r>
              <a:rPr lang="fr-FR" sz="1400" b="0" dirty="0"/>
              <a:t>    Joséphine SALZGEBER, Inspectrice santé et sécurité au travail</a:t>
            </a:r>
            <a:endParaRPr lang="fr-FR" sz="1400" b="0" cap="none" dirty="0"/>
          </a:p>
          <a:p>
            <a:endParaRPr lang="fr-FR" b="0" dirty="0"/>
          </a:p>
        </p:txBody>
      </p:sp>
      <p:sp>
        <p:nvSpPr>
          <p:cNvPr id="20" name="Espace réservé de la date 19">
            <a:extLst>
              <a:ext uri="{FF2B5EF4-FFF2-40B4-BE49-F238E27FC236}">
                <a16:creationId xmlns:a16="http://schemas.microsoft.com/office/drawing/2014/main" id="{48555FA1-E8B7-E843-98E2-6FC2BCF16ABA}"/>
              </a:ext>
            </a:extLst>
          </p:cNvPr>
          <p:cNvSpPr>
            <a:spLocks noGrp="1"/>
          </p:cNvSpPr>
          <p:nvPr>
            <p:ph type="dt" sz="half" idx="10"/>
          </p:nvPr>
        </p:nvSpPr>
        <p:spPr/>
        <p:txBody>
          <a:bodyPr/>
          <a:lstStyle/>
          <a:p>
            <a:pPr algn="r"/>
            <a:fld id="{0E09F52D-D0B3-4B6C-8672-E0BA50B1E707}" type="datetime1">
              <a:rPr lang="fr-FR" cap="all" smtClean="0"/>
              <a:t>12/01/2025</a:t>
            </a:fld>
            <a:endParaRPr lang="fr-FR" cap="all" dirty="0"/>
          </a:p>
        </p:txBody>
      </p:sp>
      <p:sp>
        <p:nvSpPr>
          <p:cNvPr id="21" name="Espace réservé du pied de page 20">
            <a:extLst>
              <a:ext uri="{FF2B5EF4-FFF2-40B4-BE49-F238E27FC236}">
                <a16:creationId xmlns:a16="http://schemas.microsoft.com/office/drawing/2014/main" id="{A576C5ED-13BD-E75A-1A04-A2D67E6F07F7}"/>
              </a:ext>
            </a:extLst>
          </p:cNvPr>
          <p:cNvSpPr>
            <a:spLocks noGrp="1"/>
          </p:cNvSpPr>
          <p:nvPr>
            <p:ph type="ftr" sz="quarter" idx="11"/>
          </p:nvPr>
        </p:nvSpPr>
        <p:spPr/>
        <p:txBody>
          <a:bodyPr/>
          <a:lstStyle/>
          <a:p>
            <a:r>
              <a:rPr lang="fr-FR"/>
              <a:t>Inspection  pédagogique régionale en physique-chimie</a:t>
            </a:r>
            <a:endParaRPr lang="fr-FR" dirty="0"/>
          </a:p>
        </p:txBody>
      </p:sp>
      <p:sp>
        <p:nvSpPr>
          <p:cNvPr id="22" name="Espace réservé du numéro de diapositive 21">
            <a:extLst>
              <a:ext uri="{FF2B5EF4-FFF2-40B4-BE49-F238E27FC236}">
                <a16:creationId xmlns:a16="http://schemas.microsoft.com/office/drawing/2014/main" id="{EFB9C53C-C03A-2FE9-91F3-B0A59B0082F9}"/>
              </a:ext>
            </a:extLst>
          </p:cNvPr>
          <p:cNvSpPr>
            <a:spLocks noGrp="1"/>
          </p:cNvSpPr>
          <p:nvPr>
            <p:ph type="sldNum" sz="quarter" idx="12"/>
          </p:nvPr>
        </p:nvSpPr>
        <p:spPr/>
        <p:txBody>
          <a:bodyPr/>
          <a:lstStyle/>
          <a:p>
            <a:fld id="{733122C9-A0B9-462F-8757-0847AD287B63}" type="slidenum">
              <a:rPr lang="fr-FR" smtClean="0"/>
              <a:pPr/>
              <a:t>4</a:t>
            </a:fld>
            <a:endParaRPr lang="fr-FR" dirty="0"/>
          </a:p>
        </p:txBody>
      </p:sp>
    </p:spTree>
    <p:extLst>
      <p:ext uri="{BB962C8B-B14F-4D97-AF65-F5344CB8AC3E}">
        <p14:creationId xmlns:p14="http://schemas.microsoft.com/office/powerpoint/2010/main" val="3147460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CA7C61-E071-639E-A686-765F2B77AA84}"/>
              </a:ext>
            </a:extLst>
          </p:cNvPr>
          <p:cNvSpPr>
            <a:spLocks noGrp="1"/>
          </p:cNvSpPr>
          <p:nvPr>
            <p:ph type="title"/>
          </p:nvPr>
        </p:nvSpPr>
        <p:spPr/>
        <p:txBody>
          <a:bodyPr/>
          <a:lstStyle/>
          <a:p>
            <a:r>
              <a:rPr lang="fr-FR" u="sng" dirty="0">
                <a:solidFill>
                  <a:srgbClr val="FF0000"/>
                </a:solidFill>
              </a:rPr>
              <a:t>Point CMR</a:t>
            </a:r>
            <a:br>
              <a:rPr lang="fr-FR" u="sng" dirty="0">
                <a:solidFill>
                  <a:srgbClr val="FF0000"/>
                </a:solidFill>
              </a:rPr>
            </a:br>
            <a:r>
              <a:rPr lang="fr-FR" u="sng" dirty="0">
                <a:solidFill>
                  <a:schemeClr val="accent6"/>
                </a:solidFill>
              </a:rPr>
              <a:t>Définition</a:t>
            </a:r>
          </a:p>
        </p:txBody>
      </p:sp>
      <p:sp>
        <p:nvSpPr>
          <p:cNvPr id="3" name="Espace réservé du contenu 2">
            <a:extLst>
              <a:ext uri="{FF2B5EF4-FFF2-40B4-BE49-F238E27FC236}">
                <a16:creationId xmlns:a16="http://schemas.microsoft.com/office/drawing/2014/main" id="{D9B9C3D3-9BDE-9203-C5A4-F0089B7BBE02}"/>
              </a:ext>
            </a:extLst>
          </p:cNvPr>
          <p:cNvSpPr>
            <a:spLocks noGrp="1"/>
          </p:cNvSpPr>
          <p:nvPr>
            <p:ph idx="1"/>
          </p:nvPr>
        </p:nvSpPr>
        <p:spPr/>
        <p:txBody>
          <a:bodyPr/>
          <a:lstStyle/>
          <a:p>
            <a:r>
              <a:rPr lang="fr-FR" dirty="0"/>
              <a:t>Une substance est qualifiée de </a:t>
            </a:r>
            <a:r>
              <a:rPr lang="fr-FR" u="sng" dirty="0">
                <a:solidFill>
                  <a:srgbClr val="FF0000"/>
                </a:solidFill>
              </a:rPr>
              <a:t>cancérogène</a:t>
            </a:r>
            <a:r>
              <a:rPr lang="fr-FR" dirty="0"/>
              <a:t> si elle peut provoquer l’apparition d’un cancer ou en augmenter la fréquence.</a:t>
            </a:r>
          </a:p>
          <a:p>
            <a:r>
              <a:rPr lang="fr-FR" dirty="0"/>
              <a:t>Un agent chimique est qualifié de </a:t>
            </a:r>
            <a:r>
              <a:rPr lang="fr-FR" u="sng" dirty="0">
                <a:solidFill>
                  <a:srgbClr val="FF0000"/>
                </a:solidFill>
              </a:rPr>
              <a:t>mutagène</a:t>
            </a:r>
            <a:r>
              <a:rPr lang="fr-FR" dirty="0"/>
              <a:t> s’il induit des altérations de la structuration ou du nombre de chromosomes des cellules.</a:t>
            </a:r>
          </a:p>
          <a:p>
            <a:r>
              <a:rPr lang="fr-FR" dirty="0"/>
              <a:t>Un agent chimique est qualifié de </a:t>
            </a:r>
            <a:r>
              <a:rPr lang="fr-FR" u="sng" dirty="0">
                <a:solidFill>
                  <a:srgbClr val="FF0000"/>
                </a:solidFill>
              </a:rPr>
              <a:t>toxique pour la reproduction </a:t>
            </a:r>
            <a:r>
              <a:rPr lang="fr-FR" dirty="0"/>
              <a:t>s’il peut altérer la fertilité de l’homme ou la femme, ou altérer le développement du fœtus.  </a:t>
            </a:r>
          </a:p>
        </p:txBody>
      </p:sp>
    </p:spTree>
    <p:extLst>
      <p:ext uri="{BB962C8B-B14F-4D97-AF65-F5344CB8AC3E}">
        <p14:creationId xmlns:p14="http://schemas.microsoft.com/office/powerpoint/2010/main" val="250079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4CFA33-152E-0863-C551-2D8C692AF20A}"/>
              </a:ext>
            </a:extLst>
          </p:cNvPr>
          <p:cNvSpPr>
            <a:spLocks noGrp="1"/>
          </p:cNvSpPr>
          <p:nvPr>
            <p:ph type="title"/>
          </p:nvPr>
        </p:nvSpPr>
        <p:spPr/>
        <p:txBody>
          <a:bodyPr/>
          <a:lstStyle/>
          <a:p>
            <a:r>
              <a:rPr lang="fr-FR" u="sng" dirty="0">
                <a:solidFill>
                  <a:schemeClr val="accent6"/>
                </a:solidFill>
              </a:rPr>
              <a:t>Deux catégories</a:t>
            </a:r>
          </a:p>
        </p:txBody>
      </p:sp>
      <p:sp>
        <p:nvSpPr>
          <p:cNvPr id="3" name="Espace réservé du contenu 2">
            <a:extLst>
              <a:ext uri="{FF2B5EF4-FFF2-40B4-BE49-F238E27FC236}">
                <a16:creationId xmlns:a16="http://schemas.microsoft.com/office/drawing/2014/main" id="{C4E37DF6-77D4-14B1-8512-9C497BE7A665}"/>
              </a:ext>
            </a:extLst>
          </p:cNvPr>
          <p:cNvSpPr>
            <a:spLocks noGrp="1"/>
          </p:cNvSpPr>
          <p:nvPr>
            <p:ph idx="1"/>
          </p:nvPr>
        </p:nvSpPr>
        <p:spPr/>
        <p:txBody>
          <a:bodyPr/>
          <a:lstStyle/>
          <a:p>
            <a:r>
              <a:rPr lang="fr-FR" u="sng" dirty="0">
                <a:solidFill>
                  <a:srgbClr val="FF0000"/>
                </a:solidFill>
              </a:rPr>
              <a:t>Catégorie 1: </a:t>
            </a:r>
            <a:r>
              <a:rPr lang="fr-FR" dirty="0"/>
              <a:t>agent CMR aux </a:t>
            </a:r>
            <a:r>
              <a:rPr lang="fr-FR" dirty="0">
                <a:solidFill>
                  <a:srgbClr val="FF0000"/>
                </a:solidFill>
              </a:rPr>
              <a:t>effets avérés </a:t>
            </a:r>
            <a:r>
              <a:rPr lang="fr-FR" dirty="0"/>
              <a:t>(</a:t>
            </a:r>
            <a:r>
              <a:rPr lang="fr-FR" dirty="0">
                <a:solidFill>
                  <a:srgbClr val="FF0000"/>
                </a:solidFill>
              </a:rPr>
              <a:t>1A</a:t>
            </a:r>
            <a:r>
              <a:rPr lang="fr-FR" dirty="0"/>
              <a:t> à partir de données humaines / </a:t>
            </a:r>
            <a:r>
              <a:rPr lang="fr-FR" dirty="0">
                <a:solidFill>
                  <a:srgbClr val="FF0000"/>
                </a:solidFill>
              </a:rPr>
              <a:t>1B</a:t>
            </a:r>
            <a:r>
              <a:rPr lang="fr-FR" dirty="0"/>
              <a:t> à partir de données animales)</a:t>
            </a:r>
          </a:p>
          <a:p>
            <a:r>
              <a:rPr lang="fr-FR" u="sng" dirty="0">
                <a:solidFill>
                  <a:schemeClr val="accent4"/>
                </a:solidFill>
              </a:rPr>
              <a:t>Catégorie 2:</a:t>
            </a:r>
            <a:r>
              <a:rPr lang="fr-FR" dirty="0"/>
              <a:t> agent CMR aux </a:t>
            </a:r>
            <a:r>
              <a:rPr lang="fr-FR" dirty="0">
                <a:solidFill>
                  <a:schemeClr val="accent4"/>
                </a:solidFill>
              </a:rPr>
              <a:t>effets suspectés </a:t>
            </a:r>
            <a:r>
              <a:rPr lang="fr-FR" dirty="0"/>
              <a:t>à partir de données animales.</a:t>
            </a:r>
          </a:p>
          <a:p>
            <a:endParaRPr lang="fr-FR" dirty="0"/>
          </a:p>
          <a:p>
            <a:pPr marL="0" indent="0">
              <a:buNone/>
            </a:pPr>
            <a:endParaRPr lang="fr-FR" dirty="0"/>
          </a:p>
        </p:txBody>
      </p:sp>
    </p:spTree>
    <p:extLst>
      <p:ext uri="{BB962C8B-B14F-4D97-AF65-F5344CB8AC3E}">
        <p14:creationId xmlns:p14="http://schemas.microsoft.com/office/powerpoint/2010/main" val="3004031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DE1733-2458-D488-C2C2-719BCF0649C2}"/>
              </a:ext>
            </a:extLst>
          </p:cNvPr>
          <p:cNvSpPr>
            <a:spLocks noGrp="1"/>
          </p:cNvSpPr>
          <p:nvPr>
            <p:ph type="title"/>
          </p:nvPr>
        </p:nvSpPr>
        <p:spPr/>
        <p:txBody>
          <a:bodyPr/>
          <a:lstStyle/>
          <a:p>
            <a:r>
              <a:rPr lang="fr-FR" u="sng" dirty="0">
                <a:solidFill>
                  <a:schemeClr val="accent6"/>
                </a:solidFill>
              </a:rPr>
              <a:t>Comment savoir si un produit est CMR ?</a:t>
            </a:r>
          </a:p>
        </p:txBody>
      </p:sp>
      <p:sp>
        <p:nvSpPr>
          <p:cNvPr id="3" name="Espace réservé du contenu 2">
            <a:extLst>
              <a:ext uri="{FF2B5EF4-FFF2-40B4-BE49-F238E27FC236}">
                <a16:creationId xmlns:a16="http://schemas.microsoft.com/office/drawing/2014/main" id="{0084409D-3C2F-C022-D7A4-D75ACB6EFD0B}"/>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3149859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BECAEA-C80C-429B-9F24-9051E8DEBFA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A065869-39A0-4F1D-9613-677D673C4AC3}"/>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879B1C59-FC52-491F-A67F-527E1E9A4C20}"/>
              </a:ext>
            </a:extLst>
          </p:cNvPr>
          <p:cNvPicPr>
            <a:picLocks noChangeAspect="1"/>
          </p:cNvPicPr>
          <p:nvPr/>
        </p:nvPicPr>
        <p:blipFill>
          <a:blip r:embed="rId3"/>
          <a:stretch>
            <a:fillRect/>
          </a:stretch>
        </p:blipFill>
        <p:spPr>
          <a:xfrm>
            <a:off x="628651" y="185732"/>
            <a:ext cx="7982633" cy="4772036"/>
          </a:xfrm>
          <a:prstGeom prst="rect">
            <a:avLst/>
          </a:prstGeom>
        </p:spPr>
      </p:pic>
      <p:sp>
        <p:nvSpPr>
          <p:cNvPr id="6" name="Rectangle 5">
            <a:extLst>
              <a:ext uri="{FF2B5EF4-FFF2-40B4-BE49-F238E27FC236}">
                <a16:creationId xmlns:a16="http://schemas.microsoft.com/office/drawing/2014/main" id="{B573D8EE-9B9B-41FD-9ADA-8439EDEA2485}"/>
              </a:ext>
            </a:extLst>
          </p:cNvPr>
          <p:cNvSpPr/>
          <p:nvPr/>
        </p:nvSpPr>
        <p:spPr>
          <a:xfrm>
            <a:off x="628651" y="1735932"/>
            <a:ext cx="3993356" cy="3309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7" name="Rectangle 6">
            <a:extLst>
              <a:ext uri="{FF2B5EF4-FFF2-40B4-BE49-F238E27FC236}">
                <a16:creationId xmlns:a16="http://schemas.microsoft.com/office/drawing/2014/main" id="{1A060857-EBCD-4A25-8A5D-8BD64C97114C}"/>
              </a:ext>
            </a:extLst>
          </p:cNvPr>
          <p:cNvSpPr/>
          <p:nvPr/>
        </p:nvSpPr>
        <p:spPr>
          <a:xfrm>
            <a:off x="4629151" y="1741065"/>
            <a:ext cx="3993356" cy="33099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Tree>
    <p:extLst>
      <p:ext uri="{BB962C8B-B14F-4D97-AF65-F5344CB8AC3E}">
        <p14:creationId xmlns:p14="http://schemas.microsoft.com/office/powerpoint/2010/main" val="373057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AD6FF58-D931-09E7-075E-04100648A2A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654322D-3DF1-C03E-7E44-964C7A00D8C5}"/>
              </a:ext>
            </a:extLst>
          </p:cNvPr>
          <p:cNvSpPr>
            <a:spLocks noGrp="1"/>
          </p:cNvSpPr>
          <p:nvPr>
            <p:ph type="title"/>
          </p:nvPr>
        </p:nvSpPr>
        <p:spPr/>
        <p:txBody>
          <a:bodyPr/>
          <a:lstStyle/>
          <a:p>
            <a:r>
              <a:rPr lang="fr-FR" u="sng" dirty="0">
                <a:solidFill>
                  <a:schemeClr val="accent6"/>
                </a:solidFill>
              </a:rPr>
              <a:t>Comment savoir si un produit est CMR ?</a:t>
            </a:r>
          </a:p>
        </p:txBody>
      </p:sp>
      <p:sp>
        <p:nvSpPr>
          <p:cNvPr id="3" name="Espace réservé du contenu 2">
            <a:extLst>
              <a:ext uri="{FF2B5EF4-FFF2-40B4-BE49-F238E27FC236}">
                <a16:creationId xmlns:a16="http://schemas.microsoft.com/office/drawing/2014/main" id="{E0327A43-3B0B-ECDD-81D6-F21C89B6ACAB}"/>
              </a:ext>
            </a:extLst>
          </p:cNvPr>
          <p:cNvSpPr>
            <a:spLocks noGrp="1"/>
          </p:cNvSpPr>
          <p:nvPr>
            <p:ph idx="1"/>
          </p:nvPr>
        </p:nvSpPr>
        <p:spPr/>
        <p:txBody>
          <a:bodyPr/>
          <a:lstStyle/>
          <a:p>
            <a:r>
              <a:rPr lang="fr-FR" dirty="0">
                <a:solidFill>
                  <a:srgbClr val="FF0000"/>
                </a:solidFill>
              </a:rPr>
              <a:t>Il n’existe pas de pictogramme de danger indiquant qu’une substance est CMR. </a:t>
            </a:r>
            <a:r>
              <a:rPr lang="fr-FR" dirty="0"/>
              <a:t>Il faut donc regarder </a:t>
            </a:r>
            <a:r>
              <a:rPr lang="fr-FR" b="1" u="sng" dirty="0">
                <a:solidFill>
                  <a:srgbClr val="FF0000"/>
                </a:solidFill>
              </a:rPr>
              <a:t>les mentions de danger</a:t>
            </a:r>
            <a:r>
              <a:rPr lang="fr-FR" dirty="0"/>
              <a:t>.</a:t>
            </a:r>
          </a:p>
        </p:txBody>
      </p:sp>
    </p:spTree>
    <p:extLst>
      <p:ext uri="{BB962C8B-B14F-4D97-AF65-F5344CB8AC3E}">
        <p14:creationId xmlns:p14="http://schemas.microsoft.com/office/powerpoint/2010/main" val="3724740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4" name="Espace réservé du contenu 3">
                <a:extLst>
                  <a:ext uri="{FF2B5EF4-FFF2-40B4-BE49-F238E27FC236}">
                    <a16:creationId xmlns:a16="http://schemas.microsoft.com/office/drawing/2014/main" id="{9B9F9817-CAEF-EB41-591F-441E4EAD4824}"/>
                  </a:ext>
                </a:extLst>
              </p:cNvPr>
              <p:cNvGraphicFramePr>
                <a:graphicFrameLocks noGrp="1"/>
              </p:cNvGraphicFramePr>
              <p:nvPr>
                <p:ph idx="1"/>
              </p:nvPr>
            </p:nvGraphicFramePr>
            <p:xfrm>
              <a:off x="107156" y="183354"/>
              <a:ext cx="8672515" cy="3766269"/>
            </p:xfrm>
            <a:graphic>
              <a:graphicData uri="http://schemas.openxmlformats.org/drawingml/2006/table">
                <a:tbl>
                  <a:tblPr firstRow="1" bandRow="1">
                    <a:tableStyleId>{5C22544A-7EE6-4342-B048-85BDC9FD1C3A}</a:tableStyleId>
                  </a:tblPr>
                  <a:tblGrid>
                    <a:gridCol w="1734503">
                      <a:extLst>
                        <a:ext uri="{9D8B030D-6E8A-4147-A177-3AD203B41FA5}">
                          <a16:colId xmlns:a16="http://schemas.microsoft.com/office/drawing/2014/main" val="3912556959"/>
                        </a:ext>
                      </a:extLst>
                    </a:gridCol>
                    <a:gridCol w="1734503">
                      <a:extLst>
                        <a:ext uri="{9D8B030D-6E8A-4147-A177-3AD203B41FA5}">
                          <a16:colId xmlns:a16="http://schemas.microsoft.com/office/drawing/2014/main" val="4063910451"/>
                        </a:ext>
                      </a:extLst>
                    </a:gridCol>
                    <a:gridCol w="1734503">
                      <a:extLst>
                        <a:ext uri="{9D8B030D-6E8A-4147-A177-3AD203B41FA5}">
                          <a16:colId xmlns:a16="http://schemas.microsoft.com/office/drawing/2014/main" val="742301411"/>
                        </a:ext>
                      </a:extLst>
                    </a:gridCol>
                    <a:gridCol w="1734503">
                      <a:extLst>
                        <a:ext uri="{9D8B030D-6E8A-4147-A177-3AD203B41FA5}">
                          <a16:colId xmlns:a16="http://schemas.microsoft.com/office/drawing/2014/main" val="4133878090"/>
                        </a:ext>
                      </a:extLst>
                    </a:gridCol>
                    <a:gridCol w="1734503">
                      <a:extLst>
                        <a:ext uri="{9D8B030D-6E8A-4147-A177-3AD203B41FA5}">
                          <a16:colId xmlns:a16="http://schemas.microsoft.com/office/drawing/2014/main" val="2880247083"/>
                        </a:ext>
                      </a:extLst>
                    </a:gridCol>
                  </a:tblGrid>
                  <a:tr h="695649">
                    <a:tc>
                      <a:txBody>
                        <a:bodyPr/>
                        <a:lstStyle/>
                        <a:p>
                          <a:r>
                            <a:rPr lang="fr-FR" sz="1000" dirty="0"/>
                            <a:t>Classement</a:t>
                          </a:r>
                        </a:p>
                      </a:txBody>
                      <a:tcPr marL="68580" marR="68580" marT="34290" marB="34290"/>
                    </a:tc>
                    <a:tc>
                      <a:txBody>
                        <a:bodyPr/>
                        <a:lstStyle/>
                        <a:p>
                          <a:r>
                            <a:rPr lang="fr-FR" sz="1000" dirty="0"/>
                            <a:t>Pictogramme</a:t>
                          </a:r>
                        </a:p>
                      </a:txBody>
                      <a:tcPr marL="68580" marR="68580" marT="34290" marB="34290"/>
                    </a:tc>
                    <a:tc>
                      <a:txBody>
                        <a:bodyPr/>
                        <a:lstStyle/>
                        <a:p>
                          <a:r>
                            <a:rPr lang="fr-FR" sz="1000" dirty="0"/>
                            <a:t>Mention d’avertissement</a:t>
                          </a:r>
                        </a:p>
                      </a:txBody>
                      <a:tcPr marL="68580" marR="68580" marT="34290" marB="34290"/>
                    </a:tc>
                    <a:tc>
                      <a:txBody>
                        <a:bodyPr/>
                        <a:lstStyle/>
                        <a:p>
                          <a:r>
                            <a:rPr lang="fr-FR" sz="1000" dirty="0"/>
                            <a:t>Mention de danger</a:t>
                          </a:r>
                        </a:p>
                      </a:txBody>
                      <a:tcPr marL="68580" marR="68580" marT="34290" marB="34290"/>
                    </a:tc>
                    <a:tc>
                      <a:txBody>
                        <a:bodyPr/>
                        <a:lstStyle/>
                        <a:p>
                          <a:r>
                            <a:rPr lang="fr-FR" sz="1000" dirty="0"/>
                            <a:t>Seuil (valeurs génériques)</a:t>
                          </a:r>
                        </a:p>
                      </a:txBody>
                      <a:tcPr marL="68580" marR="68580" marT="34290" marB="34290"/>
                    </a:tc>
                    <a:extLst>
                      <a:ext uri="{0D108BD9-81ED-4DB2-BD59-A6C34878D82A}">
                        <a16:rowId xmlns:a16="http://schemas.microsoft.com/office/drawing/2014/main" val="2456602366"/>
                      </a:ext>
                    </a:extLst>
                  </a:tr>
                  <a:tr h="282125">
                    <a:tc>
                      <a:txBody>
                        <a:bodyPr/>
                        <a:lstStyle/>
                        <a:p>
                          <a:r>
                            <a:rPr lang="fr-FR" sz="1000" dirty="0"/>
                            <a:t>Cancérogène cat. 1A</a:t>
                          </a:r>
                        </a:p>
                      </a:txBody>
                      <a:tcPr marL="68580" marR="68580" marT="34290" marB="34290"/>
                    </a:tc>
                    <a:tc rowSpan="3">
                      <a:txBody>
                        <a:bodyPr/>
                        <a:lstStyle/>
                        <a:p>
                          <a:endParaRPr lang="fr-FR" sz="1000" dirty="0"/>
                        </a:p>
                      </a:txBody>
                      <a:tcPr marL="68580" marR="68580" marT="34290" marB="34290"/>
                    </a:tc>
                    <a:tc rowSpan="2">
                      <a:txBody>
                        <a:bodyPr/>
                        <a:lstStyle/>
                        <a:p>
                          <a:r>
                            <a:rPr lang="fr-FR" sz="1000" dirty="0"/>
                            <a:t>Danger</a:t>
                          </a:r>
                        </a:p>
                      </a:txBody>
                      <a:tcPr marL="68580" marR="68580" marT="34290" marB="34290"/>
                    </a:tc>
                    <a:tc rowSpan="2">
                      <a:txBody>
                        <a:bodyPr/>
                        <a:lstStyle/>
                        <a:p>
                          <a:r>
                            <a:rPr lang="fr-FR" sz="1000" dirty="0"/>
                            <a:t>H350 ou H350i</a:t>
                          </a:r>
                        </a:p>
                      </a:txBody>
                      <a:tcPr marL="68580" marR="68580" marT="34290" marB="34290"/>
                    </a:tc>
                    <a:tc rowSpan="2">
                      <a:txBody>
                        <a:bodyPr/>
                        <a:lstStyle/>
                        <a:p>
                          <a:pPr/>
                          <a14:m>
                            <m:oMathPara xmlns:m="http://schemas.openxmlformats.org/officeDocument/2006/math">
                              <m:oMathParaPr>
                                <m:jc m:val="centerGroup"/>
                              </m:oMathParaPr>
                              <m:oMath xmlns:m="http://schemas.openxmlformats.org/officeDocument/2006/math">
                                <m:r>
                                  <a:rPr lang="fr-FR" sz="1000" i="1" smtClean="0">
                                    <a:latin typeface="Cambria Math" panose="02040503050406030204" pitchFamily="18" charset="0"/>
                                    <a:ea typeface="Cambria Math" panose="02040503050406030204" pitchFamily="18" charset="0"/>
                                  </a:rPr>
                                  <m:t>≥</m:t>
                                </m:r>
                                <m:r>
                                  <a:rPr lang="fr-FR" sz="1000" b="0" i="1" smtClean="0">
                                    <a:latin typeface="Cambria Math" panose="02040503050406030204" pitchFamily="18" charset="0"/>
                                    <a:ea typeface="Cambria Math" panose="02040503050406030204" pitchFamily="18" charset="0"/>
                                  </a:rPr>
                                  <m:t>0,1%</m:t>
                                </m:r>
                              </m:oMath>
                            </m:oMathPara>
                          </a14:m>
                          <a:endParaRPr lang="fr-FR" sz="1000" dirty="0"/>
                        </a:p>
                      </a:txBody>
                      <a:tcPr marL="68580" marR="68580" marT="34290" marB="34290"/>
                    </a:tc>
                    <a:extLst>
                      <a:ext uri="{0D108BD9-81ED-4DB2-BD59-A6C34878D82A}">
                        <a16:rowId xmlns:a16="http://schemas.microsoft.com/office/drawing/2014/main" val="2418372211"/>
                      </a:ext>
                    </a:extLst>
                  </a:tr>
                  <a:tr h="282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Cancérogène cat. 1B</a:t>
                          </a:r>
                        </a:p>
                      </a:txBody>
                      <a:tcPr marL="68580" marR="68580" marT="34290" marB="34290"/>
                    </a:tc>
                    <a:tc vMerge="1">
                      <a:txBody>
                        <a:bodyPr/>
                        <a:lstStyle/>
                        <a:p>
                          <a:endParaRPr lang="fr-FR" dirty="0"/>
                        </a:p>
                      </a:txBody>
                      <a:tcPr/>
                    </a:tc>
                    <a:tc vMerge="1">
                      <a:txBody>
                        <a:bodyPr/>
                        <a:lstStyle/>
                        <a:p>
                          <a:endParaRPr lang="fr-FR" dirty="0"/>
                        </a:p>
                      </a:txBody>
                      <a:tcPr/>
                    </a:tc>
                    <a:tc vMerge="1">
                      <a:txBody>
                        <a:bodyPr/>
                        <a:lstStyle/>
                        <a:p>
                          <a:endParaRPr lang="fr-FR" dirty="0"/>
                        </a:p>
                      </a:txBody>
                      <a:tcPr/>
                    </a:tc>
                    <a:tc vMerge="1">
                      <a:txBody>
                        <a:bodyPr/>
                        <a:lstStyle/>
                        <a:p>
                          <a:endParaRPr lang="fr-FR" dirty="0"/>
                        </a:p>
                      </a:txBody>
                      <a:tcPr/>
                    </a:tc>
                    <a:extLst>
                      <a:ext uri="{0D108BD9-81ED-4DB2-BD59-A6C34878D82A}">
                        <a16:rowId xmlns:a16="http://schemas.microsoft.com/office/drawing/2014/main" val="1758620030"/>
                      </a:ext>
                    </a:extLst>
                  </a:tr>
                  <a:tr h="282125">
                    <a:tc>
                      <a:txBody>
                        <a:bodyPr/>
                        <a:lstStyle/>
                        <a:p>
                          <a:r>
                            <a:rPr lang="fr-FR" sz="1000" dirty="0"/>
                            <a:t>Cancérogène cat. 2</a:t>
                          </a:r>
                        </a:p>
                      </a:txBody>
                      <a:tcPr marL="68580" marR="68580" marT="34290" marB="34290"/>
                    </a:tc>
                    <a:tc vMerge="1">
                      <a:txBody>
                        <a:bodyPr/>
                        <a:lstStyle/>
                        <a:p>
                          <a:endParaRPr lang="fr-FR" dirty="0"/>
                        </a:p>
                      </a:txBody>
                      <a:tcPr/>
                    </a:tc>
                    <a:tc>
                      <a:txBody>
                        <a:bodyPr/>
                        <a:lstStyle/>
                        <a:p>
                          <a:r>
                            <a:rPr lang="fr-FR" sz="1000" dirty="0"/>
                            <a:t>Attention</a:t>
                          </a:r>
                        </a:p>
                      </a:txBody>
                      <a:tcPr marL="68580" marR="68580" marT="34290" marB="34290"/>
                    </a:tc>
                    <a:tc>
                      <a:txBody>
                        <a:bodyPr/>
                        <a:lstStyle/>
                        <a:p>
                          <a:r>
                            <a:rPr lang="fr-FR" sz="1000" dirty="0"/>
                            <a:t>H351</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000" i="1" smtClean="0">
                                    <a:latin typeface="Cambria Math" panose="02040503050406030204" pitchFamily="18" charset="0"/>
                                    <a:ea typeface="Cambria Math" panose="02040503050406030204" pitchFamily="18" charset="0"/>
                                  </a:rPr>
                                  <m:t>≥</m:t>
                                </m:r>
                                <m:r>
                                  <a:rPr lang="fr-FR" sz="1000" b="0" i="1" smtClean="0">
                                    <a:latin typeface="Cambria Math" panose="02040503050406030204" pitchFamily="18" charset="0"/>
                                    <a:ea typeface="Cambria Math" panose="02040503050406030204" pitchFamily="18" charset="0"/>
                                  </a:rPr>
                                  <m:t>1%</m:t>
                                </m:r>
                              </m:oMath>
                            </m:oMathPara>
                          </a14:m>
                          <a:endParaRPr lang="fr-FR" sz="1000" dirty="0"/>
                        </a:p>
                      </a:txBody>
                      <a:tcPr marL="68580" marR="68580" marT="34290" marB="34290"/>
                    </a:tc>
                    <a:extLst>
                      <a:ext uri="{0D108BD9-81ED-4DB2-BD59-A6C34878D82A}">
                        <a16:rowId xmlns:a16="http://schemas.microsoft.com/office/drawing/2014/main" val="2724541287"/>
                      </a:ext>
                    </a:extLst>
                  </a:tr>
                  <a:tr h="282125">
                    <a:tc>
                      <a:txBody>
                        <a:bodyPr/>
                        <a:lstStyle/>
                        <a:p>
                          <a:r>
                            <a:rPr lang="fr-FR" sz="1000" dirty="0"/>
                            <a:t>Mutagène cat. 1A</a:t>
                          </a:r>
                        </a:p>
                      </a:txBody>
                      <a:tcPr marL="68580" marR="68580" marT="34290" marB="34290"/>
                    </a:tc>
                    <a:tc rowSpan="3">
                      <a:txBody>
                        <a:bodyPr/>
                        <a:lstStyle/>
                        <a:p>
                          <a:endParaRPr lang="fr-FR" sz="1000" dirty="0"/>
                        </a:p>
                      </a:txBody>
                      <a:tcPr marL="68580" marR="68580" marT="34290" marB="34290"/>
                    </a:tc>
                    <a:tc rowSpan="2">
                      <a:txBody>
                        <a:bodyPr/>
                        <a:lstStyle/>
                        <a:p>
                          <a:r>
                            <a:rPr lang="fr-FR" sz="1000" dirty="0"/>
                            <a:t>Danger</a:t>
                          </a:r>
                        </a:p>
                      </a:txBody>
                      <a:tcPr marL="68580" marR="68580" marT="34290" marB="34290"/>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H340</a:t>
                          </a:r>
                        </a:p>
                      </a:txBody>
                      <a:tcPr marL="68580" marR="68580" marT="34290" marB="34290"/>
                    </a:tc>
                    <a:tc rowSpan="2">
                      <a:txBody>
                        <a:bodyPr/>
                        <a:lstStyle/>
                        <a:p>
                          <a:pPr/>
                          <a14:m>
                            <m:oMathPara xmlns:m="http://schemas.openxmlformats.org/officeDocument/2006/math">
                              <m:oMathParaPr>
                                <m:jc m:val="centerGroup"/>
                              </m:oMathParaPr>
                              <m:oMath xmlns:m="http://schemas.openxmlformats.org/officeDocument/2006/math">
                                <m:r>
                                  <a:rPr lang="fr-FR" sz="1000" i="1" smtClean="0">
                                    <a:latin typeface="Cambria Math" panose="02040503050406030204" pitchFamily="18" charset="0"/>
                                    <a:ea typeface="Cambria Math" panose="02040503050406030204" pitchFamily="18" charset="0"/>
                                  </a:rPr>
                                  <m:t>≥</m:t>
                                </m:r>
                                <m:r>
                                  <a:rPr lang="fr-FR" sz="1000" b="0" i="1" smtClean="0">
                                    <a:latin typeface="Cambria Math" panose="02040503050406030204" pitchFamily="18" charset="0"/>
                                    <a:ea typeface="Cambria Math" panose="02040503050406030204" pitchFamily="18" charset="0"/>
                                  </a:rPr>
                                  <m:t>0,1%</m:t>
                                </m:r>
                              </m:oMath>
                            </m:oMathPara>
                          </a14:m>
                          <a:endParaRPr lang="fr-FR" sz="1000" dirty="0"/>
                        </a:p>
                      </a:txBody>
                      <a:tcPr marL="68580" marR="68580" marT="34290" marB="34290"/>
                    </a:tc>
                    <a:extLst>
                      <a:ext uri="{0D108BD9-81ED-4DB2-BD59-A6C34878D82A}">
                        <a16:rowId xmlns:a16="http://schemas.microsoft.com/office/drawing/2014/main" val="1192669671"/>
                      </a:ext>
                    </a:extLst>
                  </a:tr>
                  <a:tr h="282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Mutagène cat. 1B</a:t>
                          </a:r>
                        </a:p>
                      </a:txBody>
                      <a:tcPr marL="68580" marR="68580" marT="34290" marB="34290"/>
                    </a:tc>
                    <a:tc vMerge="1">
                      <a:txBody>
                        <a:bodyPr/>
                        <a:lstStyle/>
                        <a:p>
                          <a:endParaRPr lang="fr-FR" dirty="0"/>
                        </a:p>
                      </a:txBody>
                      <a:tcPr/>
                    </a:tc>
                    <a:tc vMerge="1">
                      <a:txBody>
                        <a:bodyPr/>
                        <a:lstStyle/>
                        <a:p>
                          <a:endParaRPr lang="fr-FR" dirty="0"/>
                        </a:p>
                      </a:txBody>
                      <a:tcPr/>
                    </a:tc>
                    <a:tc vMerge="1">
                      <a:txBody>
                        <a:bodyPr/>
                        <a:lstStyle/>
                        <a:p>
                          <a:endParaRPr lang="fr-FR" dirty="0"/>
                        </a:p>
                      </a:txBody>
                      <a:tcPr/>
                    </a:tc>
                    <a:tc vMerge="1">
                      <a:txBody>
                        <a:bodyPr/>
                        <a:lstStyle/>
                        <a:p>
                          <a:endParaRPr lang="fr-FR" dirty="0"/>
                        </a:p>
                      </a:txBody>
                      <a:tcPr/>
                    </a:tc>
                    <a:extLst>
                      <a:ext uri="{0D108BD9-81ED-4DB2-BD59-A6C34878D82A}">
                        <a16:rowId xmlns:a16="http://schemas.microsoft.com/office/drawing/2014/main" val="552820875"/>
                      </a:ext>
                    </a:extLst>
                  </a:tr>
                  <a:tr h="282125">
                    <a:tc>
                      <a:txBody>
                        <a:bodyPr/>
                        <a:lstStyle/>
                        <a:p>
                          <a:r>
                            <a:rPr lang="fr-FR" sz="1000" dirty="0"/>
                            <a:t>Mutagène cat. 2</a:t>
                          </a:r>
                        </a:p>
                      </a:txBody>
                      <a:tcPr marL="68580" marR="68580" marT="34290" marB="34290"/>
                    </a:tc>
                    <a:tc vMerge="1">
                      <a:txBody>
                        <a:bodyPr/>
                        <a:lstStyle/>
                        <a:p>
                          <a:endParaRPr lang="fr-FR" dirty="0"/>
                        </a:p>
                      </a:txBody>
                      <a:tcPr/>
                    </a:tc>
                    <a:tc>
                      <a:txBody>
                        <a:bodyPr/>
                        <a:lstStyle/>
                        <a:p>
                          <a:r>
                            <a:rPr lang="fr-FR" sz="1000" dirty="0"/>
                            <a:t>Attention</a:t>
                          </a:r>
                        </a:p>
                      </a:txBody>
                      <a:tcPr marL="68580" marR="68580" marT="34290" marB="34290"/>
                    </a:tc>
                    <a:tc>
                      <a:txBody>
                        <a:bodyPr/>
                        <a:lstStyle/>
                        <a:p>
                          <a:r>
                            <a:rPr lang="fr-FR" sz="1000" dirty="0"/>
                            <a:t>H341</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000" i="1" smtClean="0">
                                    <a:latin typeface="Cambria Math" panose="02040503050406030204" pitchFamily="18" charset="0"/>
                                    <a:ea typeface="Cambria Math" panose="02040503050406030204" pitchFamily="18" charset="0"/>
                                  </a:rPr>
                                  <m:t>≥</m:t>
                                </m:r>
                                <m:r>
                                  <a:rPr lang="fr-FR" sz="1000" b="0" i="1" smtClean="0">
                                    <a:latin typeface="Cambria Math" panose="02040503050406030204" pitchFamily="18" charset="0"/>
                                    <a:ea typeface="Cambria Math" panose="02040503050406030204" pitchFamily="18" charset="0"/>
                                  </a:rPr>
                                  <m:t>1%</m:t>
                                </m:r>
                              </m:oMath>
                            </m:oMathPara>
                          </a14:m>
                          <a:endParaRPr lang="fr-FR" sz="1000" dirty="0"/>
                        </a:p>
                      </a:txBody>
                      <a:tcPr marL="68580" marR="68580" marT="34290" marB="34290"/>
                    </a:tc>
                    <a:extLst>
                      <a:ext uri="{0D108BD9-81ED-4DB2-BD59-A6C34878D82A}">
                        <a16:rowId xmlns:a16="http://schemas.microsoft.com/office/drawing/2014/main" val="1609577314"/>
                      </a:ext>
                    </a:extLst>
                  </a:tr>
                  <a:tr h="282125">
                    <a:tc>
                      <a:txBody>
                        <a:bodyPr/>
                        <a:lstStyle/>
                        <a:p>
                          <a:r>
                            <a:rPr lang="fr-FR" sz="1000" dirty="0"/>
                            <a:t>Reprotoxique cat. 1A</a:t>
                          </a:r>
                        </a:p>
                      </a:txBody>
                      <a:tcPr marL="68580" marR="68580" marT="34290" marB="34290"/>
                    </a:tc>
                    <a:tc rowSpan="3">
                      <a:txBody>
                        <a:bodyPr/>
                        <a:lstStyle/>
                        <a:p>
                          <a:endParaRPr lang="fr-FR" sz="1000" dirty="0"/>
                        </a:p>
                      </a:txBody>
                      <a:tcPr marL="68580" marR="68580" marT="34290" marB="34290"/>
                    </a:tc>
                    <a:tc rowSpan="2">
                      <a:txBody>
                        <a:bodyPr/>
                        <a:lstStyle/>
                        <a:p>
                          <a:r>
                            <a:rPr lang="fr-FR" sz="1000" dirty="0"/>
                            <a:t>Danger</a:t>
                          </a:r>
                        </a:p>
                      </a:txBody>
                      <a:tcPr marL="68580" marR="68580" marT="34290" marB="34290"/>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H360 (</a:t>
                          </a:r>
                          <a:r>
                            <a:rPr lang="fr-FR" sz="1000" dirty="0" err="1"/>
                            <a:t>i,F,D,FD,Fd</a:t>
                          </a:r>
                          <a:r>
                            <a:rPr lang="fr-FR" sz="1000" dirty="0"/>
                            <a:t>, </a:t>
                          </a:r>
                          <a:r>
                            <a:rPr lang="fr-FR" sz="1000" dirty="0" err="1"/>
                            <a:t>Df</a:t>
                          </a:r>
                          <a:r>
                            <a:rPr lang="fr-FR" sz="1000" dirty="0"/>
                            <a:t>)</a:t>
                          </a:r>
                        </a:p>
                      </a:txBody>
                      <a:tcPr marL="68580" marR="68580" marT="34290" marB="34290"/>
                    </a:tc>
                    <a:tc rowSpan="2">
                      <a:txBody>
                        <a:bodyPr/>
                        <a:lstStyle/>
                        <a:p>
                          <a:pPr/>
                          <a14:m>
                            <m:oMathPara xmlns:m="http://schemas.openxmlformats.org/officeDocument/2006/math">
                              <m:oMathParaPr>
                                <m:jc m:val="centerGroup"/>
                              </m:oMathParaPr>
                              <m:oMath xmlns:m="http://schemas.openxmlformats.org/officeDocument/2006/math">
                                <m:r>
                                  <a:rPr lang="fr-FR" sz="1000" i="1" smtClean="0">
                                    <a:latin typeface="Cambria Math" panose="02040503050406030204" pitchFamily="18" charset="0"/>
                                    <a:ea typeface="Cambria Math" panose="02040503050406030204" pitchFamily="18" charset="0"/>
                                  </a:rPr>
                                  <m:t>≥</m:t>
                                </m:r>
                                <m:r>
                                  <a:rPr lang="fr-FR" sz="1000" b="0" i="1" smtClean="0">
                                    <a:latin typeface="Cambria Math" panose="02040503050406030204" pitchFamily="18" charset="0"/>
                                    <a:ea typeface="Cambria Math" panose="02040503050406030204" pitchFamily="18" charset="0"/>
                                  </a:rPr>
                                  <m:t>0,3%</m:t>
                                </m:r>
                              </m:oMath>
                            </m:oMathPara>
                          </a14:m>
                          <a:endParaRPr lang="fr-FR" sz="1000" dirty="0"/>
                        </a:p>
                      </a:txBody>
                      <a:tcPr marL="68580" marR="68580" marT="34290" marB="34290"/>
                    </a:tc>
                    <a:extLst>
                      <a:ext uri="{0D108BD9-81ED-4DB2-BD59-A6C34878D82A}">
                        <a16:rowId xmlns:a16="http://schemas.microsoft.com/office/drawing/2014/main" val="1852021008"/>
                      </a:ext>
                    </a:extLst>
                  </a:tr>
                  <a:tr h="282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Reprotoxique cat. 1B</a:t>
                          </a:r>
                        </a:p>
                      </a:txBody>
                      <a:tcPr marL="68580" marR="68580" marT="34290" marB="34290"/>
                    </a:tc>
                    <a:tc vMerge="1">
                      <a:txBody>
                        <a:bodyPr/>
                        <a:lstStyle/>
                        <a:p>
                          <a:endParaRPr lang="fr-FR" dirty="0"/>
                        </a:p>
                      </a:txBody>
                      <a:tcPr/>
                    </a:tc>
                    <a:tc vMerge="1">
                      <a:txBody>
                        <a:bodyPr/>
                        <a:lstStyle/>
                        <a:p>
                          <a:endParaRPr lang="fr-FR" dirty="0"/>
                        </a:p>
                      </a:txBody>
                      <a:tcPr/>
                    </a:tc>
                    <a:tc vMerge="1">
                      <a:txBody>
                        <a:bodyPr/>
                        <a:lstStyle/>
                        <a:p>
                          <a:endParaRPr lang="fr-FR" dirty="0"/>
                        </a:p>
                      </a:txBody>
                      <a:tcPr/>
                    </a:tc>
                    <a:tc vMerge="1">
                      <a:txBody>
                        <a:bodyPr/>
                        <a:lstStyle/>
                        <a:p>
                          <a:endParaRPr lang="fr-FR" dirty="0"/>
                        </a:p>
                      </a:txBody>
                      <a:tcPr/>
                    </a:tc>
                    <a:extLst>
                      <a:ext uri="{0D108BD9-81ED-4DB2-BD59-A6C34878D82A}">
                        <a16:rowId xmlns:a16="http://schemas.microsoft.com/office/drawing/2014/main" val="555119737"/>
                      </a:ext>
                    </a:extLst>
                  </a:tr>
                  <a:tr h="282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Reprotoxique cat. 2</a:t>
                          </a:r>
                        </a:p>
                      </a:txBody>
                      <a:tcPr marL="68580" marR="68580" marT="34290" marB="34290"/>
                    </a:tc>
                    <a:tc vMerge="1">
                      <a:txBody>
                        <a:bodyPr/>
                        <a:lstStyle/>
                        <a:p>
                          <a:endParaRPr lang="fr-FR" dirty="0"/>
                        </a:p>
                      </a:txBody>
                      <a:tcPr/>
                    </a:tc>
                    <a:tc>
                      <a:txBody>
                        <a:bodyPr/>
                        <a:lstStyle/>
                        <a:p>
                          <a:r>
                            <a:rPr lang="fr-FR" sz="1000" dirty="0"/>
                            <a:t>Attention</a:t>
                          </a:r>
                        </a:p>
                      </a:txBody>
                      <a:tcPr marL="68580" marR="68580" marT="34290" marB="34290"/>
                    </a:tc>
                    <a:tc>
                      <a:txBody>
                        <a:bodyPr/>
                        <a:lstStyle/>
                        <a:p>
                          <a:r>
                            <a:rPr lang="fr-FR" sz="1000" dirty="0"/>
                            <a:t>H361 (f, d, </a:t>
                          </a:r>
                          <a:r>
                            <a:rPr lang="fr-FR" sz="1000" dirty="0" err="1"/>
                            <a:t>fd</a:t>
                          </a:r>
                          <a:r>
                            <a:rPr lang="fr-FR" sz="1000" dirty="0"/>
                            <a: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000" i="1" smtClean="0">
                                    <a:latin typeface="Cambria Math" panose="02040503050406030204" pitchFamily="18" charset="0"/>
                                    <a:ea typeface="Cambria Math" panose="02040503050406030204" pitchFamily="18" charset="0"/>
                                  </a:rPr>
                                  <m:t>≥</m:t>
                                </m:r>
                                <m:r>
                                  <a:rPr lang="fr-FR" sz="1000" b="0" i="1" smtClean="0">
                                    <a:latin typeface="Cambria Math" panose="02040503050406030204" pitchFamily="18" charset="0"/>
                                    <a:ea typeface="Cambria Math" panose="02040503050406030204" pitchFamily="18" charset="0"/>
                                  </a:rPr>
                                  <m:t>3%</m:t>
                                </m:r>
                              </m:oMath>
                            </m:oMathPara>
                          </a14:m>
                          <a:endParaRPr lang="fr-FR" sz="1000" dirty="0"/>
                        </a:p>
                      </a:txBody>
                      <a:tcPr marL="68580" marR="68580" marT="34290" marB="34290"/>
                    </a:tc>
                    <a:extLst>
                      <a:ext uri="{0D108BD9-81ED-4DB2-BD59-A6C34878D82A}">
                        <a16:rowId xmlns:a16="http://schemas.microsoft.com/office/drawing/2014/main" val="3390271065"/>
                      </a:ext>
                    </a:extLst>
                  </a:tr>
                  <a:tr h="531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Ayant des effets sur ou via l’allaitement (cat. Supplémentaire)</a:t>
                          </a:r>
                        </a:p>
                      </a:txBody>
                      <a:tcPr marL="68580" marR="68580" marT="34290" marB="34290"/>
                    </a:tc>
                    <a:tc>
                      <a:txBody>
                        <a:bodyPr/>
                        <a:lstStyle/>
                        <a:p>
                          <a:pPr algn="ctr"/>
                          <a:r>
                            <a:rPr lang="fr-FR" sz="1000" dirty="0"/>
                            <a:t>-</a:t>
                          </a:r>
                        </a:p>
                      </a:txBody>
                      <a:tcPr marL="68580" marR="68580" marT="34290" marB="34290"/>
                    </a:tc>
                    <a:tc>
                      <a:txBody>
                        <a:bodyPr/>
                        <a:lstStyle/>
                        <a:p>
                          <a:pPr algn="ctr"/>
                          <a:r>
                            <a:rPr lang="fr-FR" sz="1000" dirty="0"/>
                            <a:t>-</a:t>
                          </a:r>
                        </a:p>
                      </a:txBody>
                      <a:tcPr marL="68580" marR="68580" marT="34290" marB="34290"/>
                    </a:tc>
                    <a:tc>
                      <a:txBody>
                        <a:bodyPr/>
                        <a:lstStyle/>
                        <a:p>
                          <a:r>
                            <a:rPr lang="fr-FR" sz="1000" dirty="0"/>
                            <a:t>H362</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fr-FR" sz="1000" i="1" smtClean="0">
                                    <a:latin typeface="Cambria Math" panose="02040503050406030204" pitchFamily="18" charset="0"/>
                                    <a:ea typeface="Cambria Math" panose="02040503050406030204" pitchFamily="18" charset="0"/>
                                  </a:rPr>
                                  <m:t>≥</m:t>
                                </m:r>
                                <m:r>
                                  <a:rPr lang="fr-FR" sz="1000" b="0" i="1" smtClean="0">
                                    <a:latin typeface="Cambria Math" panose="02040503050406030204" pitchFamily="18" charset="0"/>
                                    <a:ea typeface="Cambria Math" panose="02040503050406030204" pitchFamily="18" charset="0"/>
                                  </a:rPr>
                                  <m:t>0,3%</m:t>
                                </m:r>
                              </m:oMath>
                            </m:oMathPara>
                          </a14:m>
                          <a:endParaRPr lang="fr-FR" sz="1000" dirty="0"/>
                        </a:p>
                      </a:txBody>
                      <a:tcPr marL="68580" marR="68580" marT="34290" marB="34290"/>
                    </a:tc>
                    <a:extLst>
                      <a:ext uri="{0D108BD9-81ED-4DB2-BD59-A6C34878D82A}">
                        <a16:rowId xmlns:a16="http://schemas.microsoft.com/office/drawing/2014/main" val="3425968061"/>
                      </a:ext>
                    </a:extLst>
                  </a:tr>
                </a:tbl>
              </a:graphicData>
            </a:graphic>
          </p:graphicFrame>
        </mc:Choice>
        <mc:Fallback>
          <p:graphicFrame>
            <p:nvGraphicFramePr>
              <p:cNvPr id="4" name="Espace réservé du contenu 3">
                <a:extLst>
                  <a:ext uri="{FF2B5EF4-FFF2-40B4-BE49-F238E27FC236}">
                    <a16:creationId xmlns:a16="http://schemas.microsoft.com/office/drawing/2014/main" id="{9B9F9817-CAEF-EB41-591F-441E4EAD4824}"/>
                  </a:ext>
                </a:extLst>
              </p:cNvPr>
              <p:cNvGraphicFramePr>
                <a:graphicFrameLocks noGrp="1"/>
              </p:cNvGraphicFramePr>
              <p:nvPr>
                <p:ph idx="1"/>
              </p:nvPr>
            </p:nvGraphicFramePr>
            <p:xfrm>
              <a:off x="107156" y="183354"/>
              <a:ext cx="8672515" cy="3766269"/>
            </p:xfrm>
            <a:graphic>
              <a:graphicData uri="http://schemas.openxmlformats.org/drawingml/2006/table">
                <a:tbl>
                  <a:tblPr firstRow="1" bandRow="1">
                    <a:tableStyleId>{5C22544A-7EE6-4342-B048-85BDC9FD1C3A}</a:tableStyleId>
                  </a:tblPr>
                  <a:tblGrid>
                    <a:gridCol w="1734503">
                      <a:extLst>
                        <a:ext uri="{9D8B030D-6E8A-4147-A177-3AD203B41FA5}">
                          <a16:colId xmlns:a16="http://schemas.microsoft.com/office/drawing/2014/main" val="3912556959"/>
                        </a:ext>
                      </a:extLst>
                    </a:gridCol>
                    <a:gridCol w="1734503">
                      <a:extLst>
                        <a:ext uri="{9D8B030D-6E8A-4147-A177-3AD203B41FA5}">
                          <a16:colId xmlns:a16="http://schemas.microsoft.com/office/drawing/2014/main" val="4063910451"/>
                        </a:ext>
                      </a:extLst>
                    </a:gridCol>
                    <a:gridCol w="1734503">
                      <a:extLst>
                        <a:ext uri="{9D8B030D-6E8A-4147-A177-3AD203B41FA5}">
                          <a16:colId xmlns:a16="http://schemas.microsoft.com/office/drawing/2014/main" val="742301411"/>
                        </a:ext>
                      </a:extLst>
                    </a:gridCol>
                    <a:gridCol w="1734503">
                      <a:extLst>
                        <a:ext uri="{9D8B030D-6E8A-4147-A177-3AD203B41FA5}">
                          <a16:colId xmlns:a16="http://schemas.microsoft.com/office/drawing/2014/main" val="4133878090"/>
                        </a:ext>
                      </a:extLst>
                    </a:gridCol>
                    <a:gridCol w="1734503">
                      <a:extLst>
                        <a:ext uri="{9D8B030D-6E8A-4147-A177-3AD203B41FA5}">
                          <a16:colId xmlns:a16="http://schemas.microsoft.com/office/drawing/2014/main" val="2880247083"/>
                        </a:ext>
                      </a:extLst>
                    </a:gridCol>
                  </a:tblGrid>
                  <a:tr h="695649">
                    <a:tc>
                      <a:txBody>
                        <a:bodyPr/>
                        <a:lstStyle/>
                        <a:p>
                          <a:r>
                            <a:rPr lang="fr-FR" sz="1000" dirty="0"/>
                            <a:t>Classement</a:t>
                          </a:r>
                        </a:p>
                      </a:txBody>
                      <a:tcPr marL="68580" marR="68580" marT="34290" marB="34290"/>
                    </a:tc>
                    <a:tc>
                      <a:txBody>
                        <a:bodyPr/>
                        <a:lstStyle/>
                        <a:p>
                          <a:r>
                            <a:rPr lang="fr-FR" sz="1000" dirty="0"/>
                            <a:t>Pictogramme</a:t>
                          </a:r>
                        </a:p>
                      </a:txBody>
                      <a:tcPr marL="68580" marR="68580" marT="34290" marB="34290"/>
                    </a:tc>
                    <a:tc>
                      <a:txBody>
                        <a:bodyPr/>
                        <a:lstStyle/>
                        <a:p>
                          <a:r>
                            <a:rPr lang="fr-FR" sz="1000" dirty="0"/>
                            <a:t>Mention d’avertissement</a:t>
                          </a:r>
                        </a:p>
                      </a:txBody>
                      <a:tcPr marL="68580" marR="68580" marT="34290" marB="34290"/>
                    </a:tc>
                    <a:tc>
                      <a:txBody>
                        <a:bodyPr/>
                        <a:lstStyle/>
                        <a:p>
                          <a:r>
                            <a:rPr lang="fr-FR" sz="1000" dirty="0"/>
                            <a:t>Mention de danger</a:t>
                          </a:r>
                        </a:p>
                      </a:txBody>
                      <a:tcPr marL="68580" marR="68580" marT="34290" marB="34290"/>
                    </a:tc>
                    <a:tc>
                      <a:txBody>
                        <a:bodyPr/>
                        <a:lstStyle/>
                        <a:p>
                          <a:r>
                            <a:rPr lang="fr-FR" sz="1000" dirty="0"/>
                            <a:t>Seuil (valeurs génériques)</a:t>
                          </a:r>
                        </a:p>
                      </a:txBody>
                      <a:tcPr marL="68580" marR="68580" marT="34290" marB="34290"/>
                    </a:tc>
                    <a:extLst>
                      <a:ext uri="{0D108BD9-81ED-4DB2-BD59-A6C34878D82A}">
                        <a16:rowId xmlns:a16="http://schemas.microsoft.com/office/drawing/2014/main" val="2456602366"/>
                      </a:ext>
                    </a:extLst>
                  </a:tr>
                  <a:tr h="282125">
                    <a:tc>
                      <a:txBody>
                        <a:bodyPr/>
                        <a:lstStyle/>
                        <a:p>
                          <a:r>
                            <a:rPr lang="fr-FR" sz="1000" dirty="0"/>
                            <a:t>Cancérogène cat. 1A</a:t>
                          </a:r>
                        </a:p>
                      </a:txBody>
                      <a:tcPr marL="68580" marR="68580" marT="34290" marB="34290"/>
                    </a:tc>
                    <a:tc rowSpan="3">
                      <a:txBody>
                        <a:bodyPr/>
                        <a:lstStyle/>
                        <a:p>
                          <a:endParaRPr lang="fr-FR" sz="1000" dirty="0"/>
                        </a:p>
                      </a:txBody>
                      <a:tcPr marL="68580" marR="68580" marT="34290" marB="34290"/>
                    </a:tc>
                    <a:tc rowSpan="2">
                      <a:txBody>
                        <a:bodyPr/>
                        <a:lstStyle/>
                        <a:p>
                          <a:r>
                            <a:rPr lang="fr-FR" sz="1000" dirty="0"/>
                            <a:t>Danger</a:t>
                          </a:r>
                        </a:p>
                      </a:txBody>
                      <a:tcPr marL="68580" marR="68580" marT="34290" marB="34290"/>
                    </a:tc>
                    <a:tc rowSpan="2">
                      <a:txBody>
                        <a:bodyPr/>
                        <a:lstStyle/>
                        <a:p>
                          <a:r>
                            <a:rPr lang="fr-FR" sz="1000" dirty="0"/>
                            <a:t>H350 ou H350i</a:t>
                          </a:r>
                        </a:p>
                      </a:txBody>
                      <a:tcPr marL="68580" marR="68580" marT="34290" marB="34290"/>
                    </a:tc>
                    <a:tc rowSpan="2">
                      <a:txBody>
                        <a:bodyPr/>
                        <a:lstStyle/>
                        <a:p>
                          <a:endParaRPr lang="fr-FR"/>
                        </a:p>
                      </a:txBody>
                      <a:tcPr marL="68580" marR="68580" marT="34290" marB="34290">
                        <a:blipFill>
                          <a:blip r:embed="rId2"/>
                          <a:stretch>
                            <a:fillRect l="-400000" t="-123656" r="-1404" b="-449462"/>
                          </a:stretch>
                        </a:blipFill>
                      </a:tcPr>
                    </a:tc>
                    <a:extLst>
                      <a:ext uri="{0D108BD9-81ED-4DB2-BD59-A6C34878D82A}">
                        <a16:rowId xmlns:a16="http://schemas.microsoft.com/office/drawing/2014/main" val="2418372211"/>
                      </a:ext>
                    </a:extLst>
                  </a:tr>
                  <a:tr h="282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Cancérogène cat. 1B</a:t>
                          </a:r>
                        </a:p>
                      </a:txBody>
                      <a:tcPr marL="68580" marR="68580" marT="34290" marB="34290"/>
                    </a:tc>
                    <a:tc vMerge="1">
                      <a:txBody>
                        <a:bodyPr/>
                        <a:lstStyle/>
                        <a:p>
                          <a:endParaRPr lang="fr-FR" dirty="0"/>
                        </a:p>
                      </a:txBody>
                      <a:tcPr/>
                    </a:tc>
                    <a:tc vMerge="1">
                      <a:txBody>
                        <a:bodyPr/>
                        <a:lstStyle/>
                        <a:p>
                          <a:endParaRPr lang="fr-FR" dirty="0"/>
                        </a:p>
                      </a:txBody>
                      <a:tcPr/>
                    </a:tc>
                    <a:tc vMerge="1">
                      <a:txBody>
                        <a:bodyPr/>
                        <a:lstStyle/>
                        <a:p>
                          <a:endParaRPr lang="fr-FR" dirty="0"/>
                        </a:p>
                      </a:txBody>
                      <a:tcPr/>
                    </a:tc>
                    <a:tc vMerge="1">
                      <a:txBody>
                        <a:bodyPr/>
                        <a:lstStyle/>
                        <a:p>
                          <a:endParaRPr lang="fr-FR" dirty="0"/>
                        </a:p>
                      </a:txBody>
                      <a:tcPr/>
                    </a:tc>
                    <a:extLst>
                      <a:ext uri="{0D108BD9-81ED-4DB2-BD59-A6C34878D82A}">
                        <a16:rowId xmlns:a16="http://schemas.microsoft.com/office/drawing/2014/main" val="1758620030"/>
                      </a:ext>
                    </a:extLst>
                  </a:tr>
                  <a:tr h="282125">
                    <a:tc>
                      <a:txBody>
                        <a:bodyPr/>
                        <a:lstStyle/>
                        <a:p>
                          <a:r>
                            <a:rPr lang="fr-FR" sz="1000" dirty="0"/>
                            <a:t>Cancérogène cat. 2</a:t>
                          </a:r>
                        </a:p>
                      </a:txBody>
                      <a:tcPr marL="68580" marR="68580" marT="34290" marB="34290"/>
                    </a:tc>
                    <a:tc vMerge="1">
                      <a:txBody>
                        <a:bodyPr/>
                        <a:lstStyle/>
                        <a:p>
                          <a:endParaRPr lang="fr-FR" dirty="0"/>
                        </a:p>
                      </a:txBody>
                      <a:tcPr/>
                    </a:tc>
                    <a:tc>
                      <a:txBody>
                        <a:bodyPr/>
                        <a:lstStyle/>
                        <a:p>
                          <a:r>
                            <a:rPr lang="fr-FR" sz="1000" dirty="0"/>
                            <a:t>Attention</a:t>
                          </a:r>
                        </a:p>
                      </a:txBody>
                      <a:tcPr marL="68580" marR="68580" marT="34290" marB="34290"/>
                    </a:tc>
                    <a:tc>
                      <a:txBody>
                        <a:bodyPr/>
                        <a:lstStyle/>
                        <a:p>
                          <a:r>
                            <a:rPr lang="fr-FR" sz="1000" dirty="0"/>
                            <a:t>H351</a:t>
                          </a:r>
                        </a:p>
                      </a:txBody>
                      <a:tcPr marL="68580" marR="68580" marT="34290" marB="34290"/>
                    </a:tc>
                    <a:tc>
                      <a:txBody>
                        <a:bodyPr/>
                        <a:lstStyle/>
                        <a:p>
                          <a:endParaRPr lang="fr-FR"/>
                        </a:p>
                      </a:txBody>
                      <a:tcPr marL="68580" marR="68580" marT="34290" marB="34290">
                        <a:blipFill>
                          <a:blip r:embed="rId2"/>
                          <a:stretch>
                            <a:fillRect l="-400000" t="-452174" r="-1404" b="-808696"/>
                          </a:stretch>
                        </a:blipFill>
                      </a:tcPr>
                    </a:tc>
                    <a:extLst>
                      <a:ext uri="{0D108BD9-81ED-4DB2-BD59-A6C34878D82A}">
                        <a16:rowId xmlns:a16="http://schemas.microsoft.com/office/drawing/2014/main" val="2724541287"/>
                      </a:ext>
                    </a:extLst>
                  </a:tr>
                  <a:tr h="282125">
                    <a:tc>
                      <a:txBody>
                        <a:bodyPr/>
                        <a:lstStyle/>
                        <a:p>
                          <a:r>
                            <a:rPr lang="fr-FR" sz="1000" dirty="0"/>
                            <a:t>Mutagène cat. 1A</a:t>
                          </a:r>
                        </a:p>
                      </a:txBody>
                      <a:tcPr marL="68580" marR="68580" marT="34290" marB="34290"/>
                    </a:tc>
                    <a:tc rowSpan="3">
                      <a:txBody>
                        <a:bodyPr/>
                        <a:lstStyle/>
                        <a:p>
                          <a:endParaRPr lang="fr-FR" sz="1000" dirty="0"/>
                        </a:p>
                      </a:txBody>
                      <a:tcPr marL="68580" marR="68580" marT="34290" marB="34290"/>
                    </a:tc>
                    <a:tc rowSpan="2">
                      <a:txBody>
                        <a:bodyPr/>
                        <a:lstStyle/>
                        <a:p>
                          <a:r>
                            <a:rPr lang="fr-FR" sz="1000" dirty="0"/>
                            <a:t>Danger</a:t>
                          </a:r>
                        </a:p>
                      </a:txBody>
                      <a:tcPr marL="68580" marR="68580" marT="34290" marB="34290"/>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H340</a:t>
                          </a:r>
                        </a:p>
                      </a:txBody>
                      <a:tcPr marL="68580" marR="68580" marT="34290" marB="34290"/>
                    </a:tc>
                    <a:tc rowSpan="2">
                      <a:txBody>
                        <a:bodyPr/>
                        <a:lstStyle/>
                        <a:p>
                          <a:endParaRPr lang="fr-FR"/>
                        </a:p>
                      </a:txBody>
                      <a:tcPr marL="68580" marR="68580" marT="34290" marB="34290">
                        <a:blipFill>
                          <a:blip r:embed="rId2"/>
                          <a:stretch>
                            <a:fillRect l="-400000" t="-273118" r="-1404" b="-300000"/>
                          </a:stretch>
                        </a:blipFill>
                      </a:tcPr>
                    </a:tc>
                    <a:extLst>
                      <a:ext uri="{0D108BD9-81ED-4DB2-BD59-A6C34878D82A}">
                        <a16:rowId xmlns:a16="http://schemas.microsoft.com/office/drawing/2014/main" val="1192669671"/>
                      </a:ext>
                    </a:extLst>
                  </a:tr>
                  <a:tr h="282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Mutagène cat. 1B</a:t>
                          </a:r>
                        </a:p>
                      </a:txBody>
                      <a:tcPr marL="68580" marR="68580" marT="34290" marB="34290"/>
                    </a:tc>
                    <a:tc vMerge="1">
                      <a:txBody>
                        <a:bodyPr/>
                        <a:lstStyle/>
                        <a:p>
                          <a:endParaRPr lang="fr-FR" dirty="0"/>
                        </a:p>
                      </a:txBody>
                      <a:tcPr/>
                    </a:tc>
                    <a:tc vMerge="1">
                      <a:txBody>
                        <a:bodyPr/>
                        <a:lstStyle/>
                        <a:p>
                          <a:endParaRPr lang="fr-FR" dirty="0"/>
                        </a:p>
                      </a:txBody>
                      <a:tcPr/>
                    </a:tc>
                    <a:tc vMerge="1">
                      <a:txBody>
                        <a:bodyPr/>
                        <a:lstStyle/>
                        <a:p>
                          <a:endParaRPr lang="fr-FR" dirty="0"/>
                        </a:p>
                      </a:txBody>
                      <a:tcPr/>
                    </a:tc>
                    <a:tc vMerge="1">
                      <a:txBody>
                        <a:bodyPr/>
                        <a:lstStyle/>
                        <a:p>
                          <a:endParaRPr lang="fr-FR" dirty="0"/>
                        </a:p>
                      </a:txBody>
                      <a:tcPr/>
                    </a:tc>
                    <a:extLst>
                      <a:ext uri="{0D108BD9-81ED-4DB2-BD59-A6C34878D82A}">
                        <a16:rowId xmlns:a16="http://schemas.microsoft.com/office/drawing/2014/main" val="552820875"/>
                      </a:ext>
                    </a:extLst>
                  </a:tr>
                  <a:tr h="282125">
                    <a:tc>
                      <a:txBody>
                        <a:bodyPr/>
                        <a:lstStyle/>
                        <a:p>
                          <a:r>
                            <a:rPr lang="fr-FR" sz="1000" dirty="0"/>
                            <a:t>Mutagène cat. 2</a:t>
                          </a:r>
                        </a:p>
                      </a:txBody>
                      <a:tcPr marL="68580" marR="68580" marT="34290" marB="34290"/>
                    </a:tc>
                    <a:tc vMerge="1">
                      <a:txBody>
                        <a:bodyPr/>
                        <a:lstStyle/>
                        <a:p>
                          <a:endParaRPr lang="fr-FR" dirty="0"/>
                        </a:p>
                      </a:txBody>
                      <a:tcPr/>
                    </a:tc>
                    <a:tc>
                      <a:txBody>
                        <a:bodyPr/>
                        <a:lstStyle/>
                        <a:p>
                          <a:r>
                            <a:rPr lang="fr-FR" sz="1000" dirty="0"/>
                            <a:t>Attention</a:t>
                          </a:r>
                        </a:p>
                      </a:txBody>
                      <a:tcPr marL="68580" marR="68580" marT="34290" marB="34290"/>
                    </a:tc>
                    <a:tc>
                      <a:txBody>
                        <a:bodyPr/>
                        <a:lstStyle/>
                        <a:p>
                          <a:r>
                            <a:rPr lang="fr-FR" sz="1000" dirty="0"/>
                            <a:t>H341</a:t>
                          </a:r>
                        </a:p>
                      </a:txBody>
                      <a:tcPr marL="68580" marR="68580" marT="34290" marB="34290"/>
                    </a:tc>
                    <a:tc>
                      <a:txBody>
                        <a:bodyPr/>
                        <a:lstStyle/>
                        <a:p>
                          <a:endParaRPr lang="fr-FR"/>
                        </a:p>
                      </a:txBody>
                      <a:tcPr marL="68580" marR="68580" marT="34290" marB="34290">
                        <a:blipFill>
                          <a:blip r:embed="rId2"/>
                          <a:stretch>
                            <a:fillRect l="-400000" t="-754348" r="-1404" b="-506522"/>
                          </a:stretch>
                        </a:blipFill>
                      </a:tcPr>
                    </a:tc>
                    <a:extLst>
                      <a:ext uri="{0D108BD9-81ED-4DB2-BD59-A6C34878D82A}">
                        <a16:rowId xmlns:a16="http://schemas.microsoft.com/office/drawing/2014/main" val="1609577314"/>
                      </a:ext>
                    </a:extLst>
                  </a:tr>
                  <a:tr h="282125">
                    <a:tc>
                      <a:txBody>
                        <a:bodyPr/>
                        <a:lstStyle/>
                        <a:p>
                          <a:r>
                            <a:rPr lang="fr-FR" sz="1000" dirty="0"/>
                            <a:t>Reprotoxique cat. 1A</a:t>
                          </a:r>
                        </a:p>
                      </a:txBody>
                      <a:tcPr marL="68580" marR="68580" marT="34290" marB="34290"/>
                    </a:tc>
                    <a:tc rowSpan="3">
                      <a:txBody>
                        <a:bodyPr/>
                        <a:lstStyle/>
                        <a:p>
                          <a:endParaRPr lang="fr-FR" sz="1000" dirty="0"/>
                        </a:p>
                      </a:txBody>
                      <a:tcPr marL="68580" marR="68580" marT="34290" marB="34290"/>
                    </a:tc>
                    <a:tc rowSpan="2">
                      <a:txBody>
                        <a:bodyPr/>
                        <a:lstStyle/>
                        <a:p>
                          <a:r>
                            <a:rPr lang="fr-FR" sz="1000" dirty="0"/>
                            <a:t>Danger</a:t>
                          </a:r>
                        </a:p>
                      </a:txBody>
                      <a:tcPr marL="68580" marR="68580" marT="34290" marB="34290"/>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H360 (</a:t>
                          </a:r>
                          <a:r>
                            <a:rPr lang="fr-FR" sz="1000" dirty="0" err="1"/>
                            <a:t>i,F,D,FD,Fd</a:t>
                          </a:r>
                          <a:r>
                            <a:rPr lang="fr-FR" sz="1000" dirty="0"/>
                            <a:t>, </a:t>
                          </a:r>
                          <a:r>
                            <a:rPr lang="fr-FR" sz="1000" dirty="0" err="1"/>
                            <a:t>Df</a:t>
                          </a:r>
                          <a:r>
                            <a:rPr lang="fr-FR" sz="1000" dirty="0"/>
                            <a:t>)</a:t>
                          </a:r>
                        </a:p>
                      </a:txBody>
                      <a:tcPr marL="68580" marR="68580" marT="34290" marB="34290"/>
                    </a:tc>
                    <a:tc rowSpan="2">
                      <a:txBody>
                        <a:bodyPr/>
                        <a:lstStyle/>
                        <a:p>
                          <a:endParaRPr lang="fr-FR"/>
                        </a:p>
                      </a:txBody>
                      <a:tcPr marL="68580" marR="68580" marT="34290" marB="34290">
                        <a:blipFill>
                          <a:blip r:embed="rId2"/>
                          <a:stretch>
                            <a:fillRect l="-400000" t="-427174" r="-1404" b="-153261"/>
                          </a:stretch>
                        </a:blipFill>
                      </a:tcPr>
                    </a:tc>
                    <a:extLst>
                      <a:ext uri="{0D108BD9-81ED-4DB2-BD59-A6C34878D82A}">
                        <a16:rowId xmlns:a16="http://schemas.microsoft.com/office/drawing/2014/main" val="1852021008"/>
                      </a:ext>
                    </a:extLst>
                  </a:tr>
                  <a:tr h="282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Reprotoxique cat. 1B</a:t>
                          </a:r>
                        </a:p>
                      </a:txBody>
                      <a:tcPr marL="68580" marR="68580" marT="34290" marB="34290"/>
                    </a:tc>
                    <a:tc vMerge="1">
                      <a:txBody>
                        <a:bodyPr/>
                        <a:lstStyle/>
                        <a:p>
                          <a:endParaRPr lang="fr-FR" dirty="0"/>
                        </a:p>
                      </a:txBody>
                      <a:tcPr/>
                    </a:tc>
                    <a:tc vMerge="1">
                      <a:txBody>
                        <a:bodyPr/>
                        <a:lstStyle/>
                        <a:p>
                          <a:endParaRPr lang="fr-FR" dirty="0"/>
                        </a:p>
                      </a:txBody>
                      <a:tcPr/>
                    </a:tc>
                    <a:tc vMerge="1">
                      <a:txBody>
                        <a:bodyPr/>
                        <a:lstStyle/>
                        <a:p>
                          <a:endParaRPr lang="fr-FR" dirty="0"/>
                        </a:p>
                      </a:txBody>
                      <a:tcPr/>
                    </a:tc>
                    <a:tc vMerge="1">
                      <a:txBody>
                        <a:bodyPr/>
                        <a:lstStyle/>
                        <a:p>
                          <a:endParaRPr lang="fr-FR" dirty="0"/>
                        </a:p>
                      </a:txBody>
                      <a:tcPr/>
                    </a:tc>
                    <a:extLst>
                      <a:ext uri="{0D108BD9-81ED-4DB2-BD59-A6C34878D82A}">
                        <a16:rowId xmlns:a16="http://schemas.microsoft.com/office/drawing/2014/main" val="555119737"/>
                      </a:ext>
                    </a:extLst>
                  </a:tr>
                  <a:tr h="2821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Reprotoxique cat. 2</a:t>
                          </a:r>
                        </a:p>
                      </a:txBody>
                      <a:tcPr marL="68580" marR="68580" marT="34290" marB="34290"/>
                    </a:tc>
                    <a:tc vMerge="1">
                      <a:txBody>
                        <a:bodyPr/>
                        <a:lstStyle/>
                        <a:p>
                          <a:endParaRPr lang="fr-FR" dirty="0"/>
                        </a:p>
                      </a:txBody>
                      <a:tcPr/>
                    </a:tc>
                    <a:tc>
                      <a:txBody>
                        <a:bodyPr/>
                        <a:lstStyle/>
                        <a:p>
                          <a:r>
                            <a:rPr lang="fr-FR" sz="1000" dirty="0"/>
                            <a:t>Attention</a:t>
                          </a:r>
                        </a:p>
                      </a:txBody>
                      <a:tcPr marL="68580" marR="68580" marT="34290" marB="34290"/>
                    </a:tc>
                    <a:tc>
                      <a:txBody>
                        <a:bodyPr/>
                        <a:lstStyle/>
                        <a:p>
                          <a:r>
                            <a:rPr lang="fr-FR" sz="1000" dirty="0"/>
                            <a:t>H361 (f, d, </a:t>
                          </a:r>
                          <a:r>
                            <a:rPr lang="fr-FR" sz="1000" dirty="0" err="1"/>
                            <a:t>fd</a:t>
                          </a:r>
                          <a:r>
                            <a:rPr lang="fr-FR" sz="1000" dirty="0"/>
                            <a:t>)</a:t>
                          </a:r>
                        </a:p>
                      </a:txBody>
                      <a:tcPr marL="68580" marR="68580" marT="34290" marB="34290"/>
                    </a:tc>
                    <a:tc>
                      <a:txBody>
                        <a:bodyPr/>
                        <a:lstStyle/>
                        <a:p>
                          <a:endParaRPr lang="fr-FR"/>
                        </a:p>
                      </a:txBody>
                      <a:tcPr marL="68580" marR="68580" marT="34290" marB="34290">
                        <a:blipFill>
                          <a:blip r:embed="rId2"/>
                          <a:stretch>
                            <a:fillRect l="-400000" t="-1031915" r="-1404" b="-200000"/>
                          </a:stretch>
                        </a:blipFill>
                      </a:tcPr>
                    </a:tc>
                    <a:extLst>
                      <a:ext uri="{0D108BD9-81ED-4DB2-BD59-A6C34878D82A}">
                        <a16:rowId xmlns:a16="http://schemas.microsoft.com/office/drawing/2014/main" val="3390271065"/>
                      </a:ext>
                    </a:extLst>
                  </a:tr>
                  <a:tr h="531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dirty="0"/>
                            <a:t>Ayant des effets sur ou via l’allaitement (cat. Supplémentaire)</a:t>
                          </a:r>
                        </a:p>
                      </a:txBody>
                      <a:tcPr marL="68580" marR="68580" marT="34290" marB="34290"/>
                    </a:tc>
                    <a:tc>
                      <a:txBody>
                        <a:bodyPr/>
                        <a:lstStyle/>
                        <a:p>
                          <a:pPr algn="ctr"/>
                          <a:r>
                            <a:rPr lang="fr-FR" sz="1000" dirty="0"/>
                            <a:t>-</a:t>
                          </a:r>
                        </a:p>
                      </a:txBody>
                      <a:tcPr marL="68580" marR="68580" marT="34290" marB="34290"/>
                    </a:tc>
                    <a:tc>
                      <a:txBody>
                        <a:bodyPr/>
                        <a:lstStyle/>
                        <a:p>
                          <a:pPr algn="ctr"/>
                          <a:r>
                            <a:rPr lang="fr-FR" sz="1000" dirty="0"/>
                            <a:t>-</a:t>
                          </a:r>
                        </a:p>
                      </a:txBody>
                      <a:tcPr marL="68580" marR="68580" marT="34290" marB="34290"/>
                    </a:tc>
                    <a:tc>
                      <a:txBody>
                        <a:bodyPr/>
                        <a:lstStyle/>
                        <a:p>
                          <a:r>
                            <a:rPr lang="fr-FR" sz="1000" dirty="0"/>
                            <a:t>H362</a:t>
                          </a:r>
                        </a:p>
                      </a:txBody>
                      <a:tcPr marL="68580" marR="68580" marT="34290" marB="34290"/>
                    </a:tc>
                    <a:tc>
                      <a:txBody>
                        <a:bodyPr/>
                        <a:lstStyle/>
                        <a:p>
                          <a:endParaRPr lang="fr-FR"/>
                        </a:p>
                      </a:txBody>
                      <a:tcPr marL="68580" marR="68580" marT="34290" marB="34290">
                        <a:blipFill>
                          <a:blip r:embed="rId2"/>
                          <a:stretch>
                            <a:fillRect l="-400000" t="-611494" r="-1404" b="-8046"/>
                          </a:stretch>
                        </a:blipFill>
                      </a:tcPr>
                    </a:tc>
                    <a:extLst>
                      <a:ext uri="{0D108BD9-81ED-4DB2-BD59-A6C34878D82A}">
                        <a16:rowId xmlns:a16="http://schemas.microsoft.com/office/drawing/2014/main" val="3425968061"/>
                      </a:ext>
                    </a:extLst>
                  </a:tr>
                </a:tbl>
              </a:graphicData>
            </a:graphic>
          </p:graphicFrame>
        </mc:Fallback>
      </mc:AlternateContent>
    </p:spTree>
    <p:extLst>
      <p:ext uri="{BB962C8B-B14F-4D97-AF65-F5344CB8AC3E}">
        <p14:creationId xmlns:p14="http://schemas.microsoft.com/office/powerpoint/2010/main" val="37541516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59F07-112D-3CA4-E340-F076754661C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29099BD-F691-D217-7821-3C9F6E62D4D7}"/>
              </a:ext>
            </a:extLst>
          </p:cNvPr>
          <p:cNvSpPr>
            <a:spLocks noGrp="1"/>
          </p:cNvSpPr>
          <p:nvPr>
            <p:ph idx="1"/>
          </p:nvPr>
        </p:nvSpPr>
        <p:spPr/>
        <p:txBody>
          <a:bodyPr/>
          <a:lstStyle/>
          <a:p>
            <a:endParaRPr lang="fr-FR"/>
          </a:p>
        </p:txBody>
      </p:sp>
      <p:pic>
        <p:nvPicPr>
          <p:cNvPr id="5" name="Image 4">
            <a:extLst>
              <a:ext uri="{FF2B5EF4-FFF2-40B4-BE49-F238E27FC236}">
                <a16:creationId xmlns:a16="http://schemas.microsoft.com/office/drawing/2014/main" id="{8C9B9CCA-2B6B-217E-5DC1-01ACB3DD73AF}"/>
              </a:ext>
            </a:extLst>
          </p:cNvPr>
          <p:cNvPicPr>
            <a:picLocks noChangeAspect="1"/>
          </p:cNvPicPr>
          <p:nvPr/>
        </p:nvPicPr>
        <p:blipFill>
          <a:blip r:embed="rId2"/>
          <a:stretch>
            <a:fillRect/>
          </a:stretch>
        </p:blipFill>
        <p:spPr>
          <a:xfrm>
            <a:off x="145272" y="0"/>
            <a:ext cx="8853457" cy="5143500"/>
          </a:xfrm>
          <a:prstGeom prst="rect">
            <a:avLst/>
          </a:prstGeom>
        </p:spPr>
      </p:pic>
    </p:spTree>
    <p:extLst>
      <p:ext uri="{BB962C8B-B14F-4D97-AF65-F5344CB8AC3E}">
        <p14:creationId xmlns:p14="http://schemas.microsoft.com/office/powerpoint/2010/main" val="1958336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E52F0-638B-673C-7D55-C92F0AE3D564}"/>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6B27CF68-B16F-CF1E-BFB3-328911DCC947}"/>
              </a:ext>
            </a:extLst>
          </p:cNvPr>
          <p:cNvSpPr>
            <a:spLocks noGrp="1"/>
          </p:cNvSpPr>
          <p:nvPr>
            <p:ph type="title"/>
          </p:nvPr>
        </p:nvSpPr>
        <p:spPr/>
        <p:txBody>
          <a:bodyPr/>
          <a:lstStyle/>
          <a:p>
            <a:pPr marL="0" indent="0">
              <a:buNone/>
            </a:pPr>
            <a:r>
              <a:rPr lang="fr-FR" dirty="0"/>
              <a:t>5. Questions diverses</a:t>
            </a:r>
          </a:p>
        </p:txBody>
      </p:sp>
      <p:sp>
        <p:nvSpPr>
          <p:cNvPr id="4" name="Espace réservé de la date 3">
            <a:extLst>
              <a:ext uri="{FF2B5EF4-FFF2-40B4-BE49-F238E27FC236}">
                <a16:creationId xmlns:a16="http://schemas.microsoft.com/office/drawing/2014/main" id="{4C8708B0-45CF-C6FE-F192-A278C9BAEDE8}"/>
              </a:ext>
            </a:extLst>
          </p:cNvPr>
          <p:cNvSpPr>
            <a:spLocks noGrp="1"/>
          </p:cNvSpPr>
          <p:nvPr>
            <p:ph type="dt" sz="half" idx="10"/>
          </p:nvPr>
        </p:nvSpPr>
        <p:spPr/>
        <p:txBody>
          <a:bodyPr/>
          <a:lstStyle/>
          <a:p>
            <a:pPr algn="r"/>
            <a:fld id="{C7D3C597-96CA-4B58-9F66-DD8CE0FA464F}" type="datetime1">
              <a:rPr lang="fr-FR" cap="all" smtClean="0"/>
              <a:t>12/01/2025</a:t>
            </a:fld>
            <a:endParaRPr lang="fr-FR" cap="all" dirty="0"/>
          </a:p>
        </p:txBody>
      </p:sp>
      <p:sp>
        <p:nvSpPr>
          <p:cNvPr id="5" name="Espace réservé du pied de page 4">
            <a:extLst>
              <a:ext uri="{FF2B5EF4-FFF2-40B4-BE49-F238E27FC236}">
                <a16:creationId xmlns:a16="http://schemas.microsoft.com/office/drawing/2014/main" id="{EA2CC726-BB9C-7E39-4DCC-74F5B581FB4E}"/>
              </a:ext>
            </a:extLst>
          </p:cNvPr>
          <p:cNvSpPr>
            <a:spLocks noGrp="1"/>
          </p:cNvSpPr>
          <p:nvPr>
            <p:ph type="ftr" sz="quarter" idx="11"/>
          </p:nvPr>
        </p:nvSpPr>
        <p:spPr/>
        <p:txBody>
          <a:bodyPr/>
          <a:lstStyle/>
          <a:p>
            <a:r>
              <a:rPr lang="fr-FR"/>
              <a:t>Inspection  pédagogique régionale en physique-chimie</a:t>
            </a:r>
            <a:endParaRPr lang="fr-FR" dirty="0"/>
          </a:p>
        </p:txBody>
      </p:sp>
      <p:sp>
        <p:nvSpPr>
          <p:cNvPr id="11" name="Espace réservé du numéro de diapositive 10">
            <a:extLst>
              <a:ext uri="{FF2B5EF4-FFF2-40B4-BE49-F238E27FC236}">
                <a16:creationId xmlns:a16="http://schemas.microsoft.com/office/drawing/2014/main" id="{55BCC520-F6AE-0EAD-5BB9-473DBA1818C2}"/>
              </a:ext>
            </a:extLst>
          </p:cNvPr>
          <p:cNvSpPr>
            <a:spLocks noGrp="1"/>
          </p:cNvSpPr>
          <p:nvPr>
            <p:ph type="sldNum" sz="quarter" idx="12"/>
          </p:nvPr>
        </p:nvSpPr>
        <p:spPr/>
        <p:txBody>
          <a:bodyPr/>
          <a:lstStyle/>
          <a:p>
            <a:fld id="{733122C9-A0B9-462F-8757-0847AD287B63}" type="slidenum">
              <a:rPr lang="fr-FR" smtClean="0"/>
              <a:pPr/>
              <a:t>47</a:t>
            </a:fld>
            <a:endParaRPr lang="fr-FR" dirty="0"/>
          </a:p>
        </p:txBody>
      </p:sp>
    </p:spTree>
    <p:extLst>
      <p:ext uri="{BB962C8B-B14F-4D97-AF65-F5344CB8AC3E}">
        <p14:creationId xmlns:p14="http://schemas.microsoft.com/office/powerpoint/2010/main" val="2944801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181EE-F4A9-9286-71E1-39B8B440BCAC}"/>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917D5C80-F99E-486D-720C-1338DC47BEE6}"/>
              </a:ext>
            </a:extLst>
          </p:cNvPr>
          <p:cNvSpPr>
            <a:spLocks noGrp="1"/>
          </p:cNvSpPr>
          <p:nvPr>
            <p:ph type="title"/>
          </p:nvPr>
        </p:nvSpPr>
        <p:spPr/>
        <p:txBody>
          <a:bodyPr/>
          <a:lstStyle/>
          <a:p>
            <a:pPr marL="0" indent="0">
              <a:buNone/>
            </a:pPr>
            <a:r>
              <a:rPr lang="fr-FR" dirty="0"/>
              <a:t>6. Pour retrouver ce diaporama et des informations complémentaires</a:t>
            </a:r>
            <a:br>
              <a:rPr lang="fr-FR" dirty="0"/>
            </a:br>
            <a:br>
              <a:rPr lang="fr-FR" dirty="0"/>
            </a:br>
            <a:r>
              <a:rPr lang="fr-FR" sz="2000" b="0" dirty="0">
                <a:hlinkClick r:id="rId2"/>
              </a:rPr>
              <a:t>https://sites.ac-nancy-metz.fr/physique</a:t>
            </a:r>
            <a:br>
              <a:rPr lang="fr-FR" sz="2000" b="0" dirty="0"/>
            </a:br>
            <a:br>
              <a:rPr lang="fr-FR" sz="2000" b="0" dirty="0"/>
            </a:br>
            <a:r>
              <a:rPr lang="fr-FR" sz="2000" b="0" dirty="0"/>
              <a:t>Rubrique : les infos du labo</a:t>
            </a:r>
            <a:br>
              <a:rPr lang="fr-FR" sz="2000" b="0" dirty="0"/>
            </a:br>
            <a:endParaRPr lang="fr-FR" b="0" dirty="0"/>
          </a:p>
        </p:txBody>
      </p:sp>
      <p:sp>
        <p:nvSpPr>
          <p:cNvPr id="4" name="Espace réservé de la date 3">
            <a:extLst>
              <a:ext uri="{FF2B5EF4-FFF2-40B4-BE49-F238E27FC236}">
                <a16:creationId xmlns:a16="http://schemas.microsoft.com/office/drawing/2014/main" id="{B3321C2A-536B-0ED4-1047-260B2AD51FF1}"/>
              </a:ext>
            </a:extLst>
          </p:cNvPr>
          <p:cNvSpPr>
            <a:spLocks noGrp="1"/>
          </p:cNvSpPr>
          <p:nvPr>
            <p:ph type="dt" sz="half" idx="10"/>
          </p:nvPr>
        </p:nvSpPr>
        <p:spPr/>
        <p:txBody>
          <a:bodyPr/>
          <a:lstStyle/>
          <a:p>
            <a:pPr algn="r"/>
            <a:fld id="{C7D3C597-96CA-4B58-9F66-DD8CE0FA464F}" type="datetime1">
              <a:rPr lang="fr-FR" cap="all" smtClean="0"/>
              <a:t>12/01/2025</a:t>
            </a:fld>
            <a:endParaRPr lang="fr-FR" cap="all" dirty="0"/>
          </a:p>
        </p:txBody>
      </p:sp>
      <p:sp>
        <p:nvSpPr>
          <p:cNvPr id="5" name="Espace réservé du pied de page 4">
            <a:extLst>
              <a:ext uri="{FF2B5EF4-FFF2-40B4-BE49-F238E27FC236}">
                <a16:creationId xmlns:a16="http://schemas.microsoft.com/office/drawing/2014/main" id="{4287E777-8937-C271-8D26-E95F6037CEFF}"/>
              </a:ext>
            </a:extLst>
          </p:cNvPr>
          <p:cNvSpPr>
            <a:spLocks noGrp="1"/>
          </p:cNvSpPr>
          <p:nvPr>
            <p:ph type="ftr" sz="quarter" idx="11"/>
          </p:nvPr>
        </p:nvSpPr>
        <p:spPr/>
        <p:txBody>
          <a:bodyPr/>
          <a:lstStyle/>
          <a:p>
            <a:r>
              <a:rPr lang="fr-FR"/>
              <a:t>Inspection  pédagogique régionale en physique-chimie</a:t>
            </a:r>
            <a:endParaRPr lang="fr-FR" dirty="0"/>
          </a:p>
        </p:txBody>
      </p:sp>
      <p:sp>
        <p:nvSpPr>
          <p:cNvPr id="11" name="Espace réservé du numéro de diapositive 10">
            <a:extLst>
              <a:ext uri="{FF2B5EF4-FFF2-40B4-BE49-F238E27FC236}">
                <a16:creationId xmlns:a16="http://schemas.microsoft.com/office/drawing/2014/main" id="{D9EF4BB8-9DA3-32F5-A79D-34AA065EC6E3}"/>
              </a:ext>
            </a:extLst>
          </p:cNvPr>
          <p:cNvSpPr>
            <a:spLocks noGrp="1"/>
          </p:cNvSpPr>
          <p:nvPr>
            <p:ph type="sldNum" sz="quarter" idx="12"/>
          </p:nvPr>
        </p:nvSpPr>
        <p:spPr/>
        <p:txBody>
          <a:bodyPr/>
          <a:lstStyle/>
          <a:p>
            <a:fld id="{733122C9-A0B9-462F-8757-0847AD287B63}" type="slidenum">
              <a:rPr lang="fr-FR" smtClean="0"/>
              <a:pPr/>
              <a:t>48</a:t>
            </a:fld>
            <a:endParaRPr lang="fr-FR" dirty="0"/>
          </a:p>
        </p:txBody>
      </p:sp>
    </p:spTree>
    <p:extLst>
      <p:ext uri="{BB962C8B-B14F-4D97-AF65-F5344CB8AC3E}">
        <p14:creationId xmlns:p14="http://schemas.microsoft.com/office/powerpoint/2010/main" val="37517157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D9913-3277-25D1-34AB-BC33C81E2BC0}"/>
            </a:ext>
          </a:extLst>
        </p:cNvPr>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18A6317-97AB-0640-6870-A1500912C729}"/>
              </a:ext>
            </a:extLst>
          </p:cNvPr>
          <p:cNvSpPr>
            <a:spLocks noGrp="1"/>
          </p:cNvSpPr>
          <p:nvPr>
            <p:ph type="dt" sz="half" idx="10"/>
          </p:nvPr>
        </p:nvSpPr>
        <p:spPr/>
        <p:txBody>
          <a:bodyPr/>
          <a:lstStyle/>
          <a:p>
            <a:pPr algn="r"/>
            <a:fld id="{C7D3C597-96CA-4B58-9F66-DD8CE0FA464F}" type="datetime1">
              <a:rPr lang="fr-FR" cap="all" smtClean="0"/>
              <a:t>12/01/2025</a:t>
            </a:fld>
            <a:endParaRPr lang="fr-FR" cap="all" dirty="0"/>
          </a:p>
        </p:txBody>
      </p:sp>
      <p:sp>
        <p:nvSpPr>
          <p:cNvPr id="5" name="Espace réservé du pied de page 4">
            <a:extLst>
              <a:ext uri="{FF2B5EF4-FFF2-40B4-BE49-F238E27FC236}">
                <a16:creationId xmlns:a16="http://schemas.microsoft.com/office/drawing/2014/main" id="{FAA45676-953C-8D16-F048-187F28303673}"/>
              </a:ext>
            </a:extLst>
          </p:cNvPr>
          <p:cNvSpPr>
            <a:spLocks noGrp="1"/>
          </p:cNvSpPr>
          <p:nvPr>
            <p:ph type="ftr" sz="quarter" idx="11"/>
          </p:nvPr>
        </p:nvSpPr>
        <p:spPr/>
        <p:txBody>
          <a:bodyPr/>
          <a:lstStyle/>
          <a:p>
            <a:r>
              <a:rPr lang="fr-FR"/>
              <a:t>Inspection  pédagogique régionale en physique-chimie</a:t>
            </a:r>
            <a:endParaRPr lang="fr-FR" dirty="0"/>
          </a:p>
        </p:txBody>
      </p:sp>
      <p:sp>
        <p:nvSpPr>
          <p:cNvPr id="11" name="Espace réservé du numéro de diapositive 10">
            <a:extLst>
              <a:ext uri="{FF2B5EF4-FFF2-40B4-BE49-F238E27FC236}">
                <a16:creationId xmlns:a16="http://schemas.microsoft.com/office/drawing/2014/main" id="{FEC961F4-17E9-C6F7-E4F2-812306B5AB3A}"/>
              </a:ext>
            </a:extLst>
          </p:cNvPr>
          <p:cNvSpPr>
            <a:spLocks noGrp="1"/>
          </p:cNvSpPr>
          <p:nvPr>
            <p:ph type="sldNum" sz="quarter" idx="12"/>
          </p:nvPr>
        </p:nvSpPr>
        <p:spPr/>
        <p:txBody>
          <a:bodyPr/>
          <a:lstStyle/>
          <a:p>
            <a:fld id="{733122C9-A0B9-462F-8757-0847AD287B63}" type="slidenum">
              <a:rPr lang="fr-FR" smtClean="0"/>
              <a:pPr/>
              <a:t>49</a:t>
            </a:fld>
            <a:endParaRPr lang="fr-FR" dirty="0"/>
          </a:p>
        </p:txBody>
      </p:sp>
      <p:pic>
        <p:nvPicPr>
          <p:cNvPr id="12" name="Image 11">
            <a:extLst>
              <a:ext uri="{FF2B5EF4-FFF2-40B4-BE49-F238E27FC236}">
                <a16:creationId xmlns:a16="http://schemas.microsoft.com/office/drawing/2014/main" id="{A9ED7CA5-763F-2326-1737-E9D667036768}"/>
              </a:ext>
            </a:extLst>
          </p:cNvPr>
          <p:cNvPicPr>
            <a:picLocks noChangeAspect="1"/>
          </p:cNvPicPr>
          <p:nvPr/>
        </p:nvPicPr>
        <p:blipFill>
          <a:blip r:embed="rId2"/>
          <a:stretch>
            <a:fillRect/>
          </a:stretch>
        </p:blipFill>
        <p:spPr>
          <a:xfrm>
            <a:off x="2694717" y="0"/>
            <a:ext cx="3754565" cy="5143500"/>
          </a:xfrm>
          <a:prstGeom prst="rect">
            <a:avLst/>
          </a:prstGeom>
        </p:spPr>
      </p:pic>
    </p:spTree>
    <p:extLst>
      <p:ext uri="{BB962C8B-B14F-4D97-AF65-F5344CB8AC3E}">
        <p14:creationId xmlns:p14="http://schemas.microsoft.com/office/powerpoint/2010/main" val="3748712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E2B5E-E984-0731-81CB-E478D525EEC2}"/>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0446B178-F3AC-ABDF-7C4C-FC822FBED9A2}"/>
              </a:ext>
            </a:extLst>
          </p:cNvPr>
          <p:cNvSpPr>
            <a:spLocks noGrp="1"/>
          </p:cNvSpPr>
          <p:nvPr>
            <p:ph type="title"/>
          </p:nvPr>
        </p:nvSpPr>
        <p:spPr/>
        <p:txBody>
          <a:bodyPr/>
          <a:lstStyle/>
          <a:p>
            <a:pPr marL="0" indent="0">
              <a:buNone/>
            </a:pPr>
            <a:r>
              <a:rPr lang="fr-FR" dirty="0"/>
              <a:t>2. La démarche de la Région Grand Est</a:t>
            </a:r>
          </a:p>
        </p:txBody>
      </p:sp>
      <p:sp>
        <p:nvSpPr>
          <p:cNvPr id="4" name="Espace réservé de la date 3">
            <a:extLst>
              <a:ext uri="{FF2B5EF4-FFF2-40B4-BE49-F238E27FC236}">
                <a16:creationId xmlns:a16="http://schemas.microsoft.com/office/drawing/2014/main" id="{9DB850BF-D341-EC9C-774C-ABEE05B3F427}"/>
              </a:ext>
            </a:extLst>
          </p:cNvPr>
          <p:cNvSpPr>
            <a:spLocks noGrp="1"/>
          </p:cNvSpPr>
          <p:nvPr>
            <p:ph type="dt" sz="half" idx="10"/>
          </p:nvPr>
        </p:nvSpPr>
        <p:spPr/>
        <p:txBody>
          <a:bodyPr/>
          <a:lstStyle/>
          <a:p>
            <a:pPr algn="r"/>
            <a:fld id="{C7D3C597-96CA-4B58-9F66-DD8CE0FA464F}" type="datetime1">
              <a:rPr lang="fr-FR" cap="all" smtClean="0"/>
              <a:t>12/01/2025</a:t>
            </a:fld>
            <a:endParaRPr lang="fr-FR" cap="all" dirty="0"/>
          </a:p>
        </p:txBody>
      </p:sp>
      <p:sp>
        <p:nvSpPr>
          <p:cNvPr id="5" name="Espace réservé du pied de page 4">
            <a:extLst>
              <a:ext uri="{FF2B5EF4-FFF2-40B4-BE49-F238E27FC236}">
                <a16:creationId xmlns:a16="http://schemas.microsoft.com/office/drawing/2014/main" id="{2FB8BFD8-BA3D-5ACF-6B1B-EC19BC12751A}"/>
              </a:ext>
            </a:extLst>
          </p:cNvPr>
          <p:cNvSpPr>
            <a:spLocks noGrp="1"/>
          </p:cNvSpPr>
          <p:nvPr>
            <p:ph type="ftr" sz="quarter" idx="11"/>
          </p:nvPr>
        </p:nvSpPr>
        <p:spPr/>
        <p:txBody>
          <a:bodyPr/>
          <a:lstStyle/>
          <a:p>
            <a:r>
              <a:rPr lang="fr-FR"/>
              <a:t>Inspection  pédagogique régionale en physique-chimie</a:t>
            </a:r>
            <a:endParaRPr lang="fr-FR" dirty="0"/>
          </a:p>
        </p:txBody>
      </p:sp>
      <p:sp>
        <p:nvSpPr>
          <p:cNvPr id="11" name="Espace réservé du numéro de diapositive 10">
            <a:extLst>
              <a:ext uri="{FF2B5EF4-FFF2-40B4-BE49-F238E27FC236}">
                <a16:creationId xmlns:a16="http://schemas.microsoft.com/office/drawing/2014/main" id="{C7618614-EA2F-E52C-9C7A-37C6F0D5840B}"/>
              </a:ext>
            </a:extLst>
          </p:cNvPr>
          <p:cNvSpPr>
            <a:spLocks noGrp="1"/>
          </p:cNvSpPr>
          <p:nvPr>
            <p:ph type="sldNum" sz="quarter" idx="12"/>
          </p:nvPr>
        </p:nvSpPr>
        <p:spPr/>
        <p:txBody>
          <a:bodyPr/>
          <a:lstStyle/>
          <a:p>
            <a:fld id="{733122C9-A0B9-462F-8757-0847AD287B63}" type="slidenum">
              <a:rPr lang="fr-FR" smtClean="0"/>
              <a:pPr/>
              <a:t>5</a:t>
            </a:fld>
            <a:endParaRPr lang="fr-FR" dirty="0"/>
          </a:p>
        </p:txBody>
      </p:sp>
    </p:spTree>
    <p:extLst>
      <p:ext uri="{BB962C8B-B14F-4D97-AF65-F5344CB8AC3E}">
        <p14:creationId xmlns:p14="http://schemas.microsoft.com/office/powerpoint/2010/main" val="28549786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1348E-5581-525C-4EC9-E2AE83AD25A1}"/>
            </a:ext>
          </a:extLst>
        </p:cNvPr>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47EC79D-1BD0-1A14-FEE4-C219BEF80238}"/>
              </a:ext>
            </a:extLst>
          </p:cNvPr>
          <p:cNvSpPr>
            <a:spLocks noGrp="1"/>
          </p:cNvSpPr>
          <p:nvPr>
            <p:ph type="dt" sz="half" idx="10"/>
          </p:nvPr>
        </p:nvSpPr>
        <p:spPr/>
        <p:txBody>
          <a:bodyPr/>
          <a:lstStyle/>
          <a:p>
            <a:pPr algn="r"/>
            <a:fld id="{C7D3C597-96CA-4B58-9F66-DD8CE0FA464F}" type="datetime1">
              <a:rPr lang="fr-FR" cap="all" smtClean="0"/>
              <a:t>12/01/2025</a:t>
            </a:fld>
            <a:endParaRPr lang="fr-FR" cap="all" dirty="0"/>
          </a:p>
        </p:txBody>
      </p:sp>
      <p:sp>
        <p:nvSpPr>
          <p:cNvPr id="5" name="Espace réservé du pied de page 4">
            <a:extLst>
              <a:ext uri="{FF2B5EF4-FFF2-40B4-BE49-F238E27FC236}">
                <a16:creationId xmlns:a16="http://schemas.microsoft.com/office/drawing/2014/main" id="{D03CBB87-2FFD-3199-A75A-2E3F7CB2A21C}"/>
              </a:ext>
            </a:extLst>
          </p:cNvPr>
          <p:cNvSpPr>
            <a:spLocks noGrp="1"/>
          </p:cNvSpPr>
          <p:nvPr>
            <p:ph type="ftr" sz="quarter" idx="11"/>
          </p:nvPr>
        </p:nvSpPr>
        <p:spPr/>
        <p:txBody>
          <a:bodyPr/>
          <a:lstStyle/>
          <a:p>
            <a:r>
              <a:rPr lang="fr-FR"/>
              <a:t>Inspection  pédagogique régionale en physique-chimie</a:t>
            </a:r>
            <a:endParaRPr lang="fr-FR" dirty="0"/>
          </a:p>
        </p:txBody>
      </p:sp>
      <p:sp>
        <p:nvSpPr>
          <p:cNvPr id="11" name="Espace réservé du numéro de diapositive 10">
            <a:extLst>
              <a:ext uri="{FF2B5EF4-FFF2-40B4-BE49-F238E27FC236}">
                <a16:creationId xmlns:a16="http://schemas.microsoft.com/office/drawing/2014/main" id="{10C203DA-CA4B-1793-17C4-EBF7C89E346F}"/>
              </a:ext>
            </a:extLst>
          </p:cNvPr>
          <p:cNvSpPr>
            <a:spLocks noGrp="1"/>
          </p:cNvSpPr>
          <p:nvPr>
            <p:ph type="sldNum" sz="quarter" idx="12"/>
          </p:nvPr>
        </p:nvSpPr>
        <p:spPr/>
        <p:txBody>
          <a:bodyPr/>
          <a:lstStyle/>
          <a:p>
            <a:fld id="{733122C9-A0B9-462F-8757-0847AD287B63}" type="slidenum">
              <a:rPr lang="fr-FR" smtClean="0"/>
              <a:pPr/>
              <a:t>50</a:t>
            </a:fld>
            <a:endParaRPr lang="fr-FR" dirty="0"/>
          </a:p>
        </p:txBody>
      </p:sp>
      <p:pic>
        <p:nvPicPr>
          <p:cNvPr id="7" name="Image 6">
            <a:extLst>
              <a:ext uri="{FF2B5EF4-FFF2-40B4-BE49-F238E27FC236}">
                <a16:creationId xmlns:a16="http://schemas.microsoft.com/office/drawing/2014/main" id="{9BE24DC1-A258-BD3B-C72D-0B049778F232}"/>
              </a:ext>
            </a:extLst>
          </p:cNvPr>
          <p:cNvPicPr>
            <a:picLocks noChangeAspect="1"/>
          </p:cNvPicPr>
          <p:nvPr/>
        </p:nvPicPr>
        <p:blipFill>
          <a:blip r:embed="rId2"/>
          <a:stretch>
            <a:fillRect/>
          </a:stretch>
        </p:blipFill>
        <p:spPr>
          <a:xfrm>
            <a:off x="450172" y="1707654"/>
            <a:ext cx="7780694" cy="1501270"/>
          </a:xfrm>
          <a:prstGeom prst="rect">
            <a:avLst/>
          </a:prstGeom>
        </p:spPr>
      </p:pic>
    </p:spTree>
    <p:extLst>
      <p:ext uri="{BB962C8B-B14F-4D97-AF65-F5344CB8AC3E}">
        <p14:creationId xmlns:p14="http://schemas.microsoft.com/office/powerpoint/2010/main" val="21550021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17BAFE-CE97-F79F-6884-D0BD15C9E869}"/>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1E97B3C6-15AD-2C17-650E-DB90BB0DE013}"/>
              </a:ext>
            </a:extLst>
          </p:cNvPr>
          <p:cNvSpPr>
            <a:spLocks noGrp="1"/>
          </p:cNvSpPr>
          <p:nvPr>
            <p:ph type="title"/>
          </p:nvPr>
        </p:nvSpPr>
        <p:spPr/>
        <p:txBody>
          <a:bodyPr/>
          <a:lstStyle/>
          <a:p>
            <a:pPr marL="0" indent="0">
              <a:buNone/>
            </a:pPr>
            <a:r>
              <a:rPr lang="fr-FR" dirty="0"/>
              <a:t>7. Contacts</a:t>
            </a:r>
            <a:br>
              <a:rPr lang="fr-FR" dirty="0"/>
            </a:br>
            <a:br>
              <a:rPr lang="fr-FR" dirty="0"/>
            </a:br>
            <a:endParaRPr lang="fr-FR" b="0" dirty="0"/>
          </a:p>
        </p:txBody>
      </p:sp>
      <p:sp>
        <p:nvSpPr>
          <p:cNvPr id="4" name="Espace réservé de la date 3">
            <a:extLst>
              <a:ext uri="{FF2B5EF4-FFF2-40B4-BE49-F238E27FC236}">
                <a16:creationId xmlns:a16="http://schemas.microsoft.com/office/drawing/2014/main" id="{9D63AD17-8569-82DE-8CCC-5B69B0E18D98}"/>
              </a:ext>
            </a:extLst>
          </p:cNvPr>
          <p:cNvSpPr>
            <a:spLocks noGrp="1"/>
          </p:cNvSpPr>
          <p:nvPr>
            <p:ph type="dt" sz="half" idx="10"/>
          </p:nvPr>
        </p:nvSpPr>
        <p:spPr/>
        <p:txBody>
          <a:bodyPr/>
          <a:lstStyle/>
          <a:p>
            <a:pPr algn="r"/>
            <a:fld id="{C7D3C597-96CA-4B58-9F66-DD8CE0FA464F}" type="datetime1">
              <a:rPr lang="fr-FR" cap="all" smtClean="0"/>
              <a:t>12/01/2025</a:t>
            </a:fld>
            <a:endParaRPr lang="fr-FR" cap="all" dirty="0"/>
          </a:p>
        </p:txBody>
      </p:sp>
      <p:sp>
        <p:nvSpPr>
          <p:cNvPr id="5" name="Espace réservé du pied de page 4">
            <a:extLst>
              <a:ext uri="{FF2B5EF4-FFF2-40B4-BE49-F238E27FC236}">
                <a16:creationId xmlns:a16="http://schemas.microsoft.com/office/drawing/2014/main" id="{6DC2592F-1C68-E6CA-0A07-86871B809D8A}"/>
              </a:ext>
            </a:extLst>
          </p:cNvPr>
          <p:cNvSpPr>
            <a:spLocks noGrp="1"/>
          </p:cNvSpPr>
          <p:nvPr>
            <p:ph type="ftr" sz="quarter" idx="11"/>
          </p:nvPr>
        </p:nvSpPr>
        <p:spPr/>
        <p:txBody>
          <a:bodyPr/>
          <a:lstStyle/>
          <a:p>
            <a:r>
              <a:rPr lang="fr-FR"/>
              <a:t>Inspection  pédagogique régionale en physique-chimie</a:t>
            </a:r>
            <a:endParaRPr lang="fr-FR" dirty="0"/>
          </a:p>
        </p:txBody>
      </p:sp>
      <p:sp>
        <p:nvSpPr>
          <p:cNvPr id="11" name="Espace réservé du numéro de diapositive 10">
            <a:extLst>
              <a:ext uri="{FF2B5EF4-FFF2-40B4-BE49-F238E27FC236}">
                <a16:creationId xmlns:a16="http://schemas.microsoft.com/office/drawing/2014/main" id="{41B6658A-BD73-963E-EA15-2D0D3AEBE8CE}"/>
              </a:ext>
            </a:extLst>
          </p:cNvPr>
          <p:cNvSpPr>
            <a:spLocks noGrp="1"/>
          </p:cNvSpPr>
          <p:nvPr>
            <p:ph type="sldNum" sz="quarter" idx="12"/>
          </p:nvPr>
        </p:nvSpPr>
        <p:spPr/>
        <p:txBody>
          <a:bodyPr/>
          <a:lstStyle/>
          <a:p>
            <a:fld id="{733122C9-A0B9-462F-8757-0847AD287B63}" type="slidenum">
              <a:rPr lang="fr-FR" smtClean="0"/>
              <a:pPr/>
              <a:t>51</a:t>
            </a:fld>
            <a:endParaRPr lang="fr-FR" dirty="0"/>
          </a:p>
        </p:txBody>
      </p:sp>
    </p:spTree>
    <p:extLst>
      <p:ext uri="{BB962C8B-B14F-4D97-AF65-F5344CB8AC3E}">
        <p14:creationId xmlns:p14="http://schemas.microsoft.com/office/powerpoint/2010/main" val="2301545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B3493-F2F1-6FE4-A95A-773301E82AE1}"/>
            </a:ext>
          </a:extLst>
        </p:cNvPr>
        <p:cNvGrpSpPr/>
        <p:nvPr/>
      </p:nvGrpSpPr>
      <p:grpSpPr>
        <a:xfrm>
          <a:off x="0" y="0"/>
          <a:ext cx="0" cy="0"/>
          <a:chOff x="0" y="0"/>
          <a:chExt cx="0" cy="0"/>
        </a:xfrm>
      </p:grpSpPr>
      <p:sp>
        <p:nvSpPr>
          <p:cNvPr id="6" name="Titre 5">
            <a:extLst>
              <a:ext uri="{FF2B5EF4-FFF2-40B4-BE49-F238E27FC236}">
                <a16:creationId xmlns:a16="http://schemas.microsoft.com/office/drawing/2014/main" id="{261DC587-E475-4E4C-E50F-901A9F35D3DE}"/>
              </a:ext>
            </a:extLst>
          </p:cNvPr>
          <p:cNvSpPr>
            <a:spLocks noGrp="1"/>
          </p:cNvSpPr>
          <p:nvPr>
            <p:ph type="title"/>
          </p:nvPr>
        </p:nvSpPr>
        <p:spPr/>
        <p:txBody>
          <a:bodyPr/>
          <a:lstStyle/>
          <a:p>
            <a:pPr marL="180000" lvl="1" indent="0">
              <a:buNone/>
            </a:pPr>
            <a:br>
              <a:rPr lang="fr-FR" sz="1400" dirty="0"/>
            </a:br>
            <a:r>
              <a:rPr lang="fr-FR" sz="1400" dirty="0"/>
              <a:t>Région : Claire DELANGE Claire.DELANGE@grandest.fr </a:t>
            </a:r>
            <a:br>
              <a:rPr lang="fr-FR" sz="1400" dirty="0"/>
            </a:br>
            <a:br>
              <a:rPr lang="fr-FR" sz="1400" dirty="0"/>
            </a:br>
            <a:r>
              <a:rPr lang="fr-FR" sz="1400" dirty="0"/>
              <a:t>CHIMIREC : David PATRY david.patry@chimirec.fr </a:t>
            </a:r>
            <a:br>
              <a:rPr lang="fr-FR" sz="1400" dirty="0"/>
            </a:br>
            <a:br>
              <a:rPr lang="fr-FR" sz="1400" dirty="0"/>
            </a:br>
            <a:r>
              <a:rPr lang="fr-FR" sz="1400" dirty="0"/>
              <a:t>Rectorat : </a:t>
            </a:r>
            <a:br>
              <a:rPr lang="fr-FR" sz="1400" dirty="0"/>
            </a:br>
            <a:r>
              <a:rPr lang="fr-FR" sz="1400" dirty="0"/>
              <a:t>Florence MEYER florence.meyer@ac-nancy-metz.fr </a:t>
            </a:r>
            <a:br>
              <a:rPr lang="fr-FR" sz="1400" dirty="0"/>
            </a:br>
            <a:r>
              <a:rPr lang="fr-FR" sz="1400" dirty="0"/>
              <a:t>Thierry BIENAIME Thierry.bienaime@ac-nancy-metz.fr </a:t>
            </a:r>
            <a:br>
              <a:rPr lang="fr-FR" sz="1400" dirty="0"/>
            </a:br>
            <a:r>
              <a:rPr lang="fr-FR" sz="1400" dirty="0"/>
              <a:t>Sophie COLOGNAC Sophie.colognac@ac-nancy-metz.fr </a:t>
            </a:r>
            <a:br>
              <a:rPr lang="fr-FR" sz="1400" dirty="0"/>
            </a:br>
            <a:r>
              <a:rPr lang="fr-FR" sz="1400" dirty="0"/>
              <a:t>Joséphine SALZGEBER Josephine.salzgeber@ac-nancy-metz.fr</a:t>
            </a:r>
            <a:endParaRPr lang="fr-FR" b="0" dirty="0"/>
          </a:p>
        </p:txBody>
      </p:sp>
      <p:sp>
        <p:nvSpPr>
          <p:cNvPr id="4" name="Espace réservé de la date 3">
            <a:extLst>
              <a:ext uri="{FF2B5EF4-FFF2-40B4-BE49-F238E27FC236}">
                <a16:creationId xmlns:a16="http://schemas.microsoft.com/office/drawing/2014/main" id="{76CF7AA4-06AD-2EE7-955B-682EF6919861}"/>
              </a:ext>
            </a:extLst>
          </p:cNvPr>
          <p:cNvSpPr>
            <a:spLocks noGrp="1"/>
          </p:cNvSpPr>
          <p:nvPr>
            <p:ph type="dt" sz="half" idx="10"/>
          </p:nvPr>
        </p:nvSpPr>
        <p:spPr/>
        <p:txBody>
          <a:bodyPr/>
          <a:lstStyle/>
          <a:p>
            <a:pPr algn="r"/>
            <a:fld id="{C7D3C597-96CA-4B58-9F66-DD8CE0FA464F}" type="datetime1">
              <a:rPr lang="fr-FR" cap="all" smtClean="0"/>
              <a:t>12/01/2025</a:t>
            </a:fld>
            <a:endParaRPr lang="fr-FR" cap="all" dirty="0"/>
          </a:p>
        </p:txBody>
      </p:sp>
      <p:sp>
        <p:nvSpPr>
          <p:cNvPr id="5" name="Espace réservé du pied de page 4">
            <a:extLst>
              <a:ext uri="{FF2B5EF4-FFF2-40B4-BE49-F238E27FC236}">
                <a16:creationId xmlns:a16="http://schemas.microsoft.com/office/drawing/2014/main" id="{B25E0E42-E89A-20D0-9451-CB72653C8C5F}"/>
              </a:ext>
            </a:extLst>
          </p:cNvPr>
          <p:cNvSpPr>
            <a:spLocks noGrp="1"/>
          </p:cNvSpPr>
          <p:nvPr>
            <p:ph type="ftr" sz="quarter" idx="11"/>
          </p:nvPr>
        </p:nvSpPr>
        <p:spPr/>
        <p:txBody>
          <a:bodyPr/>
          <a:lstStyle/>
          <a:p>
            <a:r>
              <a:rPr lang="fr-FR"/>
              <a:t>Inspection  pédagogique régionale en physique-chimie</a:t>
            </a:r>
            <a:endParaRPr lang="fr-FR" dirty="0"/>
          </a:p>
        </p:txBody>
      </p:sp>
      <p:sp>
        <p:nvSpPr>
          <p:cNvPr id="11" name="Espace réservé du numéro de diapositive 10">
            <a:extLst>
              <a:ext uri="{FF2B5EF4-FFF2-40B4-BE49-F238E27FC236}">
                <a16:creationId xmlns:a16="http://schemas.microsoft.com/office/drawing/2014/main" id="{C89A460D-6990-49AE-FBD8-ABFA5E65D614}"/>
              </a:ext>
            </a:extLst>
          </p:cNvPr>
          <p:cNvSpPr>
            <a:spLocks noGrp="1"/>
          </p:cNvSpPr>
          <p:nvPr>
            <p:ph type="sldNum" sz="quarter" idx="12"/>
          </p:nvPr>
        </p:nvSpPr>
        <p:spPr/>
        <p:txBody>
          <a:bodyPr/>
          <a:lstStyle/>
          <a:p>
            <a:fld id="{733122C9-A0B9-462F-8757-0847AD287B63}" type="slidenum">
              <a:rPr lang="fr-FR" smtClean="0"/>
              <a:pPr/>
              <a:t>52</a:t>
            </a:fld>
            <a:endParaRPr lang="fr-FR" dirty="0"/>
          </a:p>
        </p:txBody>
      </p:sp>
    </p:spTree>
    <p:extLst>
      <p:ext uri="{BB962C8B-B14F-4D97-AF65-F5344CB8AC3E}">
        <p14:creationId xmlns:p14="http://schemas.microsoft.com/office/powerpoint/2010/main" val="1850651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4"/>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2756" r="2756"/>
          <a:stretch>
            <a:fillRect/>
          </a:stretch>
        </p:blipFill>
        <p:spPr/>
      </p:pic>
      <p:sp>
        <p:nvSpPr>
          <p:cNvPr id="6" name="Rectangle 5"/>
          <p:cNvSpPr/>
          <p:nvPr/>
        </p:nvSpPr>
        <p:spPr>
          <a:xfrm>
            <a:off x="0" y="0"/>
            <a:ext cx="6489383" cy="5143500"/>
          </a:xfrm>
          <a:prstGeom prst="rect">
            <a:avLst/>
          </a:prstGeom>
          <a:solidFill>
            <a:srgbClr val="191998">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71450"/>
            <a:endParaRPr lang="fr-FR" sz="675">
              <a:solidFill>
                <a:prstClr val="white"/>
              </a:solidFill>
              <a:latin typeface="Calibri" panose="020F0502020204030204"/>
            </a:endParaRPr>
          </a:p>
        </p:txBody>
      </p:sp>
      <p:sp>
        <p:nvSpPr>
          <p:cNvPr id="24" name="Sous-titre 23"/>
          <p:cNvSpPr>
            <a:spLocks noGrp="1"/>
          </p:cNvSpPr>
          <p:nvPr>
            <p:ph type="subTitle" idx="1"/>
          </p:nvPr>
        </p:nvSpPr>
        <p:spPr/>
        <p:txBody>
          <a:bodyPr>
            <a:normAutofit fontScale="62500" lnSpcReduction="20000"/>
          </a:bodyPr>
          <a:lstStyle/>
          <a:p>
            <a:r>
              <a:rPr lang="fr-FR" dirty="0"/>
              <a:t>2023-2026</a:t>
            </a:r>
          </a:p>
        </p:txBody>
      </p:sp>
      <p:sp>
        <p:nvSpPr>
          <p:cNvPr id="27" name="Espace réservé du texte 26"/>
          <p:cNvSpPr>
            <a:spLocks noGrp="1"/>
          </p:cNvSpPr>
          <p:nvPr>
            <p:ph type="body" sz="quarter" idx="13"/>
          </p:nvPr>
        </p:nvSpPr>
        <p:spPr>
          <a:xfrm>
            <a:off x="795451" y="2379199"/>
            <a:ext cx="5647700" cy="1276503"/>
          </a:xfrm>
        </p:spPr>
        <p:txBody>
          <a:bodyPr/>
          <a:lstStyle/>
          <a:p>
            <a:pPr lvl="0">
              <a:buClr>
                <a:srgbClr val="F6BE30"/>
              </a:buClr>
            </a:pPr>
            <a:r>
              <a:rPr lang="fr-FR" sz="1350" dirty="0">
                <a:solidFill>
                  <a:prstClr val="white"/>
                </a:solidFill>
              </a:rPr>
              <a:t>Évacuation et traitement des déchets dangereux </a:t>
            </a:r>
          </a:p>
          <a:p>
            <a:pPr lvl="0">
              <a:buClr>
                <a:srgbClr val="F6BE30"/>
              </a:buClr>
            </a:pPr>
            <a:r>
              <a:rPr lang="fr-FR" sz="1350" dirty="0">
                <a:solidFill>
                  <a:prstClr val="white"/>
                </a:solidFill>
              </a:rPr>
              <a:t>et des déchets d’activités de soins à risque infectieux</a:t>
            </a:r>
          </a:p>
          <a:p>
            <a:pPr lvl="0">
              <a:buClr>
                <a:srgbClr val="F6BE30"/>
              </a:buClr>
            </a:pPr>
            <a:r>
              <a:rPr lang="fr-FR" sz="1350" dirty="0">
                <a:solidFill>
                  <a:prstClr val="white"/>
                </a:solidFill>
              </a:rPr>
              <a:t>des lycées publics et privés de la Région Grand Est</a:t>
            </a:r>
            <a:endParaRPr lang="fr-FR" sz="1650" dirty="0">
              <a:solidFill>
                <a:prstClr val="white"/>
              </a:solidFill>
            </a:endParaRPr>
          </a:p>
          <a:p>
            <a:endParaRPr lang="fr-FR" dirty="0"/>
          </a:p>
        </p:txBody>
      </p:sp>
      <p:sp>
        <p:nvSpPr>
          <p:cNvPr id="28" name="Espace réservé du texte 27"/>
          <p:cNvSpPr>
            <a:spLocks noGrp="1"/>
          </p:cNvSpPr>
          <p:nvPr>
            <p:ph type="body" sz="quarter" idx="14"/>
          </p:nvPr>
        </p:nvSpPr>
        <p:spPr/>
        <p:txBody>
          <a:bodyPr/>
          <a:lstStyle/>
          <a:p>
            <a:endParaRPr lang="fr-FR"/>
          </a:p>
        </p:txBody>
      </p:sp>
      <p:sp>
        <p:nvSpPr>
          <p:cNvPr id="2" name="Espace réservé du numéro de diapositive 1">
            <a:extLst>
              <a:ext uri="{FF2B5EF4-FFF2-40B4-BE49-F238E27FC236}">
                <a16:creationId xmlns:a16="http://schemas.microsoft.com/office/drawing/2014/main" id="{68557CC1-A496-184D-8FEB-79D8DFF0B5A5}"/>
              </a:ext>
            </a:extLst>
          </p:cNvPr>
          <p:cNvSpPr>
            <a:spLocks noGrp="1"/>
          </p:cNvSpPr>
          <p:nvPr>
            <p:ph type="sldNum" sz="quarter" idx="18"/>
          </p:nvPr>
        </p:nvSpPr>
        <p:spPr/>
        <p:txBody>
          <a:bodyPr/>
          <a:lstStyle/>
          <a:p>
            <a:pPr defTabSz="171450"/>
            <a:fld id="{CFDDCBBD-A04C-074D-921C-EE5DD8225C93}" type="slidenum">
              <a:rPr lang="fr-FR" sz="675">
                <a:solidFill>
                  <a:prstClr val="black"/>
                </a:solidFill>
                <a:latin typeface="Calibri" panose="020F0502020204030204"/>
              </a:rPr>
              <a:pPr defTabSz="171450"/>
              <a:t>6</a:t>
            </a:fld>
            <a:endParaRPr lang="fr-FR" sz="675">
              <a:solidFill>
                <a:prstClr val="black"/>
              </a:solidFill>
              <a:latin typeface="Calibri" panose="020F0502020204030204"/>
            </a:endParaRPr>
          </a:p>
        </p:txBody>
      </p:sp>
    </p:spTree>
    <p:extLst>
      <p:ext uri="{BB962C8B-B14F-4D97-AF65-F5344CB8AC3E}">
        <p14:creationId xmlns:p14="http://schemas.microsoft.com/office/powerpoint/2010/main" val="68890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527850" y="1023030"/>
            <a:ext cx="8176997" cy="3232539"/>
          </a:xfrm>
        </p:spPr>
        <p:txBody>
          <a:bodyPr numCol="1">
            <a:normAutofit/>
          </a:bodyPr>
          <a:lstStyle/>
          <a:p>
            <a:pPr marL="278606" lvl="1" indent="-128588" algn="just" hangingPunct="0"/>
            <a:r>
              <a:rPr lang="fr-FR" sz="1050" dirty="0"/>
              <a:t>Une démarche de développement durable </a:t>
            </a:r>
          </a:p>
          <a:p>
            <a:pPr marL="411956" lvl="2" indent="-128588" algn="just" hangingPunct="0"/>
            <a:r>
              <a:rPr lang="fr-FR" sz="900" dirty="0"/>
              <a:t>Depuis 2017, la Région Grand Est travaille à la construction et au déploiement de sa </a:t>
            </a:r>
            <a:r>
              <a:rPr lang="fr-FR" sz="900" dirty="0">
                <a:solidFill>
                  <a:srgbClr val="FF993F"/>
                </a:solidFill>
              </a:rPr>
              <a:t>politique de Développement Durable </a:t>
            </a:r>
            <a:r>
              <a:rPr lang="fr-FR" sz="900" dirty="0"/>
              <a:t>à destination des établissements secondaires de son territoire. </a:t>
            </a:r>
          </a:p>
          <a:p>
            <a:pPr marL="411956" lvl="2" indent="-128588" algn="just" hangingPunct="0"/>
            <a:r>
              <a:rPr lang="fr-FR" sz="900" dirty="0"/>
              <a:t>Intitulée «</a:t>
            </a:r>
            <a:r>
              <a:rPr lang="fr-FR" sz="900" dirty="0">
                <a:solidFill>
                  <a:srgbClr val="FF993F"/>
                </a:solidFill>
              </a:rPr>
              <a:t>Lycée en transition</a:t>
            </a:r>
            <a:r>
              <a:rPr lang="fr-FR" sz="900" dirty="0"/>
              <a:t>», cette politique est articulée autour de 5 axes : l’alimentation durable, les espaces verts et la végétalisation, la gestion des déchets, les éco-gestes eau, air et énergie et les mobilités actives.</a:t>
            </a:r>
          </a:p>
          <a:p>
            <a:pPr marL="150019" lvl="1" indent="0" algn="just" hangingPunct="0">
              <a:buNone/>
            </a:pPr>
            <a:endParaRPr lang="fr-FR" sz="900" dirty="0"/>
          </a:p>
          <a:p>
            <a:pPr marL="278606" lvl="1" indent="-128588" algn="just" hangingPunct="0"/>
            <a:r>
              <a:rPr lang="fr-FR" sz="1050" dirty="0"/>
              <a:t>Un marché financé par la RGE </a:t>
            </a:r>
            <a:r>
              <a:rPr lang="fr-FR" sz="1050" dirty="0">
                <a:sym typeface="Wingdings" panose="05000000000000000000" pitchFamily="2" charset="2"/>
              </a:rPr>
              <a:t> 330 000 € / an</a:t>
            </a:r>
            <a:endParaRPr lang="fr-FR" sz="1050" dirty="0"/>
          </a:p>
          <a:p>
            <a:pPr marL="411956" lvl="2" indent="-128588" algn="just" hangingPunct="0"/>
            <a:r>
              <a:rPr lang="fr-FR" sz="900" dirty="0">
                <a:solidFill>
                  <a:srgbClr val="FF993F"/>
                </a:solidFill>
              </a:rPr>
              <a:t>Collecte et de valorisation des déchets dangereux des 371 lycées publics et privés </a:t>
            </a:r>
            <a:r>
              <a:rPr lang="fr-FR" sz="900" dirty="0"/>
              <a:t>relevant du Ministère de l’Education Nationale et du Ministère de l’Agriculture et de l’Alimentation. </a:t>
            </a:r>
          </a:p>
          <a:p>
            <a:pPr marL="411956" lvl="2" indent="-128588" algn="just" hangingPunct="0"/>
            <a:r>
              <a:rPr lang="fr-FR" sz="900" dirty="0"/>
              <a:t>Dans la </a:t>
            </a:r>
            <a:r>
              <a:rPr lang="fr-FR" sz="900" dirty="0">
                <a:solidFill>
                  <a:srgbClr val="FF993F"/>
                </a:solidFill>
              </a:rPr>
              <a:t>continuité</a:t>
            </a:r>
            <a:r>
              <a:rPr lang="fr-FR" sz="900" dirty="0"/>
              <a:t> des actions déjà menées </a:t>
            </a:r>
            <a:r>
              <a:rPr lang="fr-FR" sz="900" dirty="0">
                <a:solidFill>
                  <a:srgbClr val="FF993F"/>
                </a:solidFill>
              </a:rPr>
              <a:t>depuis 2004</a:t>
            </a:r>
            <a:r>
              <a:rPr lang="fr-FR" sz="900" dirty="0"/>
              <a:t> sur le territoire Alsacien et </a:t>
            </a:r>
            <a:r>
              <a:rPr lang="fr-FR" sz="900" dirty="0">
                <a:solidFill>
                  <a:srgbClr val="FF993F"/>
                </a:solidFill>
              </a:rPr>
              <a:t>2019</a:t>
            </a:r>
            <a:r>
              <a:rPr lang="fr-FR" sz="900" dirty="0"/>
              <a:t> sur l’ensemble de la </a:t>
            </a:r>
            <a:r>
              <a:rPr lang="fr-FR" sz="900" dirty="0">
                <a:solidFill>
                  <a:srgbClr val="FF993F"/>
                </a:solidFill>
              </a:rPr>
              <a:t>région Grand Est</a:t>
            </a:r>
            <a:r>
              <a:rPr lang="fr-FR" sz="900" dirty="0"/>
              <a:t>. </a:t>
            </a:r>
          </a:p>
          <a:p>
            <a:pPr marL="411956" lvl="2" indent="-128588" algn="just" hangingPunct="0"/>
            <a:r>
              <a:rPr lang="fr-FR" sz="900" dirty="0"/>
              <a:t>Du 1</a:t>
            </a:r>
            <a:r>
              <a:rPr lang="fr-FR" sz="900" baseline="30000" dirty="0"/>
              <a:t>er</a:t>
            </a:r>
            <a:r>
              <a:rPr lang="fr-FR" sz="900" dirty="0"/>
              <a:t> janvier 2023 au 31 décembre 2026</a:t>
            </a:r>
          </a:p>
          <a:p>
            <a:pPr marL="411956" lvl="2" indent="-128588" algn="just" hangingPunct="0"/>
            <a:r>
              <a:rPr lang="fr-FR" sz="900" dirty="0"/>
              <a:t>Près de 3 lycées sur 4 ont déjà bénéficié de ce marché en Alsace pour les déchets dangereux </a:t>
            </a:r>
            <a:r>
              <a:rPr lang="fr-FR" sz="900" dirty="0">
                <a:sym typeface="Wingdings" panose="05000000000000000000" pitchFamily="2" charset="2"/>
              </a:rPr>
              <a:t> </a:t>
            </a:r>
            <a:r>
              <a:rPr lang="fr-FR" sz="900" dirty="0">
                <a:solidFill>
                  <a:srgbClr val="FF993F"/>
                </a:solidFill>
                <a:sym typeface="Wingdings" panose="05000000000000000000" pitchFamily="2" charset="2"/>
              </a:rPr>
              <a:t>objectif 100% </a:t>
            </a:r>
            <a:r>
              <a:rPr lang="fr-FR" sz="900" dirty="0">
                <a:sym typeface="Wingdings" panose="05000000000000000000" pitchFamily="2" charset="2"/>
              </a:rPr>
              <a:t>!</a:t>
            </a:r>
            <a:endParaRPr lang="fr-FR" sz="900" dirty="0"/>
          </a:p>
          <a:p>
            <a:pPr marL="150019" lvl="1" indent="0" algn="just" hangingPunct="0">
              <a:buNone/>
            </a:pPr>
            <a:endParaRPr lang="fr-FR" sz="900" dirty="0"/>
          </a:p>
          <a:p>
            <a:pPr marL="150019" lvl="1" indent="0" algn="just" hangingPunct="0">
              <a:buNone/>
            </a:pPr>
            <a:endParaRPr lang="fr-FR" sz="900" dirty="0"/>
          </a:p>
          <a:p>
            <a:pPr marL="150019" lvl="1" indent="0" algn="just" hangingPunct="0">
              <a:buNone/>
            </a:pPr>
            <a:endParaRPr lang="fr-FR" sz="525" dirty="0"/>
          </a:p>
          <a:p>
            <a:pPr marL="150019" lvl="1" indent="0" algn="just" hangingPunct="0">
              <a:buNone/>
            </a:pPr>
            <a:endParaRPr lang="fr-FR" sz="525" dirty="0"/>
          </a:p>
          <a:p>
            <a:pPr marL="150019" lvl="1" indent="0" algn="just" hangingPunct="0">
              <a:buNone/>
            </a:pPr>
            <a:endParaRPr lang="fr-FR" sz="525" dirty="0"/>
          </a:p>
          <a:p>
            <a:pPr marL="150019" lvl="1" indent="0" algn="just" hangingPunct="0">
              <a:buNone/>
            </a:pPr>
            <a:endParaRPr lang="fr-FR" sz="525" dirty="0"/>
          </a:p>
          <a:p>
            <a:endParaRPr lang="fr-FR" sz="525" b="1" dirty="0">
              <a:latin typeface="Satoshi" pitchFamily="50" charset="0"/>
            </a:endParaRPr>
          </a:p>
        </p:txBody>
      </p:sp>
      <p:sp>
        <p:nvSpPr>
          <p:cNvPr id="3" name="Espace réservé du texte 2"/>
          <p:cNvSpPr>
            <a:spLocks noGrp="1"/>
          </p:cNvSpPr>
          <p:nvPr>
            <p:ph type="body" sz="quarter" idx="11"/>
          </p:nvPr>
        </p:nvSpPr>
        <p:spPr/>
        <p:txBody>
          <a:bodyPr/>
          <a:lstStyle/>
          <a:p>
            <a:r>
              <a:rPr lang="fr-FR" dirty="0"/>
              <a:t>CONTEXTE</a:t>
            </a:r>
          </a:p>
        </p:txBody>
      </p:sp>
      <p:sp>
        <p:nvSpPr>
          <p:cNvPr id="4" name="Espace réservé du texte 3"/>
          <p:cNvSpPr>
            <a:spLocks noGrp="1"/>
          </p:cNvSpPr>
          <p:nvPr>
            <p:ph type="body" sz="quarter" idx="15"/>
          </p:nvPr>
        </p:nvSpPr>
        <p:spPr/>
        <p:txBody>
          <a:bodyPr>
            <a:normAutofit fontScale="25000" lnSpcReduction="20000"/>
          </a:bodyPr>
          <a:lstStyle/>
          <a:p>
            <a:endParaRPr lang="fr-FR"/>
          </a:p>
        </p:txBody>
      </p:sp>
    </p:spTree>
    <p:extLst>
      <p:ext uri="{BB962C8B-B14F-4D97-AF65-F5344CB8AC3E}">
        <p14:creationId xmlns:p14="http://schemas.microsoft.com/office/powerpoint/2010/main" val="568053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normAutofit fontScale="90000"/>
          </a:bodyPr>
          <a:lstStyle/>
          <a:p>
            <a:r>
              <a:rPr lang="fr-FR" dirty="0"/>
              <a:t>Entreprises retenues</a:t>
            </a:r>
          </a:p>
        </p:txBody>
      </p:sp>
      <p:sp>
        <p:nvSpPr>
          <p:cNvPr id="15" name="Espace réservé du texte 14"/>
          <p:cNvSpPr>
            <a:spLocks noGrp="1"/>
          </p:cNvSpPr>
          <p:nvPr>
            <p:ph type="body" sz="quarter" idx="15"/>
          </p:nvPr>
        </p:nvSpPr>
        <p:spPr/>
        <p:txBody>
          <a:bodyPr>
            <a:normAutofit fontScale="25000" lnSpcReduction="20000"/>
          </a:bodyPr>
          <a:lstStyle/>
          <a:p>
            <a:endParaRPr lang="fr-FR"/>
          </a:p>
        </p:txBody>
      </p:sp>
      <p:graphicFrame>
        <p:nvGraphicFramePr>
          <p:cNvPr id="13" name="Table Placeholder 7"/>
          <p:cNvGraphicFramePr/>
          <p:nvPr/>
        </p:nvGraphicFramePr>
        <p:xfrm>
          <a:off x="1329244" y="1455435"/>
          <a:ext cx="7007670" cy="2562603"/>
        </p:xfrm>
        <a:graphic>
          <a:graphicData uri="http://schemas.openxmlformats.org/drawingml/2006/table">
            <a:tbl>
              <a:tblPr firstRow="1"/>
              <a:tblGrid>
                <a:gridCol w="3092895">
                  <a:extLst>
                    <a:ext uri="{9D8B030D-6E8A-4147-A177-3AD203B41FA5}">
                      <a16:colId xmlns:a16="http://schemas.microsoft.com/office/drawing/2014/main" val="20000"/>
                    </a:ext>
                  </a:extLst>
                </a:gridCol>
                <a:gridCol w="3914775">
                  <a:extLst>
                    <a:ext uri="{9D8B030D-6E8A-4147-A177-3AD203B41FA5}">
                      <a16:colId xmlns:a16="http://schemas.microsoft.com/office/drawing/2014/main" val="20001"/>
                    </a:ext>
                  </a:extLst>
                </a:gridCol>
              </a:tblGrid>
              <a:tr h="347868">
                <a:tc>
                  <a:txBody>
                    <a:bodyPr/>
                    <a:lstStyle/>
                    <a:p>
                      <a:pPr algn="ctr" defTabSz="914400">
                        <a:tabLst>
                          <a:tab pos="1663700" algn="l"/>
                        </a:tabLst>
                        <a:defRPr sz="1600" b="0">
                          <a:latin typeface="Work Sans Bold"/>
                          <a:ea typeface="Work Sans Bold"/>
                          <a:cs typeface="Work Sans Bold"/>
                          <a:sym typeface="Work Sans Bold"/>
                        </a:defRPr>
                      </a:pPr>
                      <a:r>
                        <a:rPr lang="fr-FR" sz="1100" dirty="0">
                          <a:solidFill>
                            <a:schemeClr val="bg1"/>
                          </a:solidFill>
                        </a:rPr>
                        <a:t>Lot</a:t>
                      </a:r>
                      <a:endParaRPr sz="1100" dirty="0">
                        <a:solidFill>
                          <a:schemeClr val="bg1"/>
                        </a:solidFill>
                      </a:endParaRPr>
                    </a:p>
                  </a:txBody>
                  <a:tcPr marL="22547" marR="22547" marT="22547" marB="22547"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2B2D74"/>
                    </a:solidFill>
                  </a:tcPr>
                </a:tc>
                <a:tc>
                  <a:txBody>
                    <a:bodyPr/>
                    <a:lstStyle/>
                    <a:p>
                      <a:pPr algn="ctr" defTabSz="914400">
                        <a:tabLst>
                          <a:tab pos="1663700" algn="l"/>
                        </a:tabLst>
                        <a:defRPr sz="1800" b="0"/>
                      </a:pPr>
                      <a:r>
                        <a:rPr lang="fr-FR" sz="1100" dirty="0">
                          <a:solidFill>
                            <a:schemeClr val="bg1"/>
                          </a:solidFill>
                          <a:latin typeface="Satoshi Black" pitchFamily="50" charset="0"/>
                          <a:ea typeface="Work Sans Bold"/>
                          <a:cs typeface="Work Sans Bold"/>
                          <a:sym typeface="Work Sans Bold"/>
                        </a:rPr>
                        <a:t>Titulaire</a:t>
                      </a:r>
                      <a:endParaRPr sz="1100" dirty="0">
                        <a:solidFill>
                          <a:schemeClr val="bg1"/>
                        </a:solidFill>
                        <a:latin typeface="Satoshi Black" pitchFamily="50" charset="0"/>
                        <a:ea typeface="Work Sans Bold"/>
                        <a:cs typeface="Work Sans Bold"/>
                        <a:sym typeface="Work Sans Bold"/>
                      </a:endParaRPr>
                    </a:p>
                  </a:txBody>
                  <a:tcPr marL="22547" marR="22547" marT="22547" marB="22547" anchor="ctr" horzOverflow="overflow">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bg1">
                          <a:lumMod val="85000"/>
                        </a:schemeClr>
                      </a:solidFill>
                      <a:prstDash val="solid"/>
                      <a:round/>
                      <a:headEnd type="none" w="med" len="med"/>
                      <a:tailEnd type="none" w="med" len="med"/>
                    </a:lnT>
                    <a:solidFill>
                      <a:srgbClr val="2B2D74"/>
                    </a:solidFill>
                  </a:tcPr>
                </a:tc>
                <a:extLst>
                  <a:ext uri="{0D108BD9-81ED-4DB2-BD59-A6C34878D82A}">
                    <a16:rowId xmlns:a16="http://schemas.microsoft.com/office/drawing/2014/main" val="10000"/>
                  </a:ext>
                </a:extLst>
              </a:tr>
              <a:tr h="347868">
                <a:tc>
                  <a:txBody>
                    <a:bodyPr/>
                    <a:lstStyle/>
                    <a:p>
                      <a:pPr marL="0" algn="ctr" defTabSz="914400" rtl="0" eaLnBrk="1" latinLnBrk="0" hangingPunct="1">
                        <a:tabLst>
                          <a:tab pos="1663700" algn="l"/>
                        </a:tabLst>
                        <a:defRPr sz="1800" b="0"/>
                      </a:pPr>
                      <a:r>
                        <a:rPr lang="fr-FR" sz="1100" b="0" kern="1200" dirty="0">
                          <a:solidFill>
                            <a:srgbClr val="2B2D74"/>
                          </a:solidFill>
                          <a:latin typeface="Satoshi Black" pitchFamily="50" charset="0"/>
                          <a:ea typeface="Work Sans Bold"/>
                          <a:cs typeface="Work Sans Bold"/>
                        </a:rPr>
                        <a:t>Déchets Dangereux - Alsace</a:t>
                      </a:r>
                    </a:p>
                  </a:txBody>
                  <a:tcPr marL="3508" marR="3508" marT="3508" marB="0" anchor="ctr">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B w="12700" cap="flat" cmpd="sng" algn="ctr">
                      <a:solidFill>
                        <a:schemeClr val="tx1"/>
                      </a:solidFill>
                      <a:prstDash val="sysDash"/>
                      <a:round/>
                      <a:headEnd type="none" w="med" len="med"/>
                      <a:tailEnd type="none" w="med" len="med"/>
                    </a:lnB>
                    <a:noFill/>
                  </a:tcPr>
                </a:tc>
                <a:tc>
                  <a:txBody>
                    <a:bodyPr/>
                    <a:lstStyle/>
                    <a:p>
                      <a:pPr marL="0" algn="ctr" defTabSz="914400" rtl="0" eaLnBrk="1" latinLnBrk="0" hangingPunct="1">
                        <a:tabLst>
                          <a:tab pos="1663700" algn="l"/>
                        </a:tabLst>
                        <a:defRPr sz="1800" b="0"/>
                      </a:pPr>
                      <a:r>
                        <a:rPr lang="fr-FR" sz="1100" b="0" kern="1200" dirty="0">
                          <a:solidFill>
                            <a:srgbClr val="2B2D74"/>
                          </a:solidFill>
                          <a:latin typeface="Satoshi Black" pitchFamily="50" charset="0"/>
                          <a:ea typeface="Work Sans Bold"/>
                          <a:cs typeface="Work Sans Bold"/>
                        </a:rPr>
                        <a:t>TREDI PEC TREDI</a:t>
                      </a:r>
                    </a:p>
                  </a:txBody>
                  <a:tcPr marL="3508" marR="3508" marT="3508" marB="0" anchor="ctr">
                    <a:lnL w="12700" cap="flat" cmpd="sng" algn="ctr">
                      <a:solidFill>
                        <a:srgbClr val="D9D9D9"/>
                      </a:solidFill>
                      <a:prstDash val="solid"/>
                      <a:round/>
                      <a:headEnd type="none" w="med" len="med"/>
                      <a:tailEnd type="none" w="med" len="med"/>
                    </a:lnL>
                    <a:lnR w="12700">
                      <a:solidFill>
                        <a:srgbClr val="D9D9D9"/>
                      </a:solidFill>
                    </a:lnR>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1"/>
                  </a:ext>
                </a:extLst>
              </a:tr>
              <a:tr h="344223">
                <a:tc>
                  <a:txBody>
                    <a:bodyPr/>
                    <a:lstStyle/>
                    <a:p>
                      <a:pPr marL="0" algn="ctr" defTabSz="914400" rtl="0" eaLnBrk="1" latinLnBrk="0" hangingPunct="1">
                        <a:tabLst>
                          <a:tab pos="1663700" algn="l"/>
                        </a:tabLst>
                        <a:defRPr sz="1800" b="0"/>
                      </a:pPr>
                      <a:r>
                        <a:rPr lang="fr-FR" sz="1100" b="0" kern="1200" dirty="0">
                          <a:solidFill>
                            <a:srgbClr val="2B2D74"/>
                          </a:solidFill>
                          <a:latin typeface="Satoshi Black" pitchFamily="50" charset="0"/>
                          <a:ea typeface="Work Sans Bold"/>
                          <a:cs typeface="Work Sans Bold"/>
                        </a:rPr>
                        <a:t>Déchets Dangereux – Champagne Ardenne</a:t>
                      </a:r>
                    </a:p>
                  </a:txBody>
                  <a:tcPr marL="3508" marR="3508" marT="3508" marB="0" anchor="ctr">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E9EAF1"/>
                    </a:solidFill>
                  </a:tcPr>
                </a:tc>
                <a:tc>
                  <a:txBody>
                    <a:bodyPr/>
                    <a:lstStyle/>
                    <a:p>
                      <a:pPr marL="0" algn="ctr" defTabSz="914400" rtl="0" eaLnBrk="1" latinLnBrk="0" hangingPunct="1">
                        <a:tabLst>
                          <a:tab pos="1663700" algn="l"/>
                        </a:tabLst>
                        <a:defRPr sz="1800" b="0"/>
                      </a:pPr>
                      <a:r>
                        <a:rPr lang="fr-FR" sz="1100" b="0" kern="1200" dirty="0">
                          <a:solidFill>
                            <a:srgbClr val="2B2D74"/>
                          </a:solidFill>
                          <a:latin typeface="Satoshi Black" pitchFamily="50" charset="0"/>
                          <a:ea typeface="Work Sans Bold"/>
                          <a:cs typeface="Work Sans Bold"/>
                        </a:rPr>
                        <a:t>SUEZ RR IWS CHEMICALS France</a:t>
                      </a:r>
                    </a:p>
                  </a:txBody>
                  <a:tcPr marL="3508" marR="3508" marT="3508" marB="0" anchor="ctr">
                    <a:lnL w="12700" cap="flat" cmpd="sng" algn="ctr">
                      <a:solidFill>
                        <a:srgbClr val="D9D9D9"/>
                      </a:solidFill>
                      <a:prstDash val="solid"/>
                      <a:round/>
                      <a:headEnd type="none" w="med" len="med"/>
                      <a:tailEnd type="none" w="med" len="med"/>
                    </a:lnL>
                    <a:lnR w="12700">
                      <a:solidFill>
                        <a:srgbClr val="D9D9D9"/>
                      </a:solid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E9EAF1"/>
                    </a:solidFill>
                  </a:tcPr>
                </a:tc>
                <a:extLst>
                  <a:ext uri="{0D108BD9-81ED-4DB2-BD59-A6C34878D82A}">
                    <a16:rowId xmlns:a16="http://schemas.microsoft.com/office/drawing/2014/main" val="10002"/>
                  </a:ext>
                </a:extLst>
              </a:tr>
              <a:tr h="334488">
                <a:tc>
                  <a:txBody>
                    <a:bodyPr/>
                    <a:lstStyle/>
                    <a:p>
                      <a:pPr marL="0" algn="ctr" defTabSz="914400" rtl="0" eaLnBrk="1" latinLnBrk="0" hangingPunct="1">
                        <a:tabLst>
                          <a:tab pos="1663700" algn="l"/>
                        </a:tabLst>
                        <a:defRPr sz="1800" b="0"/>
                      </a:pPr>
                      <a:r>
                        <a:rPr lang="fr-FR" sz="1100" b="0" kern="1200" dirty="0">
                          <a:solidFill>
                            <a:srgbClr val="2B2D74"/>
                          </a:solidFill>
                          <a:latin typeface="Satoshi Black" pitchFamily="50" charset="0"/>
                          <a:ea typeface="Work Sans Bold"/>
                          <a:cs typeface="Work Sans Bold"/>
                        </a:rPr>
                        <a:t>Déchets Dangereux - Lorraine</a:t>
                      </a:r>
                    </a:p>
                  </a:txBody>
                  <a:tcPr marL="3508" marR="3508" marT="3508" marB="0" anchor="ctr">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92D050"/>
                    </a:solidFill>
                  </a:tcPr>
                </a:tc>
                <a:tc>
                  <a:txBody>
                    <a:bodyPr/>
                    <a:lstStyle/>
                    <a:p>
                      <a:pPr marL="0" algn="ctr" defTabSz="914400" rtl="0" eaLnBrk="1" latinLnBrk="0" hangingPunct="1">
                        <a:tabLst>
                          <a:tab pos="1663700" algn="l"/>
                        </a:tabLst>
                        <a:defRPr sz="1800" b="0"/>
                      </a:pPr>
                      <a:r>
                        <a:rPr lang="fr-FR" sz="1100" b="0" kern="1200" dirty="0">
                          <a:solidFill>
                            <a:srgbClr val="2B2D74"/>
                          </a:solidFill>
                          <a:latin typeface="Satoshi Black" pitchFamily="50" charset="0"/>
                          <a:ea typeface="Work Sans Bold"/>
                          <a:cs typeface="Work Sans Bold"/>
                        </a:rPr>
                        <a:t>CHIMIREC-EST</a:t>
                      </a:r>
                    </a:p>
                  </a:txBody>
                  <a:tcPr marL="3508" marR="3508" marT="3508" marB="0" anchor="ctr">
                    <a:lnL w="12700" cap="flat" cmpd="sng" algn="ctr">
                      <a:solidFill>
                        <a:srgbClr val="D9D9D9"/>
                      </a:solidFill>
                      <a:prstDash val="solid"/>
                      <a:round/>
                      <a:headEnd type="none" w="med" len="med"/>
                      <a:tailEnd type="none" w="med" len="med"/>
                    </a:lnL>
                    <a:lnR w="12700">
                      <a:solidFill>
                        <a:srgbClr val="D9D9D9"/>
                      </a:solid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92D050"/>
                    </a:solidFill>
                  </a:tcPr>
                </a:tc>
                <a:extLst>
                  <a:ext uri="{0D108BD9-81ED-4DB2-BD59-A6C34878D82A}">
                    <a16:rowId xmlns:a16="http://schemas.microsoft.com/office/drawing/2014/main" val="10003"/>
                  </a:ext>
                </a:extLst>
              </a:tr>
              <a:tr h="334488">
                <a:tc>
                  <a:txBody>
                    <a:bodyPr/>
                    <a:lstStyle/>
                    <a:p>
                      <a:pPr marL="0" algn="ctr" defTabSz="914400" rtl="0" eaLnBrk="1" latinLnBrk="0" hangingPunct="1">
                        <a:tabLst>
                          <a:tab pos="1663700" algn="l"/>
                        </a:tabLst>
                        <a:defRPr sz="1800" b="0"/>
                      </a:pPr>
                      <a:r>
                        <a:rPr lang="fr-FR" sz="1100" b="0" kern="1200" dirty="0">
                          <a:solidFill>
                            <a:srgbClr val="2B2D74"/>
                          </a:solidFill>
                          <a:latin typeface="Satoshi Black" pitchFamily="50" charset="0"/>
                          <a:ea typeface="Work Sans Bold"/>
                          <a:cs typeface="Work Sans Bold"/>
                        </a:rPr>
                        <a:t>DASRI - Alsace</a:t>
                      </a:r>
                    </a:p>
                  </a:txBody>
                  <a:tcPr marL="3508" marR="3508" marT="3508" marB="0" anchor="ctr">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algn="ctr" defTabSz="914400" rtl="0" eaLnBrk="1" latinLnBrk="0" hangingPunct="1">
                        <a:tabLst>
                          <a:tab pos="1663700" algn="l"/>
                        </a:tabLst>
                        <a:defRPr sz="1800" b="0"/>
                      </a:pPr>
                      <a:r>
                        <a:rPr lang="fr-FR" sz="1100" b="0" kern="1200" dirty="0">
                          <a:solidFill>
                            <a:srgbClr val="2B2D74"/>
                          </a:solidFill>
                          <a:latin typeface="Satoshi Black" pitchFamily="50" charset="0"/>
                          <a:ea typeface="Work Sans Bold"/>
                          <a:cs typeface="Work Sans Bold"/>
                        </a:rPr>
                        <a:t>Z COLL</a:t>
                      </a:r>
                    </a:p>
                  </a:txBody>
                  <a:tcPr marL="3508" marR="3508" marT="3508" marB="0" anchor="ctr">
                    <a:lnL w="12700" cap="flat" cmpd="sng" algn="ctr">
                      <a:solidFill>
                        <a:srgbClr val="D9D9D9"/>
                      </a:solidFill>
                      <a:prstDash val="solid"/>
                      <a:round/>
                      <a:headEnd type="none" w="med" len="med"/>
                      <a:tailEnd type="none" w="med" len="med"/>
                    </a:lnL>
                    <a:lnR w="12700">
                      <a:solidFill>
                        <a:srgbClr val="D9D9D9"/>
                      </a:solid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4"/>
                  </a:ext>
                </a:extLst>
              </a:tr>
              <a:tr h="334488">
                <a:tc>
                  <a:txBody>
                    <a:bodyPr/>
                    <a:lstStyle/>
                    <a:p>
                      <a:pPr marL="0" algn="ctr" defTabSz="914400" rtl="0" eaLnBrk="1" latinLnBrk="0" hangingPunct="1">
                        <a:tabLst>
                          <a:tab pos="1663700" algn="l"/>
                        </a:tabLst>
                        <a:defRPr sz="1800" b="0"/>
                      </a:pPr>
                      <a:r>
                        <a:rPr lang="fr-FR" sz="1100" b="0" kern="1200" dirty="0">
                          <a:solidFill>
                            <a:srgbClr val="2B2D74"/>
                          </a:solidFill>
                          <a:latin typeface="Satoshi Black" pitchFamily="50" charset="0"/>
                          <a:ea typeface="Work Sans Bold"/>
                          <a:cs typeface="Work Sans Bold"/>
                        </a:rPr>
                        <a:t>DASRI - Champagne Ardenne</a:t>
                      </a:r>
                    </a:p>
                  </a:txBody>
                  <a:tcPr marL="3508" marR="3508" marT="3508" marB="0" anchor="ctr">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E8E8F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tab pos="1663700" algn="l"/>
                        </a:tabLst>
                        <a:defRPr sz="1800" b="0"/>
                      </a:pPr>
                      <a:r>
                        <a:rPr lang="fr-FR" sz="1100" b="0" kern="1200" dirty="0">
                          <a:solidFill>
                            <a:srgbClr val="2B2D74"/>
                          </a:solidFill>
                          <a:latin typeface="Satoshi Black" pitchFamily="50" charset="0"/>
                          <a:ea typeface="Work Sans Bold"/>
                          <a:cs typeface="Work Sans Bold"/>
                        </a:rPr>
                        <a:t>HOSPI DECHETS</a:t>
                      </a:r>
                    </a:p>
                    <a:p>
                      <a:pPr marL="0" marR="0" lvl="0" indent="0" algn="ctr" defTabSz="914400" rtl="0" eaLnBrk="1" fontAlgn="auto" latinLnBrk="0" hangingPunct="1">
                        <a:lnSpc>
                          <a:spcPct val="100000"/>
                        </a:lnSpc>
                        <a:spcBef>
                          <a:spcPts val="0"/>
                        </a:spcBef>
                        <a:spcAft>
                          <a:spcPts val="0"/>
                        </a:spcAft>
                        <a:buClrTx/>
                        <a:buSzTx/>
                        <a:buFontTx/>
                        <a:buNone/>
                        <a:tabLst>
                          <a:tab pos="1663700" algn="l"/>
                        </a:tabLst>
                        <a:defRPr sz="1800" b="0"/>
                      </a:pPr>
                      <a:r>
                        <a:rPr lang="fr-FR" sz="1100" b="0" kern="1200" dirty="0">
                          <a:solidFill>
                            <a:srgbClr val="2B2D74"/>
                          </a:solidFill>
                          <a:latin typeface="Satoshi Black" pitchFamily="50" charset="0"/>
                          <a:ea typeface="Work Sans Bold"/>
                          <a:cs typeface="Work Sans Bold"/>
                        </a:rPr>
                        <a:t>CO TRAITANT Z COLL</a:t>
                      </a:r>
                    </a:p>
                  </a:txBody>
                  <a:tcPr marL="3508" marR="3508" marT="3508" marB="0" anchor="ctr">
                    <a:lnL w="12700" cap="flat" cmpd="sng" algn="ctr">
                      <a:solidFill>
                        <a:srgbClr val="D9D9D9"/>
                      </a:solidFill>
                      <a:prstDash val="solid"/>
                      <a:round/>
                      <a:headEnd type="none" w="med" len="med"/>
                      <a:tailEnd type="none" w="med" len="med"/>
                    </a:lnL>
                    <a:lnR w="12700">
                      <a:solidFill>
                        <a:srgbClr val="D9D9D9"/>
                      </a:solidFill>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solidFill>
                      <a:srgbClr val="E8E8F4"/>
                    </a:solidFill>
                  </a:tcPr>
                </a:tc>
                <a:extLst>
                  <a:ext uri="{0D108BD9-81ED-4DB2-BD59-A6C34878D82A}">
                    <a16:rowId xmlns:a16="http://schemas.microsoft.com/office/drawing/2014/main" val="10005"/>
                  </a:ext>
                </a:extLst>
              </a:tr>
              <a:tr h="514880">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1663700" algn="l"/>
                        </a:tabLst>
                        <a:defRPr sz="1800" b="0"/>
                      </a:pPr>
                      <a:r>
                        <a:rPr lang="fr-FR" sz="1100" b="0" kern="1200" dirty="0">
                          <a:solidFill>
                            <a:srgbClr val="2B2D74"/>
                          </a:solidFill>
                          <a:latin typeface="Satoshi Black" pitchFamily="50" charset="0"/>
                          <a:ea typeface="Work Sans Bold"/>
                          <a:cs typeface="Work Sans Bold"/>
                        </a:rPr>
                        <a:t>DASRI - Lorraine</a:t>
                      </a:r>
                    </a:p>
                  </a:txBody>
                  <a:tcPr marL="3508" marR="3508" marT="3508" marB="0" anchor="ctr">
                    <a:lnL w="12700" cap="flat" cmpd="sng" algn="ctr">
                      <a:solidFill>
                        <a:schemeClr val="bg1">
                          <a:lumMod val="85000"/>
                        </a:schemeClr>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F6BE30"/>
                      </a:solidFill>
                      <a:prstDash val="solid"/>
                      <a:round/>
                      <a:headEnd type="none" w="med" len="med"/>
                      <a:tailEnd type="none" w="med" len="med"/>
                    </a:lnB>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tab pos="1663700" algn="l"/>
                        </a:tabLst>
                        <a:defRPr sz="1800" b="0"/>
                      </a:pPr>
                      <a:r>
                        <a:rPr lang="fr-FR" sz="1100" b="0" kern="1200" dirty="0">
                          <a:solidFill>
                            <a:srgbClr val="2B2D74"/>
                          </a:solidFill>
                          <a:latin typeface="Satoshi Black" pitchFamily="50" charset="0"/>
                          <a:ea typeface="Work Sans Bold"/>
                          <a:cs typeface="Work Sans Bold"/>
                        </a:rPr>
                        <a:t>HOSPI DECHETS</a:t>
                      </a:r>
                    </a:p>
                  </a:txBody>
                  <a:tcPr marL="3508" marR="3508" marT="3508"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rgbClr val="F6BE30"/>
                      </a:solidFill>
                      <a:prstDash val="solid"/>
                      <a:round/>
                      <a:headEnd type="none" w="med" len="med"/>
                      <a:tailEnd type="none" w="med" len="med"/>
                    </a:lnB>
                    <a:solidFill>
                      <a:srgbClr val="92D050"/>
                    </a:solidFill>
                  </a:tcPr>
                </a:tc>
                <a:extLst>
                  <a:ext uri="{0D108BD9-81ED-4DB2-BD59-A6C34878D82A}">
                    <a16:rowId xmlns:a16="http://schemas.microsoft.com/office/drawing/2014/main" val="2430788754"/>
                  </a:ext>
                </a:extLst>
              </a:tr>
            </a:tbl>
          </a:graphicData>
        </a:graphic>
      </p:graphicFrame>
    </p:spTree>
    <p:extLst>
      <p:ext uri="{BB962C8B-B14F-4D97-AF65-F5344CB8AC3E}">
        <p14:creationId xmlns:p14="http://schemas.microsoft.com/office/powerpoint/2010/main" val="2409244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527850" y="1119042"/>
            <a:ext cx="8176997" cy="3232539"/>
          </a:xfrm>
        </p:spPr>
        <p:txBody>
          <a:bodyPr numCol="1">
            <a:normAutofit/>
          </a:bodyPr>
          <a:lstStyle/>
          <a:p>
            <a:r>
              <a:rPr lang="fr-FR" sz="1200" b="1" dirty="0"/>
              <a:t>Quels sont les déchets éligibles ?</a:t>
            </a:r>
          </a:p>
          <a:p>
            <a:pPr marL="331589" lvl="1" indent="-128588"/>
            <a:r>
              <a:rPr lang="fr-FR" sz="1050" dirty="0"/>
              <a:t>Déchets issus des </a:t>
            </a:r>
            <a:r>
              <a:rPr lang="fr-FR" sz="1050" dirty="0">
                <a:solidFill>
                  <a:srgbClr val="FF993F"/>
                </a:solidFill>
              </a:rPr>
              <a:t>laboratoires</a:t>
            </a:r>
            <a:r>
              <a:rPr lang="fr-FR" sz="1050" dirty="0"/>
              <a:t>, des </a:t>
            </a:r>
            <a:r>
              <a:rPr lang="fr-FR" sz="1050" dirty="0">
                <a:solidFill>
                  <a:srgbClr val="FF993F"/>
                </a:solidFill>
              </a:rPr>
              <a:t>ateliers pédagogiques </a:t>
            </a:r>
            <a:r>
              <a:rPr lang="fr-FR" sz="1050" dirty="0"/>
              <a:t>ou des </a:t>
            </a:r>
            <a:r>
              <a:rPr lang="fr-FR" sz="1050" dirty="0">
                <a:solidFill>
                  <a:srgbClr val="FF993F"/>
                </a:solidFill>
              </a:rPr>
              <a:t>ateliers</a:t>
            </a:r>
            <a:r>
              <a:rPr lang="fr-FR" sz="1050" dirty="0"/>
              <a:t> des </a:t>
            </a:r>
            <a:r>
              <a:rPr lang="fr-FR" sz="1050" dirty="0">
                <a:solidFill>
                  <a:srgbClr val="FF993F"/>
                </a:solidFill>
              </a:rPr>
              <a:t>agents</a:t>
            </a:r>
            <a:r>
              <a:rPr lang="fr-FR" sz="1050" dirty="0"/>
              <a:t> </a:t>
            </a:r>
            <a:r>
              <a:rPr lang="fr-FR" sz="1050" dirty="0">
                <a:solidFill>
                  <a:srgbClr val="FF993F"/>
                </a:solidFill>
              </a:rPr>
              <a:t>de</a:t>
            </a:r>
            <a:r>
              <a:rPr lang="fr-FR" sz="1050" dirty="0"/>
              <a:t> </a:t>
            </a:r>
            <a:r>
              <a:rPr lang="fr-FR" sz="1050" dirty="0">
                <a:solidFill>
                  <a:srgbClr val="FF993F"/>
                </a:solidFill>
              </a:rPr>
              <a:t>maintenance</a:t>
            </a:r>
            <a:r>
              <a:rPr lang="fr-FR" sz="1050" dirty="0"/>
              <a:t> </a:t>
            </a:r>
            <a:r>
              <a:rPr lang="fr-FR" sz="1050" dirty="0">
                <a:solidFill>
                  <a:srgbClr val="FF993F"/>
                </a:solidFill>
              </a:rPr>
              <a:t>ou d’entretien</a:t>
            </a:r>
            <a:r>
              <a:rPr lang="fr-FR" sz="1050" dirty="0"/>
              <a:t>.</a:t>
            </a:r>
          </a:p>
          <a:p>
            <a:r>
              <a:rPr lang="fr-FR" dirty="0"/>
              <a:t>-    réactifs de laboratoire en flaconnage d’origine,</a:t>
            </a:r>
            <a:br>
              <a:rPr lang="fr-FR" dirty="0"/>
            </a:br>
            <a:r>
              <a:rPr lang="fr-FR" dirty="0"/>
              <a:t>-    rebus d’analyses ou divers produits chimiques en bonbonnes,</a:t>
            </a:r>
            <a:br>
              <a:rPr lang="fr-FR" dirty="0"/>
            </a:br>
            <a:r>
              <a:rPr lang="fr-FR" dirty="0"/>
              <a:t>-    autres produits chimiques provenant d’opération de maintenance (en dehors des produits de ménage),</a:t>
            </a:r>
            <a:br>
              <a:rPr lang="fr-FR" dirty="0"/>
            </a:br>
            <a:r>
              <a:rPr lang="fr-FR" dirty="0"/>
              <a:t>-    déchets liquides en fûts ou en conteneurs,</a:t>
            </a:r>
            <a:br>
              <a:rPr lang="fr-FR" dirty="0"/>
            </a:br>
            <a:r>
              <a:rPr lang="fr-FR" dirty="0"/>
              <a:t>-    déchets divers (néons, batteries, aérosols), </a:t>
            </a:r>
            <a:br>
              <a:rPr lang="fr-FR" dirty="0"/>
            </a:br>
            <a:r>
              <a:rPr lang="fr-FR" dirty="0"/>
              <a:t>-    déchets des ateliers (huile de vidange, peinture)</a:t>
            </a:r>
            <a:br>
              <a:rPr lang="fr-FR" dirty="0"/>
            </a:br>
            <a:r>
              <a:rPr lang="fr-FR" dirty="0"/>
              <a:t>-    petits matériels souillés.</a:t>
            </a:r>
            <a:br>
              <a:rPr lang="fr-FR" dirty="0"/>
            </a:br>
            <a:endParaRPr lang="fr-FR" sz="900" dirty="0"/>
          </a:p>
          <a:p>
            <a:pPr marL="150019" lvl="1" indent="0" algn="just" hangingPunct="0">
              <a:buNone/>
            </a:pPr>
            <a:endParaRPr lang="fr-FR" sz="900" dirty="0"/>
          </a:p>
          <a:p>
            <a:pPr marL="150019" lvl="1" indent="0" algn="just" hangingPunct="0">
              <a:buNone/>
            </a:pPr>
            <a:endParaRPr lang="fr-FR" sz="525" dirty="0"/>
          </a:p>
          <a:p>
            <a:pPr marL="150019" lvl="1" indent="0" algn="just" hangingPunct="0">
              <a:buNone/>
            </a:pPr>
            <a:endParaRPr lang="fr-FR" sz="525" dirty="0"/>
          </a:p>
          <a:p>
            <a:pPr marL="150019" lvl="1" indent="0" algn="just" hangingPunct="0">
              <a:buNone/>
            </a:pPr>
            <a:endParaRPr lang="fr-FR" sz="525" dirty="0"/>
          </a:p>
          <a:p>
            <a:pPr marL="150019" lvl="1" indent="0" algn="just" hangingPunct="0">
              <a:buNone/>
            </a:pPr>
            <a:endParaRPr lang="fr-FR" sz="525" dirty="0"/>
          </a:p>
          <a:p>
            <a:endParaRPr lang="fr-FR" sz="525" b="1" dirty="0">
              <a:latin typeface="Satoshi" pitchFamily="50" charset="0"/>
            </a:endParaRPr>
          </a:p>
        </p:txBody>
      </p:sp>
      <p:sp>
        <p:nvSpPr>
          <p:cNvPr id="3" name="Espace réservé du texte 2"/>
          <p:cNvSpPr>
            <a:spLocks noGrp="1"/>
          </p:cNvSpPr>
          <p:nvPr>
            <p:ph type="body" sz="quarter" idx="11"/>
          </p:nvPr>
        </p:nvSpPr>
        <p:spPr/>
        <p:txBody>
          <a:bodyPr/>
          <a:lstStyle/>
          <a:p>
            <a:r>
              <a:rPr lang="fr-FR" dirty="0"/>
              <a:t>CONTEXTE</a:t>
            </a:r>
          </a:p>
        </p:txBody>
      </p:sp>
      <p:sp>
        <p:nvSpPr>
          <p:cNvPr id="4" name="Espace réservé du texte 3"/>
          <p:cNvSpPr>
            <a:spLocks noGrp="1"/>
          </p:cNvSpPr>
          <p:nvPr>
            <p:ph type="body" sz="quarter" idx="15"/>
          </p:nvPr>
        </p:nvSpPr>
        <p:spPr/>
        <p:txBody>
          <a:bodyPr>
            <a:normAutofit fontScale="25000" lnSpcReduction="20000"/>
          </a:bodyPr>
          <a:lstStyle/>
          <a:p>
            <a:endParaRPr lang="fr-FR"/>
          </a:p>
        </p:txBody>
      </p:sp>
    </p:spTree>
    <p:extLst>
      <p:ext uri="{BB962C8B-B14F-4D97-AF65-F5344CB8AC3E}">
        <p14:creationId xmlns:p14="http://schemas.microsoft.com/office/powerpoint/2010/main" val="2997944064"/>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GOUVERNEMENT PPT">
      <a:majorFont>
        <a:latin typeface="Marianne"/>
        <a:ea typeface=""/>
        <a:cs typeface=""/>
      </a:majorFont>
      <a:minorFont>
        <a:latin typeface="Marian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étropolitain">
  <a:themeElements>
    <a:clrScheme name="Métropolitai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étropolitai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étropolitai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5D57C802836FCB44B44B7372FB2B7972" ma:contentTypeVersion="2" ma:contentTypeDescription="Crée un document." ma:contentTypeScope="" ma:versionID="5a60f89c127121cb1fddd53ae7c254b1">
  <xsd:schema xmlns:xsd="http://www.w3.org/2001/XMLSchema" xmlns:xs="http://www.w3.org/2001/XMLSchema" xmlns:p="http://schemas.microsoft.com/office/2006/metadata/properties" xmlns:ns2="2c7ddd52-0a06-43b1-a35c-dcb15ea2e3f4" targetNamespace="http://schemas.microsoft.com/office/2006/metadata/properties" ma:root="true" ma:fieldsID="d5f738a9b3eb3c0a5db9868b5f12e787" ns2:_="">
    <xsd:import namespace="2c7ddd52-0a06-43b1-a35c-dcb15ea2e3f4"/>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d52-0a06-43b1-a35c-dcb15ea2e3f4"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2c7ddd52-0a06-43b1-a35c-dcb15ea2e3f4" xsi:nil="true"/>
  </documentManagement>
</p:properties>
</file>

<file path=customXml/itemProps1.xml><?xml version="1.0" encoding="utf-8"?>
<ds:datastoreItem xmlns:ds="http://schemas.openxmlformats.org/officeDocument/2006/customXml" ds:itemID="{C5A1E121-5B71-425C-AE3F-76F7511971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d52-0a06-43b1-a35c-dcb15ea2e3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EB1297-7AD4-4FBB-8055-8C4B53840874}">
  <ds:schemaRefs>
    <ds:schemaRef ds:uri="http://schemas.microsoft.com/sharepoint/v3/contenttype/forms"/>
  </ds:schemaRefs>
</ds:datastoreItem>
</file>

<file path=customXml/itemProps3.xml><?xml version="1.0" encoding="utf-8"?>
<ds:datastoreItem xmlns:ds="http://schemas.openxmlformats.org/officeDocument/2006/customXml" ds:itemID="{BB90F7A5-CCE4-473E-B5E5-6F67D366CE71}">
  <ds:schemaRefs>
    <ds:schemaRef ds:uri="http://purl.org/dc/elements/1.1/"/>
    <ds:schemaRef ds:uri="http://schemas.microsoft.com/office/2006/documentManagement/types"/>
    <ds:schemaRef ds:uri="http://schemas.microsoft.com/office/2006/metadata/properties"/>
    <ds:schemaRef ds:uri="http://www.w3.org/XML/1998/namespace"/>
    <ds:schemaRef ds:uri="http://purl.org/dc/terms/"/>
    <ds:schemaRef ds:uri="http://schemas.openxmlformats.org/package/2006/metadata/core-properties"/>
    <ds:schemaRef ds:uri="2c7ddd52-0a06-43b1-a35c-dcb15ea2e3f4"/>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MINISTÈRIEL</Template>
  <TotalTime>0</TotalTime>
  <Words>3125</Words>
  <Application>Microsoft Office PowerPoint</Application>
  <PresentationFormat>Affichage à l'écran (16:9)</PresentationFormat>
  <Paragraphs>498</Paragraphs>
  <Slides>52</Slides>
  <Notes>12</Notes>
  <HiddenSlides>7</HiddenSlides>
  <MMClips>0</MMClips>
  <ScaleCrop>false</ScaleCrop>
  <HeadingPairs>
    <vt:vector size="6" baseType="variant">
      <vt:variant>
        <vt:lpstr>Polices utilisées</vt:lpstr>
      </vt:variant>
      <vt:variant>
        <vt:i4>12</vt:i4>
      </vt:variant>
      <vt:variant>
        <vt:lpstr>Thème</vt:lpstr>
      </vt:variant>
      <vt:variant>
        <vt:i4>3</vt:i4>
      </vt:variant>
      <vt:variant>
        <vt:lpstr>Titres des diapositives</vt:lpstr>
      </vt:variant>
      <vt:variant>
        <vt:i4>52</vt:i4>
      </vt:variant>
    </vt:vector>
  </HeadingPairs>
  <TitlesOfParts>
    <vt:vector size="67" baseType="lpstr">
      <vt:lpstr>Arial</vt:lpstr>
      <vt:lpstr>Calibri</vt:lpstr>
      <vt:lpstr>Calibri Light</vt:lpstr>
      <vt:lpstr>Cambria Math</vt:lpstr>
      <vt:lpstr>Marianne</vt:lpstr>
      <vt:lpstr>Satoshi</vt:lpstr>
      <vt:lpstr>Satoshi Black</vt:lpstr>
      <vt:lpstr>Satoshi Medium</vt:lpstr>
      <vt:lpstr>Trebuchet MS</vt:lpstr>
      <vt:lpstr>Wingdings</vt:lpstr>
      <vt:lpstr>Work Sans Light</vt:lpstr>
      <vt:lpstr>Work Sans regular</vt:lpstr>
      <vt:lpstr>MINISTÈRIEL</vt:lpstr>
      <vt:lpstr>Thème Office</vt:lpstr>
      <vt:lpstr>Métropolitain</vt:lpstr>
      <vt:lpstr>Présentation PowerPoint</vt:lpstr>
      <vt:lpstr>Sommaire</vt:lpstr>
      <vt:lpstr>Présentation des intervenants</vt:lpstr>
      <vt:lpstr>Sommaire</vt:lpstr>
      <vt:lpstr>2. La démarche de la Région Grand Est</vt:lpstr>
      <vt:lpstr>Présentation PowerPoint</vt:lpstr>
      <vt:lpstr>Présentation PowerPoint</vt:lpstr>
      <vt:lpstr>Entreprises retenues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Le tri et l’enlèvement des déchets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 Utilisation du logigramme de tri</vt:lpstr>
      <vt:lpstr>Présentation PowerPoint</vt:lpstr>
      <vt:lpstr>Exemples d’utilisation du logigramme</vt:lpstr>
      <vt:lpstr>Type de rejet : métaux lourds toxiques par bio-accumulation, même sous forme ionique.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Point CMR Définition</vt:lpstr>
      <vt:lpstr>Deux catégories</vt:lpstr>
      <vt:lpstr>Comment savoir si un produit est CMR ?</vt:lpstr>
      <vt:lpstr>Présentation PowerPoint</vt:lpstr>
      <vt:lpstr>Comment savoir si un produit est CMR ?</vt:lpstr>
      <vt:lpstr>Présentation PowerPoint</vt:lpstr>
      <vt:lpstr>Présentation PowerPoint</vt:lpstr>
      <vt:lpstr>5. Questions diverses</vt:lpstr>
      <vt:lpstr>6. Pour retrouver ce diaporama et des informations complémentaires  https://sites.ac-nancy-metz.fr/physique  Rubrique : les infos du labo </vt:lpstr>
      <vt:lpstr>Présentation PowerPoint</vt:lpstr>
      <vt:lpstr>Présentation PowerPoint</vt:lpstr>
      <vt:lpstr>7. Contacts  </vt:lpstr>
      <vt:lpstr> Région : Claire DELANGE Claire.DELANGE@grandest.fr   CHIMIREC : David PATRY david.patry@chimirec.fr   Rectorat :  Florence MEYER florence.meyer@ac-nancy-metz.fr  Thierry BIENAIME Thierry.bienaime@ac-nancy-metz.fr  Sophie COLOGNAC Sophie.colognac@ac-nancy-metz.fr  Joséphine SALZGEBER Josephine.salzgeber@ac-nancy-metz.fr</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16/9</dc:title>
  <dc:subject>Client</dc:subject>
  <dc:creator>Microsoft Office User</dc:creator>
  <cp:lastModifiedBy>S Colognac</cp:lastModifiedBy>
  <cp:revision>23</cp:revision>
  <dcterms:created xsi:type="dcterms:W3CDTF">2020-07-03T12:51:20Z</dcterms:created>
  <dcterms:modified xsi:type="dcterms:W3CDTF">2025-01-12T15:27:11Z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0x010100873AB55E0CC5DA459F57F5A42893F46A005A087D358B12CA4E82A8A8BA9B8A8CF200D3544DBFAD4F664AA25DF68E6D1F0A9E00689F2856DFEDCE40890FDCED81A7DFC9005D57C802836FCB44B44B7372FB2B7972</vt:lpwstr>
  </property>
</Properties>
</file>