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5539-1090-4B5D-9995-B1E00B8613AF}" type="datetimeFigureOut">
              <a:rPr lang="fr-FR" smtClean="0"/>
              <a:t>27/02/2017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3DD4D-F82E-4BD7-BECC-17A500CB5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2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5C6C2-4E4D-438E-B105-1F12AEA4BE29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8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5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0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3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9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5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5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5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8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B940-701D-4B84-A219-0FF2EE45BA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CABD-D500-4E97-AFB5-C227A3199E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blog.txrobotic.fr/files/2016/07/ozobot-bouton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blog.txrobotic.fr/files/2016/07/ozobot-bouton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6054" cy="1325563"/>
          </a:xfrm>
        </p:spPr>
        <p:txBody>
          <a:bodyPr/>
          <a:lstStyle/>
          <a:p>
            <a:r>
              <a:rPr lang="fr-FR" dirty="0"/>
              <a:t>ATELIER 2 : Piloter des systèmes (carte, ordinateur, tablette ou smartphone)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972" y="1825625"/>
            <a:ext cx="1173228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u="sng" dirty="0"/>
              <a:t>Piloter </a:t>
            </a:r>
            <a:r>
              <a:rPr lang="fr-FR" b="1" u="sng" dirty="0" smtClean="0"/>
              <a:t>le robot OZOBOT :</a:t>
            </a:r>
            <a:endParaRPr lang="fr-FR" b="1" u="sng" dirty="0"/>
          </a:p>
          <a:p>
            <a:r>
              <a:rPr lang="fr-FR" dirty="0"/>
              <a:t>Niveau de classe : </a:t>
            </a:r>
            <a:r>
              <a:rPr lang="fr-FR" dirty="0" smtClean="0"/>
              <a:t>6</a:t>
            </a:r>
            <a:r>
              <a:rPr lang="fr-FR" baseline="30000" dirty="0" smtClean="0"/>
              <a:t>e</a:t>
            </a:r>
            <a:r>
              <a:rPr lang="fr-FR" dirty="0" smtClean="0"/>
              <a:t> 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Séquence 1 (thème </a:t>
            </a:r>
            <a:r>
              <a:rPr lang="fr-FR" dirty="0"/>
              <a:t>fédérateur </a:t>
            </a:r>
            <a:r>
              <a:rPr lang="fr-FR" dirty="0" smtClean="0"/>
              <a:t>EST :  </a:t>
            </a:r>
            <a:r>
              <a:rPr lang="fr-FR" dirty="0"/>
              <a:t>De quoi aurions-nous besoin en arrivant sur </a:t>
            </a:r>
            <a:r>
              <a:rPr lang="fr-FR" dirty="0" smtClean="0"/>
              <a:t>Mars ?)</a:t>
            </a:r>
            <a:endParaRPr lang="fr-FR" dirty="0"/>
          </a:p>
          <a:p>
            <a:endParaRPr lang="fr-FR" sz="1500" dirty="0"/>
          </a:p>
          <a:p>
            <a:r>
              <a:rPr lang="fr-FR" dirty="0"/>
              <a:t>Principe </a:t>
            </a:r>
            <a:r>
              <a:rPr lang="fr-FR" dirty="0" smtClean="0"/>
              <a:t>: faire découvrir aux élèves les langages de programmation, dans un premier temps en simulation (</a:t>
            </a:r>
            <a:r>
              <a:rPr lang="fr-FR" dirty="0" err="1" smtClean="0"/>
              <a:t>Lightbot</a:t>
            </a:r>
            <a:r>
              <a:rPr lang="fr-FR" dirty="0" smtClean="0"/>
              <a:t> et code.org) puis avec la prise en main de l'Ozobot (chargement de programmes, explicitation de programme sous forme d'algorithme,  modification de programme)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Matériel utilisé : </a:t>
            </a:r>
          </a:p>
          <a:p>
            <a:pPr lvl="1"/>
            <a:r>
              <a:rPr lang="fr-FR" dirty="0" smtClean="0"/>
              <a:t>Robot Ozobot,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78" y="4941629"/>
            <a:ext cx="1284624" cy="12353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317" y="543463"/>
            <a:ext cx="1709455" cy="17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143" y="1825625"/>
            <a:ext cx="120798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Objectifs :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Décrire le fonctionnement d'objets techniques, leurs fonctions, leurs </a:t>
            </a:r>
            <a:r>
              <a:rPr lang="fr-FR" dirty="0" smtClean="0"/>
              <a:t>constitutions</a:t>
            </a:r>
          </a:p>
          <a:p>
            <a:pPr lvl="1"/>
            <a:r>
              <a:rPr lang="fr-FR" dirty="0"/>
              <a:t>Repérer et comprendre la communication et la gestion de </a:t>
            </a:r>
            <a:r>
              <a:rPr lang="fr-FR" dirty="0" smtClean="0"/>
              <a:t>l'information.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stockage des données, notions d’algorithmes, les objets programmables</a:t>
            </a:r>
          </a:p>
          <a:p>
            <a:pPr lvl="1"/>
            <a:endParaRPr lang="fr-FR" dirty="0" smtClean="0"/>
          </a:p>
          <a:p>
            <a:pPr marL="0" indent="0">
              <a:buNone/>
            </a:pPr>
            <a:r>
              <a:rPr lang="fr-FR" b="1" u="sng" dirty="0" smtClean="0"/>
              <a:t>Découpage </a:t>
            </a:r>
            <a:r>
              <a:rPr lang="fr-FR" b="1" u="sng" dirty="0"/>
              <a:t>de la </a:t>
            </a:r>
            <a:r>
              <a:rPr lang="fr-FR" b="1" u="sng" dirty="0" smtClean="0"/>
              <a:t>séance </a:t>
            </a:r>
            <a:r>
              <a:rPr lang="fr-FR" b="1" u="sng" dirty="0"/>
              <a:t>: </a:t>
            </a:r>
          </a:p>
          <a:p>
            <a:pPr lvl="1"/>
            <a:r>
              <a:rPr lang="fr-FR" b="1" u="sng" dirty="0" smtClean="0"/>
              <a:t>1</a:t>
            </a:r>
            <a:r>
              <a:rPr lang="fr-FR" b="1" u="sng" baseline="30000" dirty="0" smtClean="0"/>
              <a:t>er</a:t>
            </a:r>
            <a:r>
              <a:rPr lang="fr-FR" b="1" u="sng" dirty="0" smtClean="0"/>
              <a:t> temps </a:t>
            </a:r>
            <a:r>
              <a:rPr lang="fr-FR" b="1" u="sng" dirty="0"/>
              <a:t>:</a:t>
            </a:r>
            <a:r>
              <a:rPr lang="fr-FR" b="1" i="1" dirty="0"/>
              <a:t> </a:t>
            </a:r>
            <a:r>
              <a:rPr lang="fr-FR" dirty="0" smtClean="0"/>
              <a:t>découverte de deux langages de programmation graphique type </a:t>
            </a:r>
            <a:r>
              <a:rPr lang="fr-FR" dirty="0"/>
              <a:t>logo </a:t>
            </a:r>
            <a:r>
              <a:rPr lang="fr-FR" dirty="0" smtClean="0"/>
              <a:t>et block,</a:t>
            </a:r>
            <a:endParaRPr lang="fr-FR" dirty="0"/>
          </a:p>
          <a:p>
            <a:pPr lvl="1"/>
            <a:r>
              <a:rPr lang="fr-FR" b="1" u="sng" dirty="0" smtClean="0"/>
              <a:t>2</a:t>
            </a:r>
            <a:r>
              <a:rPr lang="fr-FR" b="1" u="sng" baseline="30000" dirty="0" smtClean="0"/>
              <a:t>ème</a:t>
            </a:r>
            <a:r>
              <a:rPr lang="fr-FR" b="1" u="sng" dirty="0" smtClean="0"/>
              <a:t> temps </a:t>
            </a:r>
            <a:r>
              <a:rPr lang="fr-FR" b="1" u="sng" dirty="0"/>
              <a:t>:</a:t>
            </a:r>
            <a:r>
              <a:rPr lang="fr-FR" b="1" i="1" dirty="0"/>
              <a:t> </a:t>
            </a:r>
            <a:r>
              <a:rPr lang="fr-FR" dirty="0" smtClean="0"/>
              <a:t>chargement de programme, description du fonctionnement (algorithme),</a:t>
            </a:r>
            <a:endParaRPr lang="fr-FR" dirty="0"/>
          </a:p>
          <a:p>
            <a:pPr lvl="1"/>
            <a:r>
              <a:rPr lang="fr-FR" b="1" u="sng" dirty="0" smtClean="0"/>
              <a:t>3</a:t>
            </a:r>
            <a:r>
              <a:rPr lang="fr-FR" b="1" u="sng" baseline="30000" dirty="0" smtClean="0"/>
              <a:t>ème</a:t>
            </a:r>
            <a:r>
              <a:rPr lang="fr-FR" b="1" u="sng" dirty="0" smtClean="0"/>
              <a:t> temps </a:t>
            </a:r>
            <a:r>
              <a:rPr lang="fr-FR" b="1" u="sng" dirty="0"/>
              <a:t>:</a:t>
            </a:r>
            <a:r>
              <a:rPr lang="fr-FR" b="1" i="1" dirty="0"/>
              <a:t> </a:t>
            </a:r>
            <a:r>
              <a:rPr lang="fr-FR" dirty="0" smtClean="0"/>
              <a:t>chargement de programme, modification de programme.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b="1" u="sng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8792" y="365125"/>
            <a:ext cx="11095008" cy="1325563"/>
          </a:xfrm>
        </p:spPr>
        <p:txBody>
          <a:bodyPr>
            <a:normAutofit/>
          </a:bodyPr>
          <a:lstStyle/>
          <a:p>
            <a:r>
              <a:rPr lang="fr-FR" b="1" u="sng" dirty="0"/>
              <a:t>Comment piloter le </a:t>
            </a:r>
            <a:r>
              <a:rPr lang="fr-FR" b="1" u="sng" dirty="0" smtClean="0"/>
              <a:t>robot </a:t>
            </a:r>
            <a:r>
              <a:rPr lang="fr-FR" b="1" u="sng" dirty="0"/>
              <a:t>qui va explorer Mars </a:t>
            </a:r>
            <a:r>
              <a:rPr lang="fr-FR" b="1" u="sng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1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45" y="257548"/>
            <a:ext cx="7952879" cy="898899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Comment parler à notre robot…?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55" y="1063437"/>
            <a:ext cx="10344150" cy="4229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393" y="2806234"/>
            <a:ext cx="3190969" cy="39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45" y="257548"/>
            <a:ext cx="7952879" cy="898899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Comment parler à notre robot…?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7" y="1246093"/>
            <a:ext cx="11133834" cy="48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8" y="878541"/>
            <a:ext cx="11429783" cy="544652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45" y="257548"/>
            <a:ext cx="7952879" cy="898899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Comment programmer le robot…?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8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3103" y="0"/>
            <a:ext cx="7952879" cy="898899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Comment programmer le robot…?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184"/>
            <a:ext cx="8343900" cy="5219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3406"/>
          <a:stretch/>
        </p:blipFill>
        <p:spPr>
          <a:xfrm>
            <a:off x="104977" y="5165558"/>
            <a:ext cx="6953250" cy="156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58227" y="5520906"/>
            <a:ext cx="921207" cy="113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9"/>
          <a:stretch/>
        </p:blipFill>
        <p:spPr>
          <a:xfrm>
            <a:off x="8779713" y="996098"/>
            <a:ext cx="3060130" cy="22687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13" y="4270075"/>
            <a:ext cx="3060130" cy="206466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744269" y="503765"/>
            <a:ext cx="73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prstClr val="black"/>
                </a:solidFill>
                <a:sym typeface="Wingdings" panose="05000000000000000000" pitchFamily="2" charset="2"/>
              </a:rPr>
              <a:t>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986866" y="3760052"/>
            <a:ext cx="73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prstClr val="black"/>
                </a:solidFill>
                <a:sym typeface="Wingdings" panose="05000000000000000000" pitchFamily="2" charset="2"/>
              </a:rPr>
              <a:t></a:t>
            </a:r>
            <a:endParaRPr lang="fr-F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62" y="2661809"/>
            <a:ext cx="5595084" cy="3827929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7620865" y="2187422"/>
            <a:ext cx="2048435" cy="65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prstClr val="black"/>
                </a:solidFill>
              </a:rPr>
              <a:t>Plateau 1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0" y="2661809"/>
            <a:ext cx="5698972" cy="4089995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396528" y="2187422"/>
            <a:ext cx="2677688" cy="65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prstClr val="black"/>
                </a:solidFill>
              </a:rPr>
              <a:t>Programme 1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74590" y="166334"/>
            <a:ext cx="12079857" cy="2138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1</a:t>
            </a:r>
            <a:r>
              <a:rPr lang="fr-FR" b="1" u="sng" baseline="30000" dirty="0" smtClean="0"/>
              <a:t>er</a:t>
            </a:r>
            <a:r>
              <a:rPr lang="fr-FR" b="1" u="sng" dirty="0" smtClean="0"/>
              <a:t> travail </a:t>
            </a:r>
            <a:r>
              <a:rPr lang="fr-FR" b="1" u="sng" dirty="0"/>
              <a:t>: </a:t>
            </a:r>
          </a:p>
          <a:p>
            <a:pPr lvl="1"/>
            <a:r>
              <a:rPr lang="fr-FR" dirty="0" smtClean="0"/>
              <a:t>Ouvrir le programme 1, le </a:t>
            </a:r>
            <a:r>
              <a:rPr lang="fr-FR" dirty="0" err="1" smtClean="0"/>
              <a:t>téléverser</a:t>
            </a:r>
            <a:r>
              <a:rPr lang="fr-FR" dirty="0" smtClean="0"/>
              <a:t> dans </a:t>
            </a:r>
            <a:r>
              <a:rPr lang="fr-FR" dirty="0"/>
              <a:t>l'Ozobot</a:t>
            </a:r>
            <a:r>
              <a:rPr lang="fr-FR" dirty="0" smtClean="0"/>
              <a:t>.</a:t>
            </a: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lang="fr-FR" altLang="fr-FR" dirty="0" smtClean="0"/>
              <a:t>Double </a:t>
            </a:r>
            <a:r>
              <a:rPr lang="fr-FR" altLang="fr-FR" dirty="0"/>
              <a:t>cliquez sur le bouton     </a:t>
            </a:r>
            <a:r>
              <a:rPr lang="fr-FR" altLang="fr-FR" dirty="0" smtClean="0"/>
              <a:t>  pour l'exécuter et poser l'Ozobot sur le plateau 1. </a:t>
            </a:r>
            <a:endParaRPr lang="fr-FR" altLang="fr-FR" dirty="0"/>
          </a:p>
          <a:p>
            <a:pPr lvl="1"/>
            <a:r>
              <a:rPr lang="fr-FR" dirty="0"/>
              <a:t>Après avoir observer le fonc</a:t>
            </a:r>
            <a:r>
              <a:rPr lang="fr-FR" dirty="0" smtClean="0"/>
              <a:t>tionnement, décrire par écrit chaque action que fait le robot (en allant à la ligne à chaque étape)</a:t>
            </a:r>
            <a:endParaRPr lang="fr-FR" dirty="0"/>
          </a:p>
        </p:txBody>
      </p:sp>
      <p:pic>
        <p:nvPicPr>
          <p:cNvPr id="1028" name="Picture 4" descr="ozobot bout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811" y="640721"/>
            <a:ext cx="358723" cy="2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3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9775" y="2144134"/>
            <a:ext cx="2048435" cy="650975"/>
          </a:xfrm>
        </p:spPr>
        <p:txBody>
          <a:bodyPr/>
          <a:lstStyle/>
          <a:p>
            <a:r>
              <a:rPr lang="fr-FR" dirty="0" smtClean="0"/>
              <a:t>Plateau 2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834" y="2662159"/>
            <a:ext cx="5564796" cy="4125725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477278" y="2336671"/>
            <a:ext cx="2677688" cy="65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prstClr val="black"/>
                </a:solidFill>
              </a:rPr>
              <a:t>Programme 2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0"/>
          <a:stretch/>
        </p:blipFill>
        <p:spPr>
          <a:xfrm>
            <a:off x="172990" y="1998518"/>
            <a:ext cx="6174009" cy="5212943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6245303" y="3212786"/>
            <a:ext cx="5476906" cy="4608155"/>
            <a:chOff x="6261779" y="2179729"/>
            <a:chExt cx="5476906" cy="4608155"/>
          </a:xfrm>
        </p:grpSpPr>
        <p:sp>
          <p:nvSpPr>
            <p:cNvPr id="10" name="Rectangle 9"/>
            <p:cNvSpPr/>
            <p:nvPr/>
          </p:nvSpPr>
          <p:spPr>
            <a:xfrm>
              <a:off x="6261779" y="2179729"/>
              <a:ext cx="5476906" cy="460815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97" t="1768" b="2490"/>
            <a:stretch/>
          </p:blipFill>
          <p:spPr>
            <a:xfrm>
              <a:off x="7633430" y="2225040"/>
              <a:ext cx="3207262" cy="456284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241792" y="3212786"/>
            <a:ext cx="5873071" cy="46081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2400" dirty="0">
                <a:solidFill>
                  <a:prstClr val="black"/>
                </a:solidFill>
              </a:rPr>
              <a:t>1 / si le robot  est sur une zone blanche, il faut allumer la lumière en blanc.</a:t>
            </a:r>
          </a:p>
          <a:p>
            <a:r>
              <a:rPr lang="fr-FR" sz="2400" dirty="0">
                <a:solidFill>
                  <a:prstClr val="black"/>
                </a:solidFill>
              </a:rPr>
              <a:t>2 / Si le robot passe sur une zone verte, il faut allumer la lumière en vert.</a:t>
            </a:r>
          </a:p>
          <a:p>
            <a:r>
              <a:rPr lang="fr-FR" sz="2400" dirty="0">
                <a:solidFill>
                  <a:prstClr val="black"/>
                </a:solidFill>
              </a:rPr>
              <a:t>3 / Si le robot touche une zone rouge, il faut allumer la lumière en rouge. </a:t>
            </a:r>
          </a:p>
          <a:p>
            <a:r>
              <a:rPr lang="fr-FR" sz="2400" dirty="0">
                <a:solidFill>
                  <a:prstClr val="black"/>
                </a:solidFill>
              </a:rPr>
              <a:t>4 / Dès que le robot touche la zone d'arrivée (noire), il doit faire un spin (tour) avant de s'arrêter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0" y="111054"/>
            <a:ext cx="12079857" cy="2138791"/>
            <a:chOff x="0" y="111054"/>
            <a:chExt cx="12079857" cy="2138791"/>
          </a:xfrm>
        </p:grpSpPr>
        <p:sp>
          <p:nvSpPr>
            <p:cNvPr id="9" name="Espace réservé du contenu 2"/>
            <p:cNvSpPr txBox="1">
              <a:spLocks/>
            </p:cNvSpPr>
            <p:nvPr/>
          </p:nvSpPr>
          <p:spPr>
            <a:xfrm>
              <a:off x="0" y="111054"/>
              <a:ext cx="12079857" cy="21387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b="1" u="sng" dirty="0" smtClean="0">
                  <a:solidFill>
                    <a:prstClr val="black"/>
                  </a:solidFill>
                </a:rPr>
                <a:t>2</a:t>
              </a:r>
              <a:r>
                <a:rPr lang="fr-FR" b="1" u="sng" baseline="30000" dirty="0" smtClean="0">
                  <a:solidFill>
                    <a:prstClr val="black"/>
                  </a:solidFill>
                </a:rPr>
                <a:t>ème</a:t>
              </a:r>
              <a:r>
                <a:rPr lang="fr-FR" b="1" u="sng" dirty="0" smtClean="0">
                  <a:solidFill>
                    <a:prstClr val="black"/>
                  </a:solidFill>
                </a:rPr>
                <a:t> travail : </a:t>
              </a:r>
            </a:p>
            <a:p>
              <a:pPr lvl="1"/>
              <a:r>
                <a:rPr lang="fr-FR" dirty="0">
                  <a:solidFill>
                    <a:prstClr val="black"/>
                  </a:solidFill>
                </a:rPr>
                <a:t>Ouvrir le programme </a:t>
              </a:r>
              <a:r>
                <a:rPr lang="fr-FR" dirty="0" smtClean="0">
                  <a:solidFill>
                    <a:prstClr val="black"/>
                  </a:solidFill>
                </a:rPr>
                <a:t>2, </a:t>
              </a:r>
              <a:r>
                <a:rPr lang="fr-FR" dirty="0">
                  <a:solidFill>
                    <a:prstClr val="black"/>
                  </a:solidFill>
                </a:rPr>
                <a:t>le </a:t>
              </a:r>
              <a:r>
                <a:rPr lang="fr-FR" dirty="0" err="1">
                  <a:solidFill>
                    <a:prstClr val="black"/>
                  </a:solidFill>
                </a:rPr>
                <a:t>téléverser</a:t>
              </a:r>
              <a:r>
                <a:rPr lang="fr-FR" dirty="0">
                  <a:solidFill>
                    <a:prstClr val="black"/>
                  </a:solidFill>
                </a:rPr>
                <a:t> dans l'Ozobot.</a:t>
              </a:r>
              <a:r>
                <a:rPr lang="fr-FR" altLang="fr-FR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dirty="0">
                  <a:solidFill>
                    <a:prstClr val="black"/>
                  </a:solidFill>
                </a:rPr>
                <a:t>Double cliquez sur le bouton       pour l'exécuter et poser l'Ozobot sur le plateau </a:t>
              </a:r>
              <a:r>
                <a:rPr lang="fr-FR" altLang="fr-FR" dirty="0" smtClean="0">
                  <a:solidFill>
                    <a:prstClr val="black"/>
                  </a:solidFill>
                </a:rPr>
                <a:t>2. 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lvl="1"/>
              <a:r>
                <a:rPr lang="fr-FR" altLang="fr-FR" dirty="0" smtClean="0">
                  <a:solidFill>
                    <a:prstClr val="black"/>
                  </a:solidFill>
                </a:rPr>
                <a:t>On veut l'améliorer suivant le cahier des charges suivant. Pour cela on fournit les blocs qui doivent être insérés dans le programme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4" descr="ozobot bouto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4788" y="591294"/>
              <a:ext cx="358723" cy="298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35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262</Words>
  <Application>Microsoft Office PowerPoint</Application>
  <PresentationFormat>Grand écran</PresentationFormat>
  <Paragraphs>43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1_Thème Office</vt:lpstr>
      <vt:lpstr>ATELIER 2 : Piloter des systèmes (carte, ordinateur, tablette ou smartphone) </vt:lpstr>
      <vt:lpstr>Comment piloter le robot qui va explorer Mars ?</vt:lpstr>
      <vt:lpstr>Comment parler à notre robot…?</vt:lpstr>
      <vt:lpstr>Comment parler à notre robot…?</vt:lpstr>
      <vt:lpstr>Comment programmer le robot…?</vt:lpstr>
      <vt:lpstr>Comment programmer le robot…?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HUMBERT</dc:creator>
  <cp:lastModifiedBy>Laurent HUMBERT</cp:lastModifiedBy>
  <cp:revision>3</cp:revision>
  <dcterms:created xsi:type="dcterms:W3CDTF">2017-02-27T15:10:37Z</dcterms:created>
  <dcterms:modified xsi:type="dcterms:W3CDTF">2017-02-27T15:15:54Z</dcterms:modified>
</cp:coreProperties>
</file>