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8A493-BD27-46F8-8940-EA220C0DEC0A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467C-2990-4086-85F0-A087D564A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05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2E765-7058-49B3-8045-BBD584B7A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CODAGE ET PIXEL ART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E2BA07-08BA-4B44-BFD3-72274CCC5D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Comment utiliser UNE APPLICATION DE programmation informatique pour </a:t>
            </a:r>
            <a:r>
              <a:rPr lang="fr-FR" dirty="0" err="1"/>
              <a:t>realiser</a:t>
            </a:r>
            <a:r>
              <a:rPr lang="fr-FR" dirty="0"/>
              <a:t> un pixel art ?</a:t>
            </a:r>
          </a:p>
        </p:txBody>
      </p:sp>
    </p:spTree>
    <p:extLst>
      <p:ext uri="{BB962C8B-B14F-4D97-AF65-F5344CB8AC3E}">
        <p14:creationId xmlns:p14="http://schemas.microsoft.com/office/powerpoint/2010/main" val="20094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8FC2439-C600-67EE-42BB-90D6B187293C}"/>
              </a:ext>
            </a:extLst>
          </p:cNvPr>
          <p:cNvGrpSpPr/>
          <p:nvPr/>
        </p:nvGrpSpPr>
        <p:grpSpPr>
          <a:xfrm>
            <a:off x="1158071" y="0"/>
            <a:ext cx="9875858" cy="6858000"/>
            <a:chOff x="1158071" y="0"/>
            <a:chExt cx="9875858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B97B192-12A2-5A31-1133-127B62174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8209"/>
            <a:stretch/>
          </p:blipFill>
          <p:spPr>
            <a:xfrm>
              <a:off x="3943927" y="0"/>
              <a:ext cx="7090002" cy="68580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5ECE8E6-1E57-7480-8C46-6F45114C8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3232" r="69640"/>
            <a:stretch/>
          </p:blipFill>
          <p:spPr>
            <a:xfrm>
              <a:off x="1158071" y="2964872"/>
              <a:ext cx="2998294" cy="3893127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77EE0F2-855B-35EE-031E-4F14A2424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1137" b="86667"/>
            <a:stretch/>
          </p:blipFill>
          <p:spPr>
            <a:xfrm>
              <a:off x="1158071" y="2050471"/>
              <a:ext cx="2850512" cy="914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3D2AE5-E150-6DB2-490C-573632B51301}"/>
                </a:ext>
              </a:extLst>
            </p:cNvPr>
            <p:cNvSpPr/>
            <p:nvPr/>
          </p:nvSpPr>
          <p:spPr>
            <a:xfrm>
              <a:off x="1158071" y="0"/>
              <a:ext cx="2785856" cy="20504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3929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72A-2BED-4574-BD15-F6455C7D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Séance 1 :</a:t>
            </a:r>
            <a:br>
              <a:rPr lang="fr-FR" dirty="0"/>
            </a:br>
            <a:r>
              <a:rPr lang="fr-FR" dirty="0"/>
              <a:t>REALISER ET CODER UN PIXEL ART (séance débranchée)</a:t>
            </a:r>
          </a:p>
        </p:txBody>
      </p:sp>
    </p:spTree>
    <p:extLst>
      <p:ext uri="{BB962C8B-B14F-4D97-AF65-F5344CB8AC3E}">
        <p14:creationId xmlns:p14="http://schemas.microsoft.com/office/powerpoint/2010/main" val="279894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7272A-2BED-4574-BD15-F6455C7D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Qu’est-ce-que le pixel art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701F5C-2795-4F0D-85AF-CA9EFA8C642C}"/>
              </a:ext>
            </a:extLst>
          </p:cNvPr>
          <p:cNvSpPr txBox="1"/>
          <p:nvPr/>
        </p:nvSpPr>
        <p:spPr>
          <a:xfrm>
            <a:off x="1668225" y="3335866"/>
            <a:ext cx="617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Le mot « pixel » est la contraction des mots « Picture </a:t>
            </a:r>
            <a:r>
              <a:rPr lang="fr-FR" dirty="0" err="1"/>
              <a:t>Element</a:t>
            </a:r>
            <a:r>
              <a:rPr lang="fr-FR" dirty="0"/>
              <a:t> ».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6FD357-500A-416A-B728-319EBF1072FF}"/>
              </a:ext>
            </a:extLst>
          </p:cNvPr>
          <p:cNvSpPr txBox="1"/>
          <p:nvPr/>
        </p:nvSpPr>
        <p:spPr>
          <a:xfrm>
            <a:off x="1532467" y="2966534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pixel c’est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2095EA-96DF-478E-AD1E-271B9F7CD58F}"/>
              </a:ext>
            </a:extLst>
          </p:cNvPr>
          <p:cNvSpPr txBox="1"/>
          <p:nvPr/>
        </p:nvSpPr>
        <p:spPr>
          <a:xfrm>
            <a:off x="1532467" y="2347145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pixel art c’est l’art du pixel.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975DA7-EB44-4108-BFF8-1D6D6E513B07}"/>
              </a:ext>
            </a:extLst>
          </p:cNvPr>
          <p:cNvSpPr txBox="1"/>
          <p:nvPr/>
        </p:nvSpPr>
        <p:spPr>
          <a:xfrm>
            <a:off x="1649560" y="3746098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Il est carré.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A7E2B1-E0B1-416B-87B9-5AD58844DE64}"/>
              </a:ext>
            </a:extLst>
          </p:cNvPr>
          <p:cNvSpPr txBox="1"/>
          <p:nvPr/>
        </p:nvSpPr>
        <p:spPr>
          <a:xfrm>
            <a:off x="1668225" y="4153126"/>
            <a:ext cx="899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3. Il n’a pas de taille, car sa taille dépend de la résolution de l’image ou de l’écran qui l’affiche.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4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3BE80A7-794C-4A41-A124-04FD983D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83" y="390525"/>
            <a:ext cx="4838700" cy="6076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09FF82-8020-4C51-9FED-E7C563877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66" y="968375"/>
            <a:ext cx="4687358" cy="46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B7D7690-7690-440F-8566-1D942D04F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24" t="6290" r="17922" b="30121"/>
          <a:stretch/>
        </p:blipFill>
        <p:spPr>
          <a:xfrm>
            <a:off x="682889" y="1289802"/>
            <a:ext cx="4235664" cy="42783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94023A-7294-43A3-A1D3-EF2AF8934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 r="1555" b="2716"/>
          <a:stretch/>
        </p:blipFill>
        <p:spPr>
          <a:xfrm>
            <a:off x="5272129" y="131231"/>
            <a:ext cx="6428806" cy="65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A4D19-5E69-F6BF-7639-B808B07F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d’inspiration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3E380B-730A-358E-E8AF-9F82CCAC1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89" y="1965612"/>
            <a:ext cx="2207249" cy="42738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2180CC-D179-C238-B6C9-F8F81E475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17" y="1923009"/>
            <a:ext cx="2368491" cy="22452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B7BF2D-6CA1-AF75-0ED1-AA471F5439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147"/>
          <a:stretch/>
        </p:blipFill>
        <p:spPr>
          <a:xfrm>
            <a:off x="7603033" y="1923008"/>
            <a:ext cx="2368491" cy="45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5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E2A4E-D09A-C1E5-5546-A42C3893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Générateur gratuit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CE0061-48D7-C251-CED1-5FF9971DC276}"/>
              </a:ext>
            </a:extLst>
          </p:cNvPr>
          <p:cNvSpPr txBox="1"/>
          <p:nvPr/>
        </p:nvSpPr>
        <p:spPr>
          <a:xfrm>
            <a:off x="6691745" y="2097088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https://micetf.fr/cologrillesgenerateur/</a:t>
            </a:r>
          </a:p>
        </p:txBody>
      </p:sp>
    </p:spTree>
    <p:extLst>
      <p:ext uri="{BB962C8B-B14F-4D97-AF65-F5344CB8AC3E}">
        <p14:creationId xmlns:p14="http://schemas.microsoft.com/office/powerpoint/2010/main" val="32345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8708254-4892-37EE-C8C0-4B8EBF88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36" y="816224"/>
            <a:ext cx="5357892" cy="50030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F7C5913-C907-FA6D-FAA9-0E11947EF2F8}"/>
              </a:ext>
            </a:extLst>
          </p:cNvPr>
          <p:cNvSpPr txBox="1"/>
          <p:nvPr/>
        </p:nvSpPr>
        <p:spPr>
          <a:xfrm>
            <a:off x="8908472" y="2825205"/>
            <a:ext cx="6105236" cy="154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1 1 1 1 1 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1 1 1 1 1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0 0 1 0 0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0 0 1 0 0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0 0 1 0 0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24DFF70-557D-AA26-AC18-04BBF10815B0}"/>
              </a:ext>
            </a:extLst>
          </p:cNvPr>
          <p:cNvSpPr txBox="1"/>
          <p:nvPr/>
        </p:nvSpPr>
        <p:spPr>
          <a:xfrm>
            <a:off x="7616858" y="1084082"/>
            <a:ext cx="356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 serait le dessin obtenu avec ce codage ?</a:t>
            </a:r>
          </a:p>
        </p:txBody>
      </p:sp>
    </p:spTree>
    <p:extLst>
      <p:ext uri="{BB962C8B-B14F-4D97-AF65-F5344CB8AC3E}">
        <p14:creationId xmlns:p14="http://schemas.microsoft.com/office/powerpoint/2010/main" val="189771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DDC2F-7AEB-C98E-CC02-CC8BF2AFA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5C74479-F5C1-519D-8846-4C3952CDF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36" y="816224"/>
            <a:ext cx="5357892" cy="500301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530576B-961F-FD7D-5E71-7D981D23E90D}"/>
              </a:ext>
            </a:extLst>
          </p:cNvPr>
          <p:cNvSpPr txBox="1"/>
          <p:nvPr/>
        </p:nvSpPr>
        <p:spPr>
          <a:xfrm>
            <a:off x="8908472" y="2825205"/>
            <a:ext cx="6105236" cy="154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1 1 0 1 1 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1 0 1 0 1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1 0 0 0 1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0 1 0 1 0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 algn="just">
              <a:lnSpc>
                <a:spcPct val="102000"/>
              </a:lnSpc>
              <a:spcAft>
                <a:spcPts val="55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0 0 1 0 0</a:t>
            </a:r>
            <a:endParaRPr lang="fr-FR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A6720E-9C4C-C54B-21AF-63E53183924B}"/>
              </a:ext>
            </a:extLst>
          </p:cNvPr>
          <p:cNvSpPr txBox="1"/>
          <p:nvPr/>
        </p:nvSpPr>
        <p:spPr>
          <a:xfrm>
            <a:off x="7616858" y="1084082"/>
            <a:ext cx="356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 serait le dessin obtenu avec ce codage ?</a:t>
            </a:r>
          </a:p>
        </p:txBody>
      </p:sp>
    </p:spTree>
    <p:extLst>
      <p:ext uri="{BB962C8B-B14F-4D97-AF65-F5344CB8AC3E}">
        <p14:creationId xmlns:p14="http://schemas.microsoft.com/office/powerpoint/2010/main" val="2210090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182</TotalTime>
  <Words>176</Words>
  <Application>Microsoft Office PowerPoint</Application>
  <PresentationFormat>Grand écran</PresentationFormat>
  <Paragraphs>24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Circuit</vt:lpstr>
      <vt:lpstr>CODAGE ET PIXEL ART</vt:lpstr>
      <vt:lpstr>Séance 1 : REALISER ET CODER UN PIXEL ART (séance débranchée)</vt:lpstr>
      <vt:lpstr>Qu’est-ce-que le pixel art ?</vt:lpstr>
      <vt:lpstr>Présentation PowerPoint</vt:lpstr>
      <vt:lpstr>Présentation PowerPoint</vt:lpstr>
      <vt:lpstr>Un peu d’inspiration :</vt:lpstr>
      <vt:lpstr>Générateur gratuit :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CODAGE ET PIXEL ART</dc:title>
  <dc:creator>stephanie</dc:creator>
  <cp:lastModifiedBy>guillaume Flammann</cp:lastModifiedBy>
  <cp:revision>15</cp:revision>
  <dcterms:created xsi:type="dcterms:W3CDTF">2024-10-08T13:12:42Z</dcterms:created>
  <dcterms:modified xsi:type="dcterms:W3CDTF">2024-12-09T14:38:21Z</dcterms:modified>
</cp:coreProperties>
</file>