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8" r:id="rId3"/>
    <p:sldId id="272" r:id="rId4"/>
    <p:sldId id="259" r:id="rId5"/>
    <p:sldId id="275" r:id="rId6"/>
    <p:sldId id="260" r:id="rId7"/>
    <p:sldId id="271" r:id="rId8"/>
    <p:sldId id="261" r:id="rId9"/>
    <p:sldId id="280" r:id="rId10"/>
    <p:sldId id="262" r:id="rId11"/>
    <p:sldId id="273" r:id="rId12"/>
    <p:sldId id="281" r:id="rId13"/>
    <p:sldId id="265" r:id="rId14"/>
    <p:sldId id="267" r:id="rId15"/>
    <p:sldId id="268" r:id="rId16"/>
    <p:sldId id="269" r:id="rId17"/>
    <p:sldId id="277" r:id="rId18"/>
    <p:sldId id="278" r:id="rId19"/>
    <p:sldId id="279" r:id="rId20"/>
    <p:sldId id="276" r:id="rId21"/>
    <p:sldId id="27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atégories d'âge" id="{7E9D4825-0CDD-4046-9221-6CFA91B7D79D}">
          <p14:sldIdLst>
            <p14:sldId id="256"/>
            <p14:sldId id="258"/>
            <p14:sldId id="272"/>
            <p14:sldId id="259"/>
            <p14:sldId id="275"/>
            <p14:sldId id="260"/>
            <p14:sldId id="271"/>
            <p14:sldId id="261"/>
            <p14:sldId id="280"/>
            <p14:sldId id="262"/>
            <p14:sldId id="273"/>
          </p14:sldIdLst>
        </p14:section>
        <p14:section name="Contenus des jeux" id="{BD485389-F04C-A54E-A4B4-0584BC56EC6B}">
          <p14:sldIdLst>
            <p14:sldId id="281"/>
            <p14:sldId id="265"/>
            <p14:sldId id="267"/>
            <p14:sldId id="268"/>
            <p14:sldId id="269"/>
            <p14:sldId id="277"/>
            <p14:sldId id="278"/>
            <p14:sldId id="279"/>
            <p14:sldId id="276"/>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8"/>
    <p:restoredTop sz="66918"/>
  </p:normalViewPr>
  <p:slideViewPr>
    <p:cSldViewPr snapToGrid="0" snapToObjects="1">
      <p:cViewPr varScale="1">
        <p:scale>
          <a:sx n="45" d="100"/>
          <a:sy n="45" d="100"/>
        </p:scale>
        <p:origin x="1542"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Claude STILLITANO" userId="cec9fbcb-57f4-4bb1-9b7e-94f1a257b78d" providerId="ADAL" clId="{70DB00A6-E4DC-574F-B204-67E63888DA7D}"/>
    <pc:docChg chg="custSel modSld">
      <pc:chgData name="JClaude STILLITANO" userId="cec9fbcb-57f4-4bb1-9b7e-94f1a257b78d" providerId="ADAL" clId="{70DB00A6-E4DC-574F-B204-67E63888DA7D}" dt="2022-01-20T13:07:21.128" v="780" actId="20577"/>
      <pc:docMkLst>
        <pc:docMk/>
      </pc:docMkLst>
      <pc:sldChg chg="modAnim modNotesTx">
        <pc:chgData name="JClaude STILLITANO" userId="cec9fbcb-57f4-4bb1-9b7e-94f1a257b78d" providerId="ADAL" clId="{70DB00A6-E4DC-574F-B204-67E63888DA7D}" dt="2022-01-20T13:07:21.128" v="780" actId="20577"/>
        <pc:sldMkLst>
          <pc:docMk/>
          <pc:sldMk cId="3122353876" sldId="256"/>
        </pc:sldMkLst>
      </pc:sldChg>
      <pc:sldChg chg="modSp modNotesTx">
        <pc:chgData name="JClaude STILLITANO" userId="cec9fbcb-57f4-4bb1-9b7e-94f1a257b78d" providerId="ADAL" clId="{70DB00A6-E4DC-574F-B204-67E63888DA7D}" dt="2022-01-20T13:03:18.762" v="622" actId="20577"/>
        <pc:sldMkLst>
          <pc:docMk/>
          <pc:sldMk cId="3180642743" sldId="258"/>
        </pc:sldMkLst>
        <pc:graphicFrameChg chg="modGraphic">
          <ac:chgData name="JClaude STILLITANO" userId="cec9fbcb-57f4-4bb1-9b7e-94f1a257b78d" providerId="ADAL" clId="{70DB00A6-E4DC-574F-B204-67E63888DA7D}" dt="2022-01-20T13:02:14.488" v="546" actId="207"/>
          <ac:graphicFrameMkLst>
            <pc:docMk/>
            <pc:sldMk cId="3180642743" sldId="258"/>
            <ac:graphicFrameMk id="2" creationId="{9AA473FA-7626-F649-9558-3F581079E15C}"/>
          </ac:graphicFrameMkLst>
        </pc:graphicFrameChg>
      </pc:sldChg>
      <pc:sldChg chg="modNotesTx">
        <pc:chgData name="JClaude STILLITANO" userId="cec9fbcb-57f4-4bb1-9b7e-94f1a257b78d" providerId="ADAL" clId="{70DB00A6-E4DC-574F-B204-67E63888DA7D}" dt="2022-01-20T13:05:33.269" v="750" actId="20577"/>
        <pc:sldMkLst>
          <pc:docMk/>
          <pc:sldMk cId="1049409046" sldId="260"/>
        </pc:sldMkLst>
      </pc:sldChg>
      <pc:sldChg chg="modNotesTx">
        <pc:chgData name="JClaude STILLITANO" userId="cec9fbcb-57f4-4bb1-9b7e-94f1a257b78d" providerId="ADAL" clId="{70DB00A6-E4DC-574F-B204-67E63888DA7D}" dt="2022-01-20T13:06:01.901" v="751" actId="20577"/>
        <pc:sldMkLst>
          <pc:docMk/>
          <pc:sldMk cId="4046920878" sldId="261"/>
        </pc:sldMkLst>
      </pc:sldChg>
    </pc:docChg>
  </pc:docChgLst>
  <pc:docChgLst>
    <pc:chgData name="JClaude STILLITANO" userId="cec9fbcb-57f4-4bb1-9b7e-94f1a257b78d" providerId="ADAL" clId="{C0E946A8-3AD9-F045-B372-4B6A94119236}"/>
    <pc:docChg chg="undo custSel addSld delSld modSld sldOrd">
      <pc:chgData name="JClaude STILLITANO" userId="cec9fbcb-57f4-4bb1-9b7e-94f1a257b78d" providerId="ADAL" clId="{C0E946A8-3AD9-F045-B372-4B6A94119236}" dt="2020-03-09T19:55:37.888" v="422"/>
      <pc:docMkLst>
        <pc:docMk/>
      </pc:docMkLst>
      <pc:sldChg chg="addSp delSp modSp modAnim">
        <pc:chgData name="JClaude STILLITANO" userId="cec9fbcb-57f4-4bb1-9b7e-94f1a257b78d" providerId="ADAL" clId="{C0E946A8-3AD9-F045-B372-4B6A94119236}" dt="2020-03-09T19:24:50.961" v="285"/>
        <pc:sldMkLst>
          <pc:docMk/>
          <pc:sldMk cId="560238906" sldId="264"/>
        </pc:sldMkLst>
        <pc:spChg chg="del">
          <ac:chgData name="JClaude STILLITANO" userId="cec9fbcb-57f4-4bb1-9b7e-94f1a257b78d" providerId="ADAL" clId="{C0E946A8-3AD9-F045-B372-4B6A94119236}" dt="2020-03-09T19:24:25.485" v="284" actId="478"/>
          <ac:spMkLst>
            <pc:docMk/>
            <pc:sldMk cId="560238906" sldId="264"/>
            <ac:spMk id="3" creationId="{0BD987F5-2E73-D34F-91D4-8E23A1FFFC1B}"/>
          </ac:spMkLst>
        </pc:spChg>
        <pc:spChg chg="del">
          <ac:chgData name="JClaude STILLITANO" userId="cec9fbcb-57f4-4bb1-9b7e-94f1a257b78d" providerId="ADAL" clId="{C0E946A8-3AD9-F045-B372-4B6A94119236}" dt="2020-03-09T19:23:57.582" v="280" actId="478"/>
          <ac:spMkLst>
            <pc:docMk/>
            <pc:sldMk cId="560238906" sldId="264"/>
            <ac:spMk id="7" creationId="{63E5BC6D-C6A5-E648-BE93-888227476D2E}"/>
          </ac:spMkLst>
        </pc:spChg>
        <pc:spChg chg="del mod">
          <ac:chgData name="JClaude STILLITANO" userId="cec9fbcb-57f4-4bb1-9b7e-94f1a257b78d" providerId="ADAL" clId="{C0E946A8-3AD9-F045-B372-4B6A94119236}" dt="2020-03-09T19:23:55.142" v="279" actId="478"/>
          <ac:spMkLst>
            <pc:docMk/>
            <pc:sldMk cId="560238906" sldId="264"/>
            <ac:spMk id="8" creationId="{1E9B58D1-7F63-0A47-9410-8C11557A9D2E}"/>
          </ac:spMkLst>
        </pc:spChg>
        <pc:spChg chg="del">
          <ac:chgData name="JClaude STILLITANO" userId="cec9fbcb-57f4-4bb1-9b7e-94f1a257b78d" providerId="ADAL" clId="{C0E946A8-3AD9-F045-B372-4B6A94119236}" dt="2020-03-09T19:24:05.518" v="282" actId="478"/>
          <ac:spMkLst>
            <pc:docMk/>
            <pc:sldMk cId="560238906" sldId="264"/>
            <ac:spMk id="9" creationId="{38B43D73-A824-2347-85D8-7BE0E82323E0}"/>
          </ac:spMkLst>
        </pc:spChg>
        <pc:spChg chg="del">
          <ac:chgData name="JClaude STILLITANO" userId="cec9fbcb-57f4-4bb1-9b7e-94f1a257b78d" providerId="ADAL" clId="{C0E946A8-3AD9-F045-B372-4B6A94119236}" dt="2020-03-09T19:24:00.862" v="281" actId="478"/>
          <ac:spMkLst>
            <pc:docMk/>
            <pc:sldMk cId="560238906" sldId="264"/>
            <ac:spMk id="13" creationId="{45CE8DFB-737E-4744-A5D1-4A002C2AA6BD}"/>
          </ac:spMkLst>
        </pc:spChg>
        <pc:spChg chg="del">
          <ac:chgData name="JClaude STILLITANO" userId="cec9fbcb-57f4-4bb1-9b7e-94f1a257b78d" providerId="ADAL" clId="{C0E946A8-3AD9-F045-B372-4B6A94119236}" dt="2020-03-09T19:24:10.109" v="283" actId="478"/>
          <ac:spMkLst>
            <pc:docMk/>
            <pc:sldMk cId="560238906" sldId="264"/>
            <ac:spMk id="17" creationId="{AEBA536D-9368-2B4D-8E31-78A602C028C2}"/>
          </ac:spMkLst>
        </pc:spChg>
        <pc:picChg chg="add mod">
          <ac:chgData name="JClaude STILLITANO" userId="cec9fbcb-57f4-4bb1-9b7e-94f1a257b78d" providerId="ADAL" clId="{C0E946A8-3AD9-F045-B372-4B6A94119236}" dt="2020-03-09T19:23:20.445" v="258" actId="1076"/>
          <ac:picMkLst>
            <pc:docMk/>
            <pc:sldMk cId="560238906" sldId="264"/>
            <ac:picMk id="20" creationId="{B79444DB-9CFA-F947-9379-7395B614CAC3}"/>
          </ac:picMkLst>
        </pc:picChg>
        <pc:picChg chg="mod">
          <ac:chgData name="JClaude STILLITANO" userId="cec9fbcb-57f4-4bb1-9b7e-94f1a257b78d" providerId="ADAL" clId="{C0E946A8-3AD9-F045-B372-4B6A94119236}" dt="2020-03-09T19:23:22.675" v="259" actId="1076"/>
          <ac:picMkLst>
            <pc:docMk/>
            <pc:sldMk cId="560238906" sldId="264"/>
            <ac:picMk id="12301" creationId="{3E0242B8-3116-2944-815E-BDA2BED4EB38}"/>
          </ac:picMkLst>
        </pc:picChg>
      </pc:sldChg>
      <pc:sldChg chg="delSp del delAnim">
        <pc:chgData name="JClaude STILLITANO" userId="cec9fbcb-57f4-4bb1-9b7e-94f1a257b78d" providerId="ADAL" clId="{C0E946A8-3AD9-F045-B372-4B6A94119236}" dt="2020-03-09T19:07:28.451" v="213" actId="2696"/>
        <pc:sldMkLst>
          <pc:docMk/>
          <pc:sldMk cId="3023005787" sldId="266"/>
        </pc:sldMkLst>
        <pc:graphicFrameChg chg="del">
          <ac:chgData name="JClaude STILLITANO" userId="cec9fbcb-57f4-4bb1-9b7e-94f1a257b78d" providerId="ADAL" clId="{C0E946A8-3AD9-F045-B372-4B6A94119236}" dt="2020-03-09T17:57:14.169" v="146" actId="478"/>
          <ac:graphicFrameMkLst>
            <pc:docMk/>
            <pc:sldMk cId="3023005787" sldId="266"/>
            <ac:graphicFrameMk id="2" creationId="{36DF5B20-26FD-314A-A014-3395CE30EF69}"/>
          </ac:graphicFrameMkLst>
        </pc:graphicFrameChg>
        <pc:picChg chg="del">
          <ac:chgData name="JClaude STILLITANO" userId="cec9fbcb-57f4-4bb1-9b7e-94f1a257b78d" providerId="ADAL" clId="{C0E946A8-3AD9-F045-B372-4B6A94119236}" dt="2020-03-09T17:57:16.636" v="147" actId="478"/>
          <ac:picMkLst>
            <pc:docMk/>
            <pc:sldMk cId="3023005787" sldId="266"/>
            <ac:picMk id="8193" creationId="{0F42EBDC-2234-3742-8E2D-84F29E2EB087}"/>
          </ac:picMkLst>
        </pc:picChg>
      </pc:sldChg>
      <pc:sldChg chg="modSp">
        <pc:chgData name="JClaude STILLITANO" userId="cec9fbcb-57f4-4bb1-9b7e-94f1a257b78d" providerId="ADAL" clId="{C0E946A8-3AD9-F045-B372-4B6A94119236}" dt="2020-03-09T19:16:22.436" v="228" actId="14100"/>
        <pc:sldMkLst>
          <pc:docMk/>
          <pc:sldMk cId="451846119" sldId="267"/>
        </pc:sldMkLst>
        <pc:picChg chg="mod">
          <ac:chgData name="JClaude STILLITANO" userId="cec9fbcb-57f4-4bb1-9b7e-94f1a257b78d" providerId="ADAL" clId="{C0E946A8-3AD9-F045-B372-4B6A94119236}" dt="2020-03-09T19:16:22.436" v="228" actId="14100"/>
          <ac:picMkLst>
            <pc:docMk/>
            <pc:sldMk cId="451846119" sldId="267"/>
            <ac:picMk id="9217" creationId="{75365B92-8703-F545-9C62-8743C9EDDF8A}"/>
          </ac:picMkLst>
        </pc:picChg>
      </pc:sldChg>
      <pc:sldChg chg="modSp">
        <pc:chgData name="JClaude STILLITANO" userId="cec9fbcb-57f4-4bb1-9b7e-94f1a257b78d" providerId="ADAL" clId="{C0E946A8-3AD9-F045-B372-4B6A94119236}" dt="2020-03-09T19:16:34.708" v="229" actId="14100"/>
        <pc:sldMkLst>
          <pc:docMk/>
          <pc:sldMk cId="2443058071" sldId="268"/>
        </pc:sldMkLst>
        <pc:picChg chg="mod">
          <ac:chgData name="JClaude STILLITANO" userId="cec9fbcb-57f4-4bb1-9b7e-94f1a257b78d" providerId="ADAL" clId="{C0E946A8-3AD9-F045-B372-4B6A94119236}" dt="2020-03-09T19:16:34.708" v="229" actId="14100"/>
          <ac:picMkLst>
            <pc:docMk/>
            <pc:sldMk cId="2443058071" sldId="268"/>
            <ac:picMk id="10241" creationId="{AF9BD2C5-0514-8440-90A5-D7D76942FB10}"/>
          </ac:picMkLst>
        </pc:picChg>
      </pc:sldChg>
      <pc:sldChg chg="modSp">
        <pc:chgData name="JClaude STILLITANO" userId="cec9fbcb-57f4-4bb1-9b7e-94f1a257b78d" providerId="ADAL" clId="{C0E946A8-3AD9-F045-B372-4B6A94119236}" dt="2020-03-09T19:16:43.924" v="230" actId="14100"/>
        <pc:sldMkLst>
          <pc:docMk/>
          <pc:sldMk cId="2341468416" sldId="269"/>
        </pc:sldMkLst>
        <pc:picChg chg="mod">
          <ac:chgData name="JClaude STILLITANO" userId="cec9fbcb-57f4-4bb1-9b7e-94f1a257b78d" providerId="ADAL" clId="{C0E946A8-3AD9-F045-B372-4B6A94119236}" dt="2020-03-09T19:16:43.924" v="230" actId="14100"/>
          <ac:picMkLst>
            <pc:docMk/>
            <pc:sldMk cId="2341468416" sldId="269"/>
            <ac:picMk id="11265" creationId="{6C674F3E-096F-D944-946A-EFAAC5699EEF}"/>
          </ac:picMkLst>
        </pc:picChg>
      </pc:sldChg>
      <pc:sldChg chg="addSp delSp modSp add delAnim modAnim">
        <pc:chgData name="JClaude STILLITANO" userId="cec9fbcb-57f4-4bb1-9b7e-94f1a257b78d" providerId="ADAL" clId="{C0E946A8-3AD9-F045-B372-4B6A94119236}" dt="2020-03-09T19:48:11.719" v="343"/>
        <pc:sldMkLst>
          <pc:docMk/>
          <pc:sldMk cId="1186328690" sldId="271"/>
        </pc:sldMkLst>
        <pc:spChg chg="add mod">
          <ac:chgData name="JClaude STILLITANO" userId="cec9fbcb-57f4-4bb1-9b7e-94f1a257b78d" providerId="ADAL" clId="{C0E946A8-3AD9-F045-B372-4B6A94119236}" dt="2020-03-09T19:26:52.612" v="304" actId="20577"/>
          <ac:spMkLst>
            <pc:docMk/>
            <pc:sldMk cId="1186328690" sldId="271"/>
            <ac:spMk id="3" creationId="{AB4B71B1-5E8D-174C-A816-377D93F67090}"/>
          </ac:spMkLst>
        </pc:spChg>
        <pc:graphicFrameChg chg="add del modGraphic">
          <ac:chgData name="JClaude STILLITANO" userId="cec9fbcb-57f4-4bb1-9b7e-94f1a257b78d" providerId="ADAL" clId="{C0E946A8-3AD9-F045-B372-4B6A94119236}" dt="2020-03-09T14:46:38.557" v="11" actId="478"/>
          <ac:graphicFrameMkLst>
            <pc:docMk/>
            <pc:sldMk cId="1186328690" sldId="271"/>
            <ac:graphicFrameMk id="2" creationId="{0084EFAC-99F2-B643-8828-EC1EAF707248}"/>
          </ac:graphicFrameMkLst>
        </pc:graphicFrameChg>
        <pc:picChg chg="add del mod">
          <ac:chgData name="JClaude STILLITANO" userId="cec9fbcb-57f4-4bb1-9b7e-94f1a257b78d" providerId="ADAL" clId="{C0E946A8-3AD9-F045-B372-4B6A94119236}" dt="2020-03-09T14:49:18.405" v="100" actId="478"/>
          <ac:picMkLst>
            <pc:docMk/>
            <pc:sldMk cId="1186328690" sldId="271"/>
            <ac:picMk id="5" creationId="{511A05D9-55AF-5443-AAD7-3DB605AE15E3}"/>
          </ac:picMkLst>
        </pc:picChg>
        <pc:picChg chg="add mod modCrop">
          <ac:chgData name="JClaude STILLITANO" userId="cec9fbcb-57f4-4bb1-9b7e-94f1a257b78d" providerId="ADAL" clId="{C0E946A8-3AD9-F045-B372-4B6A94119236}" dt="2020-03-09T19:45:54.126" v="332" actId="14100"/>
          <ac:picMkLst>
            <pc:docMk/>
            <pc:sldMk cId="1186328690" sldId="271"/>
            <ac:picMk id="7" creationId="{D4A44699-72FB-334C-8147-83FAA73C65CF}"/>
          </ac:picMkLst>
        </pc:picChg>
        <pc:picChg chg="add del mod">
          <ac:chgData name="JClaude STILLITANO" userId="cec9fbcb-57f4-4bb1-9b7e-94f1a257b78d" providerId="ADAL" clId="{C0E946A8-3AD9-F045-B372-4B6A94119236}" dt="2020-03-09T14:49:18.405" v="100" actId="478"/>
          <ac:picMkLst>
            <pc:docMk/>
            <pc:sldMk cId="1186328690" sldId="271"/>
            <ac:picMk id="9" creationId="{8CB39B96-49A4-8A45-AE6B-9A5D01BFDDC3}"/>
          </ac:picMkLst>
        </pc:picChg>
        <pc:picChg chg="add mod modCrop">
          <ac:chgData name="JClaude STILLITANO" userId="cec9fbcb-57f4-4bb1-9b7e-94f1a257b78d" providerId="ADAL" clId="{C0E946A8-3AD9-F045-B372-4B6A94119236}" dt="2020-03-09T19:47:04.952" v="342" actId="171"/>
          <ac:picMkLst>
            <pc:docMk/>
            <pc:sldMk cId="1186328690" sldId="271"/>
            <ac:picMk id="11" creationId="{87A52581-8FE3-C848-A1B1-1D714041A9D2}"/>
          </ac:picMkLst>
        </pc:picChg>
        <pc:picChg chg="add mod">
          <ac:chgData name="JClaude STILLITANO" userId="cec9fbcb-57f4-4bb1-9b7e-94f1a257b78d" providerId="ADAL" clId="{C0E946A8-3AD9-F045-B372-4B6A94119236}" dt="2020-03-09T19:46:59.470" v="340" actId="1076"/>
          <ac:picMkLst>
            <pc:docMk/>
            <pc:sldMk cId="1186328690" sldId="271"/>
            <ac:picMk id="13" creationId="{0F3E7259-27DC-9A40-96CE-D9459650EF91}"/>
          </ac:picMkLst>
        </pc:picChg>
      </pc:sldChg>
      <pc:sldChg chg="addSp modSp add ord modAnim">
        <pc:chgData name="JClaude STILLITANO" userId="cec9fbcb-57f4-4bb1-9b7e-94f1a257b78d" providerId="ADAL" clId="{C0E946A8-3AD9-F045-B372-4B6A94119236}" dt="2020-03-09T19:44:12.617" v="331"/>
        <pc:sldMkLst>
          <pc:docMk/>
          <pc:sldMk cId="2596013983" sldId="272"/>
        </pc:sldMkLst>
        <pc:spChg chg="add mod">
          <ac:chgData name="JClaude STILLITANO" userId="cec9fbcb-57f4-4bb1-9b7e-94f1a257b78d" providerId="ADAL" clId="{C0E946A8-3AD9-F045-B372-4B6A94119236}" dt="2020-03-09T19:26:25.893" v="293" actId="20577"/>
          <ac:spMkLst>
            <pc:docMk/>
            <pc:sldMk cId="2596013983" sldId="272"/>
            <ac:spMk id="2" creationId="{8048FF58-58CD-9744-8D6F-E96947330D48}"/>
          </ac:spMkLst>
        </pc:spChg>
        <pc:picChg chg="add mod modCrop">
          <ac:chgData name="JClaude STILLITANO" userId="cec9fbcb-57f4-4bb1-9b7e-94f1a257b78d" providerId="ADAL" clId="{C0E946A8-3AD9-F045-B372-4B6A94119236}" dt="2020-03-09T17:45:40.274" v="123" actId="1076"/>
          <ac:picMkLst>
            <pc:docMk/>
            <pc:sldMk cId="2596013983" sldId="272"/>
            <ac:picMk id="4" creationId="{F3DFE518-24A5-1A46-B26F-02EB1E5EF641}"/>
          </ac:picMkLst>
        </pc:picChg>
        <pc:picChg chg="add mod modCrop">
          <ac:chgData name="JClaude STILLITANO" userId="cec9fbcb-57f4-4bb1-9b7e-94f1a257b78d" providerId="ADAL" clId="{C0E946A8-3AD9-F045-B372-4B6A94119236}" dt="2020-03-09T17:45:52.239" v="126" actId="1076"/>
          <ac:picMkLst>
            <pc:docMk/>
            <pc:sldMk cId="2596013983" sldId="272"/>
            <ac:picMk id="6" creationId="{3C2BA6BF-BCB3-174B-AB8C-4FC42B83C4EB}"/>
          </ac:picMkLst>
        </pc:picChg>
        <pc:picChg chg="add mod modCrop">
          <ac:chgData name="JClaude STILLITANO" userId="cec9fbcb-57f4-4bb1-9b7e-94f1a257b78d" providerId="ADAL" clId="{C0E946A8-3AD9-F045-B372-4B6A94119236}" dt="2020-03-09T17:48:27.998" v="135" actId="688"/>
          <ac:picMkLst>
            <pc:docMk/>
            <pc:sldMk cId="2596013983" sldId="272"/>
            <ac:picMk id="8" creationId="{887AFF64-9339-1447-8F10-5C736634E7E9}"/>
          </ac:picMkLst>
        </pc:picChg>
      </pc:sldChg>
      <pc:sldChg chg="addSp modSp add modAnim">
        <pc:chgData name="JClaude STILLITANO" userId="cec9fbcb-57f4-4bb1-9b7e-94f1a257b78d" providerId="ADAL" clId="{C0E946A8-3AD9-F045-B372-4B6A94119236}" dt="2020-03-09T19:55:37.888" v="422"/>
        <pc:sldMkLst>
          <pc:docMk/>
          <pc:sldMk cId="603480943" sldId="273"/>
        </pc:sldMkLst>
        <pc:spChg chg="add mod">
          <ac:chgData name="JClaude STILLITANO" userId="cec9fbcb-57f4-4bb1-9b7e-94f1a257b78d" providerId="ADAL" clId="{C0E946A8-3AD9-F045-B372-4B6A94119236}" dt="2020-03-09T19:54:51.931" v="418" actId="1076"/>
          <ac:spMkLst>
            <pc:docMk/>
            <pc:sldMk cId="603480943" sldId="273"/>
            <ac:spMk id="4" creationId="{5C7FDCB0-539C-294B-8233-45D7CF4186A0}"/>
          </ac:spMkLst>
        </pc:spChg>
        <pc:picChg chg="add mod modCrop">
          <ac:chgData name="JClaude STILLITANO" userId="cec9fbcb-57f4-4bb1-9b7e-94f1a257b78d" providerId="ADAL" clId="{C0E946A8-3AD9-F045-B372-4B6A94119236}" dt="2020-03-09T19:50:22.194" v="387" actId="1076"/>
          <ac:picMkLst>
            <pc:docMk/>
            <pc:sldMk cId="603480943" sldId="273"/>
            <ac:picMk id="2" creationId="{90936191-C440-9349-B043-5BC4EBEE39D4}"/>
          </ac:picMkLst>
        </pc:picChg>
        <pc:picChg chg="add mod">
          <ac:chgData name="JClaude STILLITANO" userId="cec9fbcb-57f4-4bb1-9b7e-94f1a257b78d" providerId="ADAL" clId="{C0E946A8-3AD9-F045-B372-4B6A94119236}" dt="2020-03-09T19:50:18.394" v="386" actId="1076"/>
          <ac:picMkLst>
            <pc:docMk/>
            <pc:sldMk cId="603480943" sldId="273"/>
            <ac:picMk id="3" creationId="{C83E295D-EF56-C742-947E-C54CD034ADC4}"/>
          </ac:picMkLst>
        </pc:picChg>
        <pc:picChg chg="add mod modCrop">
          <ac:chgData name="JClaude STILLITANO" userId="cec9fbcb-57f4-4bb1-9b7e-94f1a257b78d" providerId="ADAL" clId="{C0E946A8-3AD9-F045-B372-4B6A94119236}" dt="2020-03-09T19:50:54.355" v="393" actId="1076"/>
          <ac:picMkLst>
            <pc:docMk/>
            <pc:sldMk cId="603480943" sldId="273"/>
            <ac:picMk id="6" creationId="{7A0EEE58-82D2-9243-91B5-95914C803960}"/>
          </ac:picMkLst>
        </pc:picChg>
        <pc:picChg chg="add mod modCrop">
          <ac:chgData name="JClaude STILLITANO" userId="cec9fbcb-57f4-4bb1-9b7e-94f1a257b78d" providerId="ADAL" clId="{C0E946A8-3AD9-F045-B372-4B6A94119236}" dt="2020-03-09T19:51:37.271" v="400" actId="1076"/>
          <ac:picMkLst>
            <pc:docMk/>
            <pc:sldMk cId="603480943" sldId="273"/>
            <ac:picMk id="8" creationId="{DF836D6E-CA9F-2D49-AB28-B7B748EDB0BB}"/>
          </ac:picMkLst>
        </pc:picChg>
        <pc:picChg chg="add mod modCrop">
          <ac:chgData name="JClaude STILLITANO" userId="cec9fbcb-57f4-4bb1-9b7e-94f1a257b78d" providerId="ADAL" clId="{C0E946A8-3AD9-F045-B372-4B6A94119236}" dt="2020-03-09T19:53:03.745" v="412" actId="1076"/>
          <ac:picMkLst>
            <pc:docMk/>
            <pc:sldMk cId="603480943" sldId="273"/>
            <ac:picMk id="10" creationId="{68C34D4E-B479-7F49-BFEC-DDE476029A73}"/>
          </ac:picMkLst>
        </pc:picChg>
      </pc:sldChg>
      <pc:sldChg chg="add ord">
        <pc:chgData name="JClaude STILLITANO" userId="cec9fbcb-57f4-4bb1-9b7e-94f1a257b78d" providerId="ADAL" clId="{C0E946A8-3AD9-F045-B372-4B6A94119236}" dt="2020-03-09T19:27:04.634" v="305"/>
        <pc:sldMkLst>
          <pc:docMk/>
          <pc:sldMk cId="3339728700" sldId="274"/>
        </pc:sldMkLst>
      </pc:sldChg>
      <pc:sldChg chg="addSp modSp add">
        <pc:chgData name="JClaude STILLITANO" userId="cec9fbcb-57f4-4bb1-9b7e-94f1a257b78d" providerId="ADAL" clId="{C0E946A8-3AD9-F045-B372-4B6A94119236}" dt="2020-03-09T19:48:31.181" v="344" actId="14100"/>
        <pc:sldMkLst>
          <pc:docMk/>
          <pc:sldMk cId="3761612250" sldId="275"/>
        </pc:sldMkLst>
        <pc:spChg chg="mod">
          <ac:chgData name="JClaude STILLITANO" userId="cec9fbcb-57f4-4bb1-9b7e-94f1a257b78d" providerId="ADAL" clId="{C0E946A8-3AD9-F045-B372-4B6A94119236}" dt="2020-03-09T19:26:38.701" v="300" actId="20577"/>
          <ac:spMkLst>
            <pc:docMk/>
            <pc:sldMk cId="3761612250" sldId="275"/>
            <ac:spMk id="2" creationId="{8048FF58-58CD-9744-8D6F-E96947330D48}"/>
          </ac:spMkLst>
        </pc:spChg>
        <pc:picChg chg="add mod modCrop">
          <ac:chgData name="JClaude STILLITANO" userId="cec9fbcb-57f4-4bb1-9b7e-94f1a257b78d" providerId="ADAL" clId="{C0E946A8-3AD9-F045-B372-4B6A94119236}" dt="2020-03-09T19:48:31.181" v="344" actId="14100"/>
          <ac:picMkLst>
            <pc:docMk/>
            <pc:sldMk cId="3761612250" sldId="275"/>
            <ac:picMk id="4" creationId="{7149D096-64E3-8846-994E-DC42DC8BC641}"/>
          </ac:picMkLst>
        </pc:picChg>
        <pc:picChg chg="add mod modCrop">
          <ac:chgData name="JClaude STILLITANO" userId="cec9fbcb-57f4-4bb1-9b7e-94f1a257b78d" providerId="ADAL" clId="{C0E946A8-3AD9-F045-B372-4B6A94119236}" dt="2020-03-09T17:55:52.004" v="142" actId="1076"/>
          <ac:picMkLst>
            <pc:docMk/>
            <pc:sldMk cId="3761612250" sldId="275"/>
            <ac:picMk id="6" creationId="{84936EB2-9A86-6744-8EA8-A6E7AD055891}"/>
          </ac:picMkLst>
        </pc:picChg>
      </pc:sldChg>
      <pc:sldChg chg="addSp delSp modSp add ord modAnim">
        <pc:chgData name="JClaude STILLITANO" userId="cec9fbcb-57f4-4bb1-9b7e-94f1a257b78d" providerId="ADAL" clId="{C0E946A8-3AD9-F045-B372-4B6A94119236}" dt="2020-03-09T19:06:57.940" v="212"/>
        <pc:sldMkLst>
          <pc:docMk/>
          <pc:sldMk cId="2082301836" sldId="276"/>
        </pc:sldMkLst>
        <pc:spChg chg="add del">
          <ac:chgData name="JClaude STILLITANO" userId="cec9fbcb-57f4-4bb1-9b7e-94f1a257b78d" providerId="ADAL" clId="{C0E946A8-3AD9-F045-B372-4B6A94119236}" dt="2020-03-09T18:11:04.612" v="150"/>
          <ac:spMkLst>
            <pc:docMk/>
            <pc:sldMk cId="2082301836" sldId="276"/>
            <ac:spMk id="2" creationId="{E045D4B5-D3DD-1047-866B-2EE1FE5DE23E}"/>
          </ac:spMkLst>
        </pc:spChg>
        <pc:graphicFrameChg chg="add mod modGraphic">
          <ac:chgData name="JClaude STILLITANO" userId="cec9fbcb-57f4-4bb1-9b7e-94f1a257b78d" providerId="ADAL" clId="{C0E946A8-3AD9-F045-B372-4B6A94119236}" dt="2020-03-09T19:06:47.741" v="211" actId="114"/>
          <ac:graphicFrameMkLst>
            <pc:docMk/>
            <pc:sldMk cId="2082301836" sldId="276"/>
            <ac:graphicFrameMk id="3" creationId="{B7129255-1EBF-9F4C-AE7E-BD60B2E1552D}"/>
          </ac:graphicFrameMkLst>
        </pc:graphicFrameChg>
        <pc:picChg chg="mod">
          <ac:chgData name="JClaude STILLITANO" userId="cec9fbcb-57f4-4bb1-9b7e-94f1a257b78d" providerId="ADAL" clId="{C0E946A8-3AD9-F045-B372-4B6A94119236}" dt="2020-03-09T19:03:22.111" v="162" actId="1076"/>
          <ac:picMkLst>
            <pc:docMk/>
            <pc:sldMk cId="2082301836" sldId="276"/>
            <ac:picMk id="4" creationId="{7734A393-E2AF-DC4F-A6D7-DA1D2CF5A354}"/>
          </ac:picMkLst>
        </pc:picChg>
      </pc:sldChg>
      <pc:sldChg chg="addSp modSp add">
        <pc:chgData name="JClaude STILLITANO" userId="cec9fbcb-57f4-4bb1-9b7e-94f1a257b78d" providerId="ADAL" clId="{C0E946A8-3AD9-F045-B372-4B6A94119236}" dt="2020-03-09T19:16:57.283" v="231" actId="14100"/>
        <pc:sldMkLst>
          <pc:docMk/>
          <pc:sldMk cId="1646598730" sldId="277"/>
        </pc:sldMkLst>
        <pc:graphicFrameChg chg="mod modGraphic">
          <ac:chgData name="JClaude STILLITANO" userId="cec9fbcb-57f4-4bb1-9b7e-94f1a257b78d" providerId="ADAL" clId="{C0E946A8-3AD9-F045-B372-4B6A94119236}" dt="2020-03-09T19:09:25.542" v="223"/>
          <ac:graphicFrameMkLst>
            <pc:docMk/>
            <pc:sldMk cId="1646598730" sldId="277"/>
            <ac:graphicFrameMk id="3" creationId="{B7129255-1EBF-9F4C-AE7E-BD60B2E1552D}"/>
          </ac:graphicFrameMkLst>
        </pc:graphicFrameChg>
        <pc:picChg chg="add mod">
          <ac:chgData name="JClaude STILLITANO" userId="cec9fbcb-57f4-4bb1-9b7e-94f1a257b78d" providerId="ADAL" clId="{C0E946A8-3AD9-F045-B372-4B6A94119236}" dt="2020-03-09T19:16:57.283" v="231" actId="14100"/>
          <ac:picMkLst>
            <pc:docMk/>
            <pc:sldMk cId="1646598730" sldId="277"/>
            <ac:picMk id="2" creationId="{8C0E1667-13F8-1542-A537-D42F9847650A}"/>
          </ac:picMkLst>
        </pc:picChg>
      </pc:sldChg>
      <pc:sldChg chg="addSp modSp add">
        <pc:chgData name="JClaude STILLITANO" userId="cec9fbcb-57f4-4bb1-9b7e-94f1a257b78d" providerId="ADAL" clId="{C0E946A8-3AD9-F045-B372-4B6A94119236}" dt="2020-03-09T19:18:25.059" v="237" actId="113"/>
        <pc:sldMkLst>
          <pc:docMk/>
          <pc:sldMk cId="1275568241" sldId="278"/>
        </pc:sldMkLst>
        <pc:graphicFrameChg chg="mod modGraphic">
          <ac:chgData name="JClaude STILLITANO" userId="cec9fbcb-57f4-4bb1-9b7e-94f1a257b78d" providerId="ADAL" clId="{C0E946A8-3AD9-F045-B372-4B6A94119236}" dt="2020-03-09T19:18:25.059" v="237" actId="113"/>
          <ac:graphicFrameMkLst>
            <pc:docMk/>
            <pc:sldMk cId="1275568241" sldId="278"/>
            <ac:graphicFrameMk id="3" creationId="{B7129255-1EBF-9F4C-AE7E-BD60B2E1552D}"/>
          </ac:graphicFrameMkLst>
        </pc:graphicFrameChg>
        <pc:picChg chg="add mod">
          <ac:chgData name="JClaude STILLITANO" userId="cec9fbcb-57f4-4bb1-9b7e-94f1a257b78d" providerId="ADAL" clId="{C0E946A8-3AD9-F045-B372-4B6A94119236}" dt="2020-03-09T19:17:44.852" v="234" actId="1076"/>
          <ac:picMkLst>
            <pc:docMk/>
            <pc:sldMk cId="1275568241" sldId="278"/>
            <ac:picMk id="2" creationId="{318CD0E1-BD22-B04B-9537-DD32078E62F4}"/>
          </ac:picMkLst>
        </pc:picChg>
      </pc:sldChg>
      <pc:sldChg chg="addSp modSp add">
        <pc:chgData name="JClaude STILLITANO" userId="cec9fbcb-57f4-4bb1-9b7e-94f1a257b78d" providerId="ADAL" clId="{C0E946A8-3AD9-F045-B372-4B6A94119236}" dt="2020-03-09T19:19:54.997" v="250" actId="113"/>
        <pc:sldMkLst>
          <pc:docMk/>
          <pc:sldMk cId="448097655" sldId="279"/>
        </pc:sldMkLst>
        <pc:graphicFrameChg chg="mod modGraphic">
          <ac:chgData name="JClaude STILLITANO" userId="cec9fbcb-57f4-4bb1-9b7e-94f1a257b78d" providerId="ADAL" clId="{C0E946A8-3AD9-F045-B372-4B6A94119236}" dt="2020-03-09T19:19:54.997" v="250" actId="113"/>
          <ac:graphicFrameMkLst>
            <pc:docMk/>
            <pc:sldMk cId="448097655" sldId="279"/>
            <ac:graphicFrameMk id="3" creationId="{B7129255-1EBF-9F4C-AE7E-BD60B2E1552D}"/>
          </ac:graphicFrameMkLst>
        </pc:graphicFrameChg>
        <pc:picChg chg="add mod">
          <ac:chgData name="JClaude STILLITANO" userId="cec9fbcb-57f4-4bb1-9b7e-94f1a257b78d" providerId="ADAL" clId="{C0E946A8-3AD9-F045-B372-4B6A94119236}" dt="2020-03-09T19:19:04.289" v="240" actId="1076"/>
          <ac:picMkLst>
            <pc:docMk/>
            <pc:sldMk cId="448097655" sldId="279"/>
            <ac:picMk id="2" creationId="{107D4924-99F1-4247-9900-AC6EB9CCAFBB}"/>
          </ac:picMkLst>
        </pc:picChg>
      </pc:sldChg>
      <pc:sldChg chg="addSp delSp modSp add">
        <pc:chgData name="JClaude STILLITANO" userId="cec9fbcb-57f4-4bb1-9b7e-94f1a257b78d" providerId="ADAL" clId="{C0E946A8-3AD9-F045-B372-4B6A94119236}" dt="2020-03-09T19:49:48.463" v="385" actId="478"/>
        <pc:sldMkLst>
          <pc:docMk/>
          <pc:sldMk cId="57662936" sldId="280"/>
        </pc:sldMkLst>
        <pc:spChg chg="mod">
          <ac:chgData name="JClaude STILLITANO" userId="cec9fbcb-57f4-4bb1-9b7e-94f1a257b78d" providerId="ADAL" clId="{C0E946A8-3AD9-F045-B372-4B6A94119236}" dt="2020-03-09T19:27:17.203" v="309" actId="20577"/>
          <ac:spMkLst>
            <pc:docMk/>
            <pc:sldMk cId="57662936" sldId="280"/>
            <ac:spMk id="3" creationId="{AB4B71B1-5E8D-174C-A816-377D93F67090}"/>
          </ac:spMkLst>
        </pc:spChg>
        <pc:picChg chg="add del mod">
          <ac:chgData name="JClaude STILLITANO" userId="cec9fbcb-57f4-4bb1-9b7e-94f1a257b78d" providerId="ADAL" clId="{C0E946A8-3AD9-F045-B372-4B6A94119236}" dt="2020-03-09T19:49:48.463" v="385" actId="478"/>
          <ac:picMkLst>
            <pc:docMk/>
            <pc:sldMk cId="57662936" sldId="280"/>
            <ac:picMk id="2" creationId="{2D5BBF6B-85F5-564E-8430-0757EFA3A57D}"/>
          </ac:picMkLst>
        </pc:picChg>
        <pc:picChg chg="add mod modCrop">
          <ac:chgData name="JClaude STILLITANO" userId="cec9fbcb-57f4-4bb1-9b7e-94f1a257b78d" providerId="ADAL" clId="{C0E946A8-3AD9-F045-B372-4B6A94119236}" dt="2020-03-09T19:49:31.171" v="353" actId="688"/>
          <ac:picMkLst>
            <pc:docMk/>
            <pc:sldMk cId="57662936" sldId="280"/>
            <ac:picMk id="5" creationId="{784A3923-7015-9446-BF12-0F60F9F577BC}"/>
          </ac:picMkLst>
        </pc:picChg>
        <pc:picChg chg="del">
          <ac:chgData name="JClaude STILLITANO" userId="cec9fbcb-57f4-4bb1-9b7e-94f1a257b78d" providerId="ADAL" clId="{C0E946A8-3AD9-F045-B372-4B6A94119236}" dt="2020-03-09T19:27:13.371" v="307" actId="478"/>
          <ac:picMkLst>
            <pc:docMk/>
            <pc:sldMk cId="57662936" sldId="280"/>
            <ac:picMk id="7" creationId="{D4A44699-72FB-334C-8147-83FAA73C65C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B52FC5-2CF5-E04F-9CC1-99ECB6FA9195}" type="datetimeFigureOut">
              <a:rPr lang="fr-FR" smtClean="0"/>
              <a:t>28/02/2022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F05908-31FF-804E-8637-36CA44059ED2}" type="slidenum">
              <a:rPr lang="fr-FR" smtClean="0"/>
              <a:t>‹N°›</a:t>
            </a:fld>
            <a:endParaRPr lang="fr-FR"/>
          </a:p>
        </p:txBody>
      </p:sp>
    </p:spTree>
    <p:extLst>
      <p:ext uri="{BB962C8B-B14F-4D97-AF65-F5344CB8AC3E}">
        <p14:creationId xmlns:p14="http://schemas.microsoft.com/office/powerpoint/2010/main" val="3890187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Tour de table sur les jeux vidéo ?</a:t>
            </a:r>
          </a:p>
          <a:p>
            <a:r>
              <a:rPr lang="fr-FR" dirty="0"/>
              <a:t>Lesquels ?  </a:t>
            </a:r>
          </a:p>
          <a:p>
            <a:r>
              <a:rPr lang="fr-FR" dirty="0"/>
              <a:t>Sur quel support ?</a:t>
            </a:r>
          </a:p>
          <a:p>
            <a:endParaRPr lang="fr-FR" dirty="0"/>
          </a:p>
          <a:p>
            <a:r>
              <a:rPr lang="fr-FR" dirty="0"/>
              <a:t>Distribuer les boites de jeux.</a:t>
            </a:r>
          </a:p>
          <a:p>
            <a:r>
              <a:rPr lang="fr-FR" dirty="0"/>
              <a:t>Sur ces boîtes, il y a une information TRES importante à prendre en compte avant l’achat. Trouver lequel.   </a:t>
            </a:r>
            <a:r>
              <a:rPr lang="fr-FR" dirty="0">
                <a:sym typeface="Wingdings" pitchFamily="2" charset="2"/>
              </a:rPr>
              <a:t> PEGI</a:t>
            </a:r>
          </a:p>
          <a:p>
            <a:r>
              <a:rPr lang="fr-FR" dirty="0">
                <a:sym typeface="Wingdings" pitchFamily="2" charset="2"/>
              </a:rPr>
              <a:t>A quoi servent-elles ? Quelle est cette information TRES importante ?</a:t>
            </a:r>
          </a:p>
          <a:p>
            <a:endParaRPr lang="fr-FR" dirty="0">
              <a:sym typeface="Wingdings" pitchFamily="2" charset="2"/>
            </a:endParaRPr>
          </a:p>
          <a:p>
            <a:r>
              <a:rPr lang="fr-FR" dirty="0">
                <a:sym typeface="Wingdings" pitchFamily="2" charset="2"/>
              </a:rPr>
              <a:t>Passer en revue les logos PEGI</a:t>
            </a:r>
          </a:p>
          <a:p>
            <a:endParaRPr lang="fr-FR" dirty="0">
              <a:sym typeface="Wingdings" pitchFamily="2" charset="2"/>
            </a:endParaRPr>
          </a:p>
          <a:p>
            <a:r>
              <a:rPr lang="fr-FR" dirty="0">
                <a:sym typeface="Wingdings" pitchFamily="2" charset="2"/>
              </a:rPr>
              <a:t>Avec la planche de travail S2.</a:t>
            </a:r>
          </a:p>
          <a:p>
            <a:r>
              <a:rPr lang="fr-FR" dirty="0">
                <a:sym typeface="Wingdings" pitchFamily="2" charset="2"/>
              </a:rPr>
              <a:t>Replacer les logos en face des textes.</a:t>
            </a:r>
            <a:endParaRPr lang="fr-FR" dirty="0"/>
          </a:p>
        </p:txBody>
      </p:sp>
      <p:sp>
        <p:nvSpPr>
          <p:cNvPr id="4" name="Espace réservé du numéro de diapositive 3"/>
          <p:cNvSpPr>
            <a:spLocks noGrp="1"/>
          </p:cNvSpPr>
          <p:nvPr>
            <p:ph type="sldNum" sz="quarter" idx="5"/>
          </p:nvPr>
        </p:nvSpPr>
        <p:spPr/>
        <p:txBody>
          <a:bodyPr/>
          <a:lstStyle/>
          <a:p>
            <a:fld id="{98F05908-31FF-804E-8637-36CA44059ED2}" type="slidenum">
              <a:rPr lang="fr-FR" smtClean="0"/>
              <a:t>1</a:t>
            </a:fld>
            <a:endParaRPr lang="fr-FR"/>
          </a:p>
        </p:txBody>
      </p:sp>
    </p:spTree>
    <p:extLst>
      <p:ext uri="{BB962C8B-B14F-4D97-AF65-F5344CB8AC3E}">
        <p14:creationId xmlns:p14="http://schemas.microsoft.com/office/powerpoint/2010/main" val="854658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solidFill>
                  <a:schemeClr val="bg1"/>
                </a:solidFill>
                <a:effectLst/>
                <a:latin typeface="Arial" panose="020B0604020202020204" pitchFamily="34" charset="0"/>
                <a:cs typeface="Arial" panose="020B0604020202020204" pitchFamily="34" charset="0"/>
              </a:rPr>
              <a:t>Casinos où les salles de jeux de hasard sont des lieux interdits aux enfants de moins de 18 ans même accompagnés d’un adulte.</a:t>
            </a:r>
          </a:p>
          <a:p>
            <a:r>
              <a:rPr lang="fr-FR" sz="1200" dirty="0">
                <a:solidFill>
                  <a:schemeClr val="bg1"/>
                </a:solidFill>
                <a:effectLst/>
                <a:latin typeface="Arial" panose="020B0604020202020204" pitchFamily="34" charset="0"/>
                <a:cs typeface="Arial" panose="020B0604020202020204" pitchFamily="34" charset="0"/>
              </a:rPr>
              <a:t>Là aussi on peut se demander pourquoi alors PEGI 12 ou 16 ?</a:t>
            </a:r>
            <a:endParaRPr lang="fr-FR" dirty="0"/>
          </a:p>
        </p:txBody>
      </p:sp>
      <p:sp>
        <p:nvSpPr>
          <p:cNvPr id="4" name="Espace réservé du numéro de diapositive 3"/>
          <p:cNvSpPr>
            <a:spLocks noGrp="1"/>
          </p:cNvSpPr>
          <p:nvPr>
            <p:ph type="sldNum" sz="quarter" idx="5"/>
          </p:nvPr>
        </p:nvSpPr>
        <p:spPr/>
        <p:txBody>
          <a:bodyPr/>
          <a:lstStyle/>
          <a:p>
            <a:fld id="{98F05908-31FF-804E-8637-36CA44059ED2}" type="slidenum">
              <a:rPr lang="fr-FR" smtClean="0"/>
              <a:t>16</a:t>
            </a:fld>
            <a:endParaRPr lang="fr-FR"/>
          </a:p>
        </p:txBody>
      </p:sp>
    </p:spTree>
    <p:extLst>
      <p:ext uri="{BB962C8B-B14F-4D97-AF65-F5344CB8AC3E}">
        <p14:creationId xmlns:p14="http://schemas.microsoft.com/office/powerpoint/2010/main" val="925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Trouver l’indice qui permet d’identifier la description du logo.</a:t>
            </a:r>
          </a:p>
        </p:txBody>
      </p:sp>
      <p:sp>
        <p:nvSpPr>
          <p:cNvPr id="4" name="Espace réservé du numéro de diapositive 3"/>
          <p:cNvSpPr>
            <a:spLocks noGrp="1"/>
          </p:cNvSpPr>
          <p:nvPr>
            <p:ph type="sldNum" sz="quarter" idx="5"/>
          </p:nvPr>
        </p:nvSpPr>
        <p:spPr/>
        <p:txBody>
          <a:bodyPr/>
          <a:lstStyle/>
          <a:p>
            <a:fld id="{98F05908-31FF-804E-8637-36CA44059ED2}" type="slidenum">
              <a:rPr lang="fr-FR" smtClean="0"/>
              <a:t>2</a:t>
            </a:fld>
            <a:endParaRPr lang="fr-FR"/>
          </a:p>
        </p:txBody>
      </p:sp>
    </p:spTree>
    <p:extLst>
      <p:ext uri="{BB962C8B-B14F-4D97-AF65-F5344CB8AC3E}">
        <p14:creationId xmlns:p14="http://schemas.microsoft.com/office/powerpoint/2010/main" val="3525057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Malgré les indications émettre un doute sur « MotoGP14 ».</a:t>
            </a:r>
          </a:p>
        </p:txBody>
      </p:sp>
      <p:sp>
        <p:nvSpPr>
          <p:cNvPr id="4" name="Espace réservé du numéro de diapositive 3"/>
          <p:cNvSpPr>
            <a:spLocks noGrp="1"/>
          </p:cNvSpPr>
          <p:nvPr>
            <p:ph type="sldNum" sz="quarter" idx="5"/>
          </p:nvPr>
        </p:nvSpPr>
        <p:spPr/>
        <p:txBody>
          <a:bodyPr/>
          <a:lstStyle/>
          <a:p>
            <a:fld id="{98F05908-31FF-804E-8637-36CA44059ED2}" type="slidenum">
              <a:rPr lang="fr-FR" smtClean="0"/>
              <a:t>3</a:t>
            </a:fld>
            <a:endParaRPr lang="fr-FR"/>
          </a:p>
        </p:txBody>
      </p:sp>
    </p:spTree>
    <p:extLst>
      <p:ext uri="{BB962C8B-B14F-4D97-AF65-F5344CB8AC3E}">
        <p14:creationId xmlns:p14="http://schemas.microsoft.com/office/powerpoint/2010/main" val="4019226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Trouver l’indice qui permet d’identifier la description du logo.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faut juxtaposer tous les textes et voir où il y a une gradation dans le domaine de la peur, la grossièreté et la violence.</a:t>
            </a:r>
          </a:p>
          <a:p>
            <a:endParaRPr lang="fr-FR" dirty="0"/>
          </a:p>
        </p:txBody>
      </p:sp>
      <p:sp>
        <p:nvSpPr>
          <p:cNvPr id="4" name="Espace réservé du numéro de diapositive 3"/>
          <p:cNvSpPr>
            <a:spLocks noGrp="1"/>
          </p:cNvSpPr>
          <p:nvPr>
            <p:ph type="sldNum" sz="quarter" idx="5"/>
          </p:nvPr>
        </p:nvSpPr>
        <p:spPr/>
        <p:txBody>
          <a:bodyPr/>
          <a:lstStyle/>
          <a:p>
            <a:fld id="{98F05908-31FF-804E-8637-36CA44059ED2}" type="slidenum">
              <a:rPr lang="fr-FR" smtClean="0"/>
              <a:t>4</a:t>
            </a:fld>
            <a:endParaRPr lang="fr-FR"/>
          </a:p>
        </p:txBody>
      </p:sp>
    </p:spTree>
    <p:extLst>
      <p:ext uri="{BB962C8B-B14F-4D97-AF65-F5344CB8AC3E}">
        <p14:creationId xmlns:p14="http://schemas.microsoft.com/office/powerpoint/2010/main" val="1583654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Trouver l’indice qui permet d’identifier la description du logo.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faut juxtaposer tous les textes et voir où il y a une gradation dans le domaine de la peur, la grossièreté et la violence.</a:t>
            </a:r>
          </a:p>
          <a:p>
            <a:endParaRPr lang="fr-FR" dirty="0"/>
          </a:p>
        </p:txBody>
      </p:sp>
      <p:sp>
        <p:nvSpPr>
          <p:cNvPr id="4" name="Espace réservé du numéro de diapositive 3"/>
          <p:cNvSpPr>
            <a:spLocks noGrp="1"/>
          </p:cNvSpPr>
          <p:nvPr>
            <p:ph type="sldNum" sz="quarter" idx="5"/>
          </p:nvPr>
        </p:nvSpPr>
        <p:spPr/>
        <p:txBody>
          <a:bodyPr/>
          <a:lstStyle/>
          <a:p>
            <a:fld id="{98F05908-31FF-804E-8637-36CA44059ED2}" type="slidenum">
              <a:rPr lang="fr-FR" smtClean="0"/>
              <a:t>6</a:t>
            </a:fld>
            <a:endParaRPr lang="fr-FR"/>
          </a:p>
        </p:txBody>
      </p:sp>
    </p:spTree>
    <p:extLst>
      <p:ext uri="{BB962C8B-B14F-4D97-AF65-F5344CB8AC3E}">
        <p14:creationId xmlns:p14="http://schemas.microsoft.com/office/powerpoint/2010/main" val="2370575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Expliquer que cela existe aussi sur les jeux de société.</a:t>
            </a:r>
          </a:p>
          <a:p>
            <a:r>
              <a:rPr lang="fr-FR" dirty="0"/>
              <a:t>C’est une indication pour savoir à partir de quel âge on est capable d’y jouer.</a:t>
            </a:r>
          </a:p>
          <a:p>
            <a:r>
              <a:rPr lang="fr-FR" dirty="0"/>
              <a:t>Mais cela peut être déjà une information pour savoir pour qui cela est adapté.</a:t>
            </a:r>
          </a:p>
        </p:txBody>
      </p:sp>
      <p:sp>
        <p:nvSpPr>
          <p:cNvPr id="4" name="Espace réservé du numéro de diapositive 3"/>
          <p:cNvSpPr>
            <a:spLocks noGrp="1"/>
          </p:cNvSpPr>
          <p:nvPr>
            <p:ph type="sldNum" sz="quarter" idx="5"/>
          </p:nvPr>
        </p:nvSpPr>
        <p:spPr/>
        <p:txBody>
          <a:bodyPr/>
          <a:lstStyle/>
          <a:p>
            <a:fld id="{98F05908-31FF-804E-8637-36CA44059ED2}" type="slidenum">
              <a:rPr lang="fr-FR" smtClean="0"/>
              <a:t>7</a:t>
            </a:fld>
            <a:endParaRPr lang="fr-FR"/>
          </a:p>
        </p:txBody>
      </p:sp>
    </p:spTree>
    <p:extLst>
      <p:ext uri="{BB962C8B-B14F-4D97-AF65-F5344CB8AC3E}">
        <p14:creationId xmlns:p14="http://schemas.microsoft.com/office/powerpoint/2010/main" val="730166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Trouver l’indice qui permet d’identifier la description du logo.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faut juxtaposer tous les textes et voir où il y a une gradation dans le domaine de la peur, la grossièreté et la violence.</a:t>
            </a:r>
          </a:p>
          <a:p>
            <a:endParaRPr lang="fr-FR" dirty="0"/>
          </a:p>
        </p:txBody>
      </p:sp>
      <p:sp>
        <p:nvSpPr>
          <p:cNvPr id="4" name="Espace réservé du numéro de diapositive 3"/>
          <p:cNvSpPr>
            <a:spLocks noGrp="1"/>
          </p:cNvSpPr>
          <p:nvPr>
            <p:ph type="sldNum" sz="quarter" idx="5"/>
          </p:nvPr>
        </p:nvSpPr>
        <p:spPr/>
        <p:txBody>
          <a:bodyPr/>
          <a:lstStyle/>
          <a:p>
            <a:fld id="{98F05908-31FF-804E-8637-36CA44059ED2}" type="slidenum">
              <a:rPr lang="fr-FR" smtClean="0"/>
              <a:t>8</a:t>
            </a:fld>
            <a:endParaRPr lang="fr-FR"/>
          </a:p>
        </p:txBody>
      </p:sp>
    </p:spTree>
    <p:extLst>
      <p:ext uri="{BB962C8B-B14F-4D97-AF65-F5344CB8AC3E}">
        <p14:creationId xmlns:p14="http://schemas.microsoft.com/office/powerpoint/2010/main" val="1901327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Trouver l’indice qui permet d’identifier la description du logo.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faut juxtaposer tous les textes et voir où il y a une gradation dans le domaine de la peur, la grossièreté et la violence.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98F05908-31FF-804E-8637-36CA44059ED2}" type="slidenum">
              <a:rPr lang="fr-FR" smtClean="0"/>
              <a:t>10</a:t>
            </a:fld>
            <a:endParaRPr lang="fr-FR"/>
          </a:p>
        </p:txBody>
      </p:sp>
    </p:spTree>
    <p:extLst>
      <p:ext uri="{BB962C8B-B14F-4D97-AF65-F5344CB8AC3E}">
        <p14:creationId xmlns:p14="http://schemas.microsoft.com/office/powerpoint/2010/main" val="3618658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Distribuer les boites de jeux.</a:t>
            </a:r>
          </a:p>
          <a:p>
            <a:r>
              <a:rPr lang="fr-FR" dirty="0"/>
              <a:t>Sur ces boites, trouver une autre information </a:t>
            </a:r>
            <a:r>
              <a:rPr lang="fr-FR" dirty="0">
                <a:sym typeface="Wingdings" pitchFamily="2" charset="2"/>
              </a:rPr>
              <a:t>PEGI.</a:t>
            </a:r>
          </a:p>
          <a:p>
            <a:r>
              <a:rPr lang="fr-FR" dirty="0">
                <a:sym typeface="Wingdings" pitchFamily="2" charset="2"/>
              </a:rPr>
              <a:t>A quoi servent-elles ? Quelle est cette information TRES importante ?</a:t>
            </a:r>
          </a:p>
          <a:p>
            <a:endParaRPr lang="fr-FR" dirty="0">
              <a:sym typeface="Wingdings" pitchFamily="2" charset="2"/>
            </a:endParaRPr>
          </a:p>
          <a:p>
            <a:r>
              <a:rPr lang="fr-FR" dirty="0">
                <a:sym typeface="Wingdings" pitchFamily="2" charset="2"/>
              </a:rPr>
              <a:t>Passer en revue les logos PEGI.</a:t>
            </a:r>
          </a:p>
          <a:p>
            <a:endParaRPr lang="fr-FR" dirty="0">
              <a:sym typeface="Wingdings" pitchFamily="2" charset="2"/>
            </a:endParaRPr>
          </a:p>
          <a:p>
            <a:r>
              <a:rPr lang="fr-FR" dirty="0">
                <a:sym typeface="Wingdings" pitchFamily="2" charset="2"/>
              </a:rPr>
              <a:t>Avec la planche de travail S3.</a:t>
            </a:r>
          </a:p>
          <a:p>
            <a:r>
              <a:rPr lang="fr-FR" dirty="0">
                <a:sym typeface="Wingdings" pitchFamily="2" charset="2"/>
              </a:rPr>
              <a:t>Replacer les logos en face des textes.</a:t>
            </a:r>
            <a:endParaRPr lang="fr-FR" dirty="0"/>
          </a:p>
        </p:txBody>
      </p:sp>
      <p:sp>
        <p:nvSpPr>
          <p:cNvPr id="4" name="Espace réservé du numéro de diapositive 3"/>
          <p:cNvSpPr>
            <a:spLocks noGrp="1"/>
          </p:cNvSpPr>
          <p:nvPr>
            <p:ph type="sldNum" sz="quarter" idx="5"/>
          </p:nvPr>
        </p:nvSpPr>
        <p:spPr/>
        <p:txBody>
          <a:bodyPr/>
          <a:lstStyle/>
          <a:p>
            <a:fld id="{98F05908-31FF-804E-8637-36CA44059ED2}" type="slidenum">
              <a:rPr lang="fr-FR" smtClean="0"/>
              <a:t>12</a:t>
            </a:fld>
            <a:endParaRPr lang="fr-FR"/>
          </a:p>
        </p:txBody>
      </p:sp>
    </p:spTree>
    <p:extLst>
      <p:ext uri="{BB962C8B-B14F-4D97-AF65-F5344CB8AC3E}">
        <p14:creationId xmlns:p14="http://schemas.microsoft.com/office/powerpoint/2010/main" val="3658098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2/28/2022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2/28/2022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2/28/2022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2/28/2022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2/28/2022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2/28/2022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85800" y="3132666"/>
            <a:ext cx="5311775" cy="3086019"/>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6172200" y="3132666"/>
            <a:ext cx="5334000" cy="3086019"/>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2/28/2022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https://pegi.info/sites/default/files/inline-images/age-18-black%202_0.jpg" TargetMode="External"/><Relationship Id="rId3" Type="http://schemas.openxmlformats.org/officeDocument/2006/relationships/image" Target="../media/image3.png"/><Relationship Id="rId7" Type="http://schemas.openxmlformats.org/officeDocument/2006/relationships/image" Target="https://pegi.info/sites/default/files/inline-images/age-7-black.jpg" TargetMode="External"/><Relationship Id="rId12"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https://pegi.info/sites/default/files/inline-images/age-16-black.jpg" TargetMode="External"/><Relationship Id="rId5" Type="http://schemas.openxmlformats.org/officeDocument/2006/relationships/image" Target="https://pegi.info/sites/default/files/inline-images/age-3-black_0.jpg" TargetMode="External"/><Relationship Id="rId10" Type="http://schemas.openxmlformats.org/officeDocument/2006/relationships/image" Target="../media/image7.jpeg"/><Relationship Id="rId4" Type="http://schemas.openxmlformats.org/officeDocument/2006/relationships/image" Target="../media/image4.jpeg"/><Relationship Id="rId9" Type="http://schemas.openxmlformats.org/officeDocument/2006/relationships/image" Target="https://pegi.info/sites/default/files/inline-images/age-12-black.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https://pegi.info/sites/default/files/inline-images/age-18-black%202_0.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https://pegi.info/sites/default/files/inline-images/bad-language-black-FR.jpg" TargetMode="External"/><Relationship Id="rId3" Type="http://schemas.openxmlformats.org/officeDocument/2006/relationships/image" Target="../media/image3.png"/><Relationship Id="rId7" Type="http://schemas.openxmlformats.org/officeDocument/2006/relationships/image" Target="https://pegi.info/sites/default/files/inline-images/fear-black-FR.jpg" TargetMode="External"/><Relationship Id="rId12" Type="http://schemas.openxmlformats.org/officeDocument/2006/relationships/image" Target="../media/image27.jpeg"/><Relationship Id="rId17" Type="http://schemas.openxmlformats.org/officeDocument/2006/relationships/image" Target="https://pegi.info/sites/default/files/inline-images/discrimination-black-FR.jpg" TargetMode="External"/><Relationship Id="rId2" Type="http://schemas.openxmlformats.org/officeDocument/2006/relationships/notesSlide" Target="../notesSlides/notesSlide9.xml"/><Relationship Id="rId16"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image" Target="https://pegi.info/sites/default/files/inline-images/drugs-black-FR.jpg" TargetMode="External"/><Relationship Id="rId5" Type="http://schemas.openxmlformats.org/officeDocument/2006/relationships/image" Target="https://pegi.info/sites/default/files/inline-images/violence-black-EN.jpg" TargetMode="External"/><Relationship Id="rId15" Type="http://schemas.openxmlformats.org/officeDocument/2006/relationships/image" Target="https://pegi.info/sites/default/files/inline-images/gambling-black-FR.jpg" TargetMode="External"/><Relationship Id="rId10" Type="http://schemas.openxmlformats.org/officeDocument/2006/relationships/image" Target="../media/image26.jpeg"/><Relationship Id="rId4" Type="http://schemas.openxmlformats.org/officeDocument/2006/relationships/image" Target="../media/image23.jpeg"/><Relationship Id="rId9" Type="http://schemas.openxmlformats.org/officeDocument/2006/relationships/image" Target="https://pegi.info/sites/default/files/inline-images/sexual-content-black-FR.jpg" TargetMode="External"/><Relationship Id="rId1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https://pegi.info/sites/default/files/inline-images/violence-black-EN.jpg" TargetMode="Externa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https://pegi.info/sites/default/files/inline-images/bad-language-black-FR.jpg" TargetMode="External"/><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https://pegi.info/sites/default/files/inline-images/fear-black-FR.jpg" TargetMode="Externa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https://pegi.info/sites/default/files/inline-images/gambling-black-EN.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https://pegi.info/sites/default/files/inline-images/sexual-content-black-FR.jpg" TargetMode="External"/><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https://pegi.info/sites/default/files/inline-images/drugs-black-FR.jpg" TargetMode="External"/><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https://pegi.info/sites/default/files/inline-images/discrimination-black-FR.jpg" TargetMode="External"/><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https://pegi.info/sites/default/files/inline-images/age-3-black_0.jp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https://pegi.info/sites/default/files/inline-images/age-7-black.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https://pegi.info/sites/default/files/inline-images/age-12-black.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https://pegi.info/sites/default/files/inline-images/age-16-black.jp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A376E6-4636-B74B-904E-AA5A6D0DC090}"/>
              </a:ext>
            </a:extLst>
          </p:cNvPr>
          <p:cNvSpPr>
            <a:spLocks noGrp="1"/>
          </p:cNvSpPr>
          <p:nvPr>
            <p:ph type="ctrTitle"/>
          </p:nvPr>
        </p:nvSpPr>
        <p:spPr>
          <a:xfrm>
            <a:off x="534838" y="254605"/>
            <a:ext cx="11386868" cy="1825096"/>
          </a:xfrm>
        </p:spPr>
        <p:txBody>
          <a:bodyPr anchor="ctr">
            <a:normAutofit/>
          </a:bodyPr>
          <a:lstStyle/>
          <a:p>
            <a:pPr algn="ctr"/>
            <a:r>
              <a:rPr lang="fr-FR" sz="5400" dirty="0">
                <a:latin typeface="Arial" panose="020B0604020202020204" pitchFamily="34" charset="0"/>
                <a:cs typeface="Arial" panose="020B0604020202020204" pitchFamily="34" charset="0"/>
              </a:rPr>
              <a:t>Les catégories d’âge </a:t>
            </a:r>
            <a:br>
              <a:rPr lang="fr-FR" sz="5400" dirty="0">
                <a:latin typeface="Arial" panose="020B0604020202020204" pitchFamily="34" charset="0"/>
                <a:cs typeface="Arial" panose="020B0604020202020204" pitchFamily="34" charset="0"/>
              </a:rPr>
            </a:br>
            <a:r>
              <a:rPr lang="fr-FR" sz="5400" dirty="0">
                <a:latin typeface="Arial" panose="020B0604020202020204" pitchFamily="34" charset="0"/>
                <a:cs typeface="Arial" panose="020B0604020202020204" pitchFamily="34" charset="0"/>
              </a:rPr>
              <a:t>PEGI</a:t>
            </a:r>
            <a:endParaRPr lang="fr-FR" sz="5400" dirty="0"/>
          </a:p>
        </p:txBody>
      </p:sp>
      <p:sp>
        <p:nvSpPr>
          <p:cNvPr id="3" name="Sous-titre 2">
            <a:extLst>
              <a:ext uri="{FF2B5EF4-FFF2-40B4-BE49-F238E27FC236}">
                <a16:creationId xmlns:a16="http://schemas.microsoft.com/office/drawing/2014/main" id="{3A9470D2-5F71-9D44-9E27-7CCE4C69AE0D}"/>
              </a:ext>
            </a:extLst>
          </p:cNvPr>
          <p:cNvSpPr>
            <a:spLocks noGrp="1"/>
          </p:cNvSpPr>
          <p:nvPr>
            <p:ph type="subTitle" idx="1"/>
          </p:nvPr>
        </p:nvSpPr>
        <p:spPr>
          <a:xfrm>
            <a:off x="3274170" y="1950131"/>
            <a:ext cx="6158780" cy="685800"/>
          </a:xfrm>
        </p:spPr>
        <p:txBody>
          <a:bodyPr>
            <a:normAutofit/>
          </a:bodyPr>
          <a:lstStyle/>
          <a:p>
            <a:r>
              <a:rPr lang="fr-FR" sz="4000" i="1" dirty="0">
                <a:solidFill>
                  <a:schemeClr val="accent2"/>
                </a:solidFill>
                <a:latin typeface="Arial" panose="020B0604020202020204" pitchFamily="34" charset="0"/>
                <a:cs typeface="Arial" panose="020B0604020202020204" pitchFamily="34" charset="0"/>
              </a:rPr>
              <a:t>Que signifient les logos ?</a:t>
            </a:r>
          </a:p>
        </p:txBody>
      </p:sp>
      <p:pic>
        <p:nvPicPr>
          <p:cNvPr id="4" name="Image 3">
            <a:extLst>
              <a:ext uri="{FF2B5EF4-FFF2-40B4-BE49-F238E27FC236}">
                <a16:creationId xmlns:a16="http://schemas.microsoft.com/office/drawing/2014/main" id="{0DB99298-52AD-AA46-ABBE-390FD675EE9B}"/>
              </a:ext>
            </a:extLst>
          </p:cNvPr>
          <p:cNvPicPr>
            <a:picLocks noChangeAspect="1"/>
          </p:cNvPicPr>
          <p:nvPr/>
        </p:nvPicPr>
        <p:blipFill>
          <a:blip r:embed="rId3"/>
          <a:stretch>
            <a:fillRect/>
          </a:stretch>
        </p:blipFill>
        <p:spPr>
          <a:xfrm>
            <a:off x="3964079" y="3866204"/>
            <a:ext cx="3634595" cy="1574343"/>
          </a:xfrm>
          <a:prstGeom prst="rect">
            <a:avLst/>
          </a:prstGeom>
        </p:spPr>
      </p:pic>
      <p:sp>
        <p:nvSpPr>
          <p:cNvPr id="6" name="Rectangle 7">
            <a:extLst>
              <a:ext uri="{FF2B5EF4-FFF2-40B4-BE49-F238E27FC236}">
                <a16:creationId xmlns:a16="http://schemas.microsoft.com/office/drawing/2014/main" id="{A4545ACC-2C59-3648-BA23-183272A3BBE8}"/>
              </a:ext>
            </a:extLst>
          </p:cNvPr>
          <p:cNvSpPr>
            <a:spLocks noChangeArrowheads="1"/>
          </p:cNvSpPr>
          <p:nvPr/>
        </p:nvSpPr>
        <p:spPr bwMode="auto">
          <a:xfrm>
            <a:off x="1210335" y="448505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150" name="Image 12" descr="PEGI 3">
            <a:extLst>
              <a:ext uri="{FF2B5EF4-FFF2-40B4-BE49-F238E27FC236}">
                <a16:creationId xmlns:a16="http://schemas.microsoft.com/office/drawing/2014/main" id="{0A2186C6-3896-224D-8C53-3C90F71586B8}"/>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654006" y="2545640"/>
            <a:ext cx="1047042" cy="126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9">
            <a:extLst>
              <a:ext uri="{FF2B5EF4-FFF2-40B4-BE49-F238E27FC236}">
                <a16:creationId xmlns:a16="http://schemas.microsoft.com/office/drawing/2014/main" id="{94CD98A2-F6AA-5542-B15E-19FF3E177EC7}"/>
              </a:ext>
            </a:extLst>
          </p:cNvPr>
          <p:cNvSpPr>
            <a:spLocks noChangeArrowheads="1"/>
          </p:cNvSpPr>
          <p:nvPr/>
        </p:nvSpPr>
        <p:spPr bwMode="auto">
          <a:xfrm>
            <a:off x="330440" y="3173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152" name="Image 11" descr="PEGI 7">
            <a:extLst>
              <a:ext uri="{FF2B5EF4-FFF2-40B4-BE49-F238E27FC236}">
                <a16:creationId xmlns:a16="http://schemas.microsoft.com/office/drawing/2014/main" id="{AF669668-4473-7A4A-85B4-D228CA7B1719}"/>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150635" y="2564397"/>
            <a:ext cx="1029296" cy="1260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1">
            <a:extLst>
              <a:ext uri="{FF2B5EF4-FFF2-40B4-BE49-F238E27FC236}">
                <a16:creationId xmlns:a16="http://schemas.microsoft.com/office/drawing/2014/main" id="{A3319969-545C-9141-9BF4-D19074B29F09}"/>
              </a:ext>
            </a:extLst>
          </p:cNvPr>
          <p:cNvSpPr>
            <a:spLocks noChangeArrowheads="1"/>
          </p:cNvSpPr>
          <p:nvPr/>
        </p:nvSpPr>
        <p:spPr bwMode="auto">
          <a:xfrm>
            <a:off x="3209027" y="46533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154" name="Image 10" descr="PEGI 12">
            <a:extLst>
              <a:ext uri="{FF2B5EF4-FFF2-40B4-BE49-F238E27FC236}">
                <a16:creationId xmlns:a16="http://schemas.microsoft.com/office/drawing/2014/main" id="{B278B793-64E6-2A41-B4D4-76E393DC3B5E}"/>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8403654" y="2988643"/>
            <a:ext cx="1029296" cy="1260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3">
            <a:extLst>
              <a:ext uri="{FF2B5EF4-FFF2-40B4-BE49-F238E27FC236}">
                <a16:creationId xmlns:a16="http://schemas.microsoft.com/office/drawing/2014/main" id="{60FEB45E-9DC6-2644-83CE-4383B0F25B3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156" name="Image 9" descr="PEGI 16">
            <a:extLst>
              <a:ext uri="{FF2B5EF4-FFF2-40B4-BE49-F238E27FC236}">
                <a16:creationId xmlns:a16="http://schemas.microsoft.com/office/drawing/2014/main" id="{DBE584D1-5446-8D42-AC99-2C2EF091A82D}"/>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8403654" y="4577189"/>
            <a:ext cx="1029296" cy="1260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5">
            <a:extLst>
              <a:ext uri="{FF2B5EF4-FFF2-40B4-BE49-F238E27FC236}">
                <a16:creationId xmlns:a16="http://schemas.microsoft.com/office/drawing/2014/main" id="{CA0D7424-4548-324E-B78F-E9419882E337}"/>
              </a:ext>
            </a:extLst>
          </p:cNvPr>
          <p:cNvSpPr>
            <a:spLocks noChangeArrowheads="1"/>
          </p:cNvSpPr>
          <p:nvPr/>
        </p:nvSpPr>
        <p:spPr bwMode="auto">
          <a:xfrm>
            <a:off x="5865963" y="47460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158" name="Image 8" descr="PEGI 18">
            <a:extLst>
              <a:ext uri="{FF2B5EF4-FFF2-40B4-BE49-F238E27FC236}">
                <a16:creationId xmlns:a16="http://schemas.microsoft.com/office/drawing/2014/main" id="{A2D690D1-A901-CE45-84D7-CB6AB3757A90}"/>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5463722" y="5495045"/>
            <a:ext cx="1029296" cy="12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35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wheel(1)">
                                      <p:cBhvr>
                                        <p:cTn id="7" dur="2000"/>
                                        <p:tgtEl>
                                          <p:spTgt spid="6150"/>
                                        </p:tgtEl>
                                      </p:cBhvr>
                                    </p:animEffect>
                                  </p:childTnLst>
                                </p:cTn>
                              </p:par>
                              <p:par>
                                <p:cTn id="8" presetID="21" presetClass="entr" presetSubtype="1" fill="hold" nodeType="withEffect">
                                  <p:stCondLst>
                                    <p:cond delay="0"/>
                                  </p:stCondLst>
                                  <p:childTnLst>
                                    <p:set>
                                      <p:cBhvr>
                                        <p:cTn id="9" dur="1" fill="hold">
                                          <p:stCondLst>
                                            <p:cond delay="0"/>
                                          </p:stCondLst>
                                        </p:cTn>
                                        <p:tgtEl>
                                          <p:spTgt spid="6152"/>
                                        </p:tgtEl>
                                        <p:attrNameLst>
                                          <p:attrName>style.visibility</p:attrName>
                                        </p:attrNameLst>
                                      </p:cBhvr>
                                      <p:to>
                                        <p:strVal val="visible"/>
                                      </p:to>
                                    </p:set>
                                    <p:animEffect transition="in" filter="wheel(1)">
                                      <p:cBhvr>
                                        <p:cTn id="10" dur="2000"/>
                                        <p:tgtEl>
                                          <p:spTgt spid="6152"/>
                                        </p:tgtEl>
                                      </p:cBhvr>
                                    </p:animEffect>
                                  </p:childTnLst>
                                </p:cTn>
                              </p:par>
                              <p:par>
                                <p:cTn id="11" presetID="21" presetClass="entr" presetSubtype="1" fill="hold" nodeType="withEffect">
                                  <p:stCondLst>
                                    <p:cond delay="0"/>
                                  </p:stCondLst>
                                  <p:childTnLst>
                                    <p:set>
                                      <p:cBhvr>
                                        <p:cTn id="12" dur="1" fill="hold">
                                          <p:stCondLst>
                                            <p:cond delay="0"/>
                                          </p:stCondLst>
                                        </p:cTn>
                                        <p:tgtEl>
                                          <p:spTgt spid="6154"/>
                                        </p:tgtEl>
                                        <p:attrNameLst>
                                          <p:attrName>style.visibility</p:attrName>
                                        </p:attrNameLst>
                                      </p:cBhvr>
                                      <p:to>
                                        <p:strVal val="visible"/>
                                      </p:to>
                                    </p:set>
                                    <p:animEffect transition="in" filter="wheel(1)">
                                      <p:cBhvr>
                                        <p:cTn id="13" dur="2000"/>
                                        <p:tgtEl>
                                          <p:spTgt spid="6154"/>
                                        </p:tgtEl>
                                      </p:cBhvr>
                                    </p:animEffect>
                                  </p:childTnLst>
                                </p:cTn>
                              </p:par>
                              <p:par>
                                <p:cTn id="14" presetID="21" presetClass="entr" presetSubtype="1" fill="hold" nodeType="withEffect">
                                  <p:stCondLst>
                                    <p:cond delay="0"/>
                                  </p:stCondLst>
                                  <p:childTnLst>
                                    <p:set>
                                      <p:cBhvr>
                                        <p:cTn id="15" dur="1" fill="hold">
                                          <p:stCondLst>
                                            <p:cond delay="0"/>
                                          </p:stCondLst>
                                        </p:cTn>
                                        <p:tgtEl>
                                          <p:spTgt spid="6156"/>
                                        </p:tgtEl>
                                        <p:attrNameLst>
                                          <p:attrName>style.visibility</p:attrName>
                                        </p:attrNameLst>
                                      </p:cBhvr>
                                      <p:to>
                                        <p:strVal val="visible"/>
                                      </p:to>
                                    </p:set>
                                    <p:animEffect transition="in" filter="wheel(1)">
                                      <p:cBhvr>
                                        <p:cTn id="16" dur="2000"/>
                                        <p:tgtEl>
                                          <p:spTgt spid="6156"/>
                                        </p:tgtEl>
                                      </p:cBhvr>
                                    </p:animEffect>
                                  </p:childTnLst>
                                </p:cTn>
                              </p:par>
                              <p:par>
                                <p:cTn id="17" presetID="21" presetClass="entr" presetSubtype="1" fill="hold" nodeType="withEffect">
                                  <p:stCondLst>
                                    <p:cond delay="0"/>
                                  </p:stCondLst>
                                  <p:childTnLst>
                                    <p:set>
                                      <p:cBhvr>
                                        <p:cTn id="18" dur="1" fill="hold">
                                          <p:stCondLst>
                                            <p:cond delay="0"/>
                                          </p:stCondLst>
                                        </p:cTn>
                                        <p:tgtEl>
                                          <p:spTgt spid="6158"/>
                                        </p:tgtEl>
                                        <p:attrNameLst>
                                          <p:attrName>style.visibility</p:attrName>
                                        </p:attrNameLst>
                                      </p:cBhvr>
                                      <p:to>
                                        <p:strVal val="visible"/>
                                      </p:to>
                                    </p:set>
                                    <p:animEffect transition="in" filter="wheel(1)">
                                      <p:cBhvr>
                                        <p:cTn id="19" dur="2000"/>
                                        <p:tgtEl>
                                          <p:spTgt spid="6158"/>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checkerboard(across)">
                                      <p:cBhvr>
                                        <p:cTn id="2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64F2420-7F1A-4842-9A26-04D011D722CF}"/>
              </a:ext>
            </a:extLst>
          </p:cNvPr>
          <p:cNvGraphicFramePr>
            <a:graphicFrameLocks noGrp="1"/>
          </p:cNvGraphicFramePr>
          <p:nvPr>
            <p:extLst>
              <p:ext uri="{D42A27DB-BD31-4B8C-83A1-F6EECF244321}">
                <p14:modId xmlns:p14="http://schemas.microsoft.com/office/powerpoint/2010/main" val="3543892035"/>
              </p:ext>
            </p:extLst>
          </p:nvPr>
        </p:nvGraphicFramePr>
        <p:xfrm>
          <a:off x="449694" y="1460578"/>
          <a:ext cx="11340523" cy="4843240"/>
        </p:xfrm>
        <a:graphic>
          <a:graphicData uri="http://schemas.openxmlformats.org/drawingml/2006/table">
            <a:tbl>
              <a:tblPr firstRow="1" firstCol="1" bandRow="1">
                <a:tableStyleId>{5C22544A-7EE6-4342-B048-85BDC9FD1C3A}</a:tableStyleId>
              </a:tblPr>
              <a:tblGrid>
                <a:gridCol w="3291033">
                  <a:extLst>
                    <a:ext uri="{9D8B030D-6E8A-4147-A177-3AD203B41FA5}">
                      <a16:colId xmlns:a16="http://schemas.microsoft.com/office/drawing/2014/main" val="1623199189"/>
                    </a:ext>
                  </a:extLst>
                </a:gridCol>
                <a:gridCol w="8049490">
                  <a:extLst>
                    <a:ext uri="{9D8B030D-6E8A-4147-A177-3AD203B41FA5}">
                      <a16:colId xmlns:a16="http://schemas.microsoft.com/office/drawing/2014/main" val="273137584"/>
                    </a:ext>
                  </a:extLst>
                </a:gridCol>
              </a:tblGrid>
              <a:tr h="4843240">
                <a:tc>
                  <a:txBody>
                    <a:bodyPr/>
                    <a:lstStyle/>
                    <a:p>
                      <a:pPr algn="ctr">
                        <a:lnSpc>
                          <a:spcPct val="120000"/>
                        </a:lnSpc>
                        <a:spcAft>
                          <a:spcPts val="300"/>
                        </a:spcAft>
                      </a:pP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300"/>
                        </a:spcAft>
                      </a:pPr>
                      <a:r>
                        <a:rPr lang="fr-FR" sz="2400" spc="0" dirty="0">
                          <a:effectLst/>
                        </a:rPr>
                        <a:t>PEGI  </a:t>
                      </a:r>
                    </a:p>
                    <a:p>
                      <a:pPr>
                        <a:lnSpc>
                          <a:spcPct val="120000"/>
                        </a:lnSpc>
                        <a:spcAft>
                          <a:spcPts val="300"/>
                        </a:spcAft>
                      </a:pPr>
                      <a:r>
                        <a:rPr lang="fr-FR" sz="2400" dirty="0">
                          <a:effectLst/>
                        </a:rPr>
                        <a:t>La classification </a:t>
                      </a:r>
                      <a:r>
                        <a:rPr lang="fr-FR" sz="2400" dirty="0">
                          <a:solidFill>
                            <a:schemeClr val="bg1"/>
                          </a:solidFill>
                          <a:effectLst/>
                        </a:rPr>
                        <a:t>destinée aux adultes </a:t>
                      </a:r>
                      <a:r>
                        <a:rPr lang="fr-FR" sz="2400" dirty="0">
                          <a:effectLst/>
                        </a:rPr>
                        <a:t>s’applique lorsque le degré de violence atteint un niveau où il rejoint une représentation de violence crue, de meurtre apparemment sans motivation ou de violence contre des personnages sans défense. La glorification des drogues illégales et les contacts sexuels explicites entrent également dans cette tranche d’âge</a:t>
                      </a:r>
                      <a:r>
                        <a:rPr lang="fr-FR" sz="1200" dirty="0">
                          <a:effectLst/>
                        </a:rPr>
                        <a:t>. </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06806858"/>
                  </a:ext>
                </a:extLst>
              </a:tr>
            </a:tbl>
          </a:graphicData>
        </a:graphic>
      </p:graphicFrame>
      <p:pic>
        <p:nvPicPr>
          <p:cNvPr id="5121" name="Image 8" descr="PEGI 18">
            <a:extLst>
              <a:ext uri="{FF2B5EF4-FFF2-40B4-BE49-F238E27FC236}">
                <a16:creationId xmlns:a16="http://schemas.microsoft.com/office/drawing/2014/main" id="{E7A67A1F-330E-5745-A262-E2EF45CE33BE}"/>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280967" y="2802198"/>
            <a:ext cx="1764507"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44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0936191-C440-9349-B043-5BC4EBEE39D4}"/>
              </a:ext>
            </a:extLst>
          </p:cNvPr>
          <p:cNvPicPr>
            <a:picLocks noChangeAspect="1"/>
          </p:cNvPicPr>
          <p:nvPr/>
        </p:nvPicPr>
        <p:blipFill rotWithShape="1">
          <a:blip r:embed="rId2"/>
          <a:srcRect l="12497" t="9983" r="9929"/>
          <a:stretch/>
        </p:blipFill>
        <p:spPr>
          <a:xfrm rot="982546">
            <a:off x="7661790" y="253319"/>
            <a:ext cx="3962401" cy="4598073"/>
          </a:xfrm>
          <a:prstGeom prst="rect">
            <a:avLst/>
          </a:prstGeom>
        </p:spPr>
      </p:pic>
      <p:pic>
        <p:nvPicPr>
          <p:cNvPr id="3" name="Image 2">
            <a:extLst>
              <a:ext uri="{FF2B5EF4-FFF2-40B4-BE49-F238E27FC236}">
                <a16:creationId xmlns:a16="http://schemas.microsoft.com/office/drawing/2014/main" id="{C83E295D-EF56-C742-947E-C54CD034ADC4}"/>
              </a:ext>
            </a:extLst>
          </p:cNvPr>
          <p:cNvPicPr>
            <a:picLocks noChangeAspect="1"/>
          </p:cNvPicPr>
          <p:nvPr/>
        </p:nvPicPr>
        <p:blipFill>
          <a:blip r:embed="rId3"/>
          <a:stretch>
            <a:fillRect/>
          </a:stretch>
        </p:blipFill>
        <p:spPr>
          <a:xfrm rot="20320499">
            <a:off x="681559" y="396489"/>
            <a:ext cx="2992344" cy="4311735"/>
          </a:xfrm>
          <a:prstGeom prst="rect">
            <a:avLst/>
          </a:prstGeom>
        </p:spPr>
      </p:pic>
      <p:pic>
        <p:nvPicPr>
          <p:cNvPr id="6" name="Image 5">
            <a:extLst>
              <a:ext uri="{FF2B5EF4-FFF2-40B4-BE49-F238E27FC236}">
                <a16:creationId xmlns:a16="http://schemas.microsoft.com/office/drawing/2014/main" id="{7A0EEE58-82D2-9243-91B5-95914C803960}"/>
              </a:ext>
            </a:extLst>
          </p:cNvPr>
          <p:cNvPicPr>
            <a:picLocks noChangeAspect="1"/>
          </p:cNvPicPr>
          <p:nvPr/>
        </p:nvPicPr>
        <p:blipFill rotWithShape="1">
          <a:blip r:embed="rId4"/>
          <a:srcRect t="13069"/>
          <a:stretch/>
        </p:blipFill>
        <p:spPr>
          <a:xfrm>
            <a:off x="4021517" y="919094"/>
            <a:ext cx="3072463" cy="3338624"/>
          </a:xfrm>
          <a:prstGeom prst="rect">
            <a:avLst/>
          </a:prstGeom>
        </p:spPr>
      </p:pic>
      <p:sp>
        <p:nvSpPr>
          <p:cNvPr id="4" name="ZoneTexte 3">
            <a:extLst>
              <a:ext uri="{FF2B5EF4-FFF2-40B4-BE49-F238E27FC236}">
                <a16:creationId xmlns:a16="http://schemas.microsoft.com/office/drawing/2014/main" id="{5C7FDCB0-539C-294B-8233-45D7CF4186A0}"/>
              </a:ext>
            </a:extLst>
          </p:cNvPr>
          <p:cNvSpPr txBox="1"/>
          <p:nvPr/>
        </p:nvSpPr>
        <p:spPr>
          <a:xfrm>
            <a:off x="335409" y="688262"/>
            <a:ext cx="11679382" cy="461665"/>
          </a:xfrm>
          <a:prstGeom prst="rect">
            <a:avLst/>
          </a:prstGeom>
          <a:solidFill>
            <a:schemeClr val="accent1"/>
          </a:solidFill>
          <a:ln>
            <a:solidFill>
              <a:schemeClr val="tx1"/>
            </a:solidFill>
          </a:ln>
        </p:spPr>
        <p:txBody>
          <a:bodyPr wrap="square" rtlCol="0">
            <a:spAutoFit/>
          </a:bodyPr>
          <a:lstStyle/>
          <a:p>
            <a:pPr algn="ctr"/>
            <a:r>
              <a:rPr lang="fr-FR" sz="2400" dirty="0">
                <a:latin typeface="Arial" panose="020B0604020202020204" pitchFamily="34" charset="0"/>
                <a:cs typeface="Arial" panose="020B0604020202020204" pitchFamily="34" charset="0"/>
              </a:rPr>
              <a:t>JEUX POUR LES ADULTES  </a:t>
            </a:r>
          </a:p>
        </p:txBody>
      </p:sp>
      <p:pic>
        <p:nvPicPr>
          <p:cNvPr id="8" name="Image 7">
            <a:extLst>
              <a:ext uri="{FF2B5EF4-FFF2-40B4-BE49-F238E27FC236}">
                <a16:creationId xmlns:a16="http://schemas.microsoft.com/office/drawing/2014/main" id="{DF836D6E-CA9F-2D49-AB28-B7B748EDB0BB}"/>
              </a:ext>
            </a:extLst>
          </p:cNvPr>
          <p:cNvPicPr>
            <a:picLocks noChangeAspect="1"/>
          </p:cNvPicPr>
          <p:nvPr/>
        </p:nvPicPr>
        <p:blipFill rotWithShape="1">
          <a:blip r:embed="rId5"/>
          <a:srcRect t="5512" b="15519"/>
          <a:stretch/>
        </p:blipFill>
        <p:spPr>
          <a:xfrm>
            <a:off x="3268763" y="3812600"/>
            <a:ext cx="4078881" cy="3008198"/>
          </a:xfrm>
          <a:prstGeom prst="rect">
            <a:avLst/>
          </a:prstGeom>
        </p:spPr>
      </p:pic>
    </p:spTree>
    <p:extLst>
      <p:ext uri="{BB962C8B-B14F-4D97-AF65-F5344CB8AC3E}">
        <p14:creationId xmlns:p14="http://schemas.microsoft.com/office/powerpoint/2010/main" val="60348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A376E6-4636-B74B-904E-AA5A6D0DC090}"/>
              </a:ext>
            </a:extLst>
          </p:cNvPr>
          <p:cNvSpPr>
            <a:spLocks noGrp="1"/>
          </p:cNvSpPr>
          <p:nvPr>
            <p:ph type="ctrTitle"/>
          </p:nvPr>
        </p:nvSpPr>
        <p:spPr>
          <a:xfrm>
            <a:off x="0" y="254605"/>
            <a:ext cx="12191999" cy="1825096"/>
          </a:xfrm>
        </p:spPr>
        <p:txBody>
          <a:bodyPr anchor="ctr">
            <a:normAutofit/>
          </a:bodyPr>
          <a:lstStyle/>
          <a:p>
            <a:pPr algn="ctr"/>
            <a:r>
              <a:rPr lang="fr-FR" sz="4800" dirty="0">
                <a:latin typeface="Arial" panose="020B0604020202020204" pitchFamily="34" charset="0"/>
                <a:cs typeface="Arial" panose="020B0604020202020204" pitchFamily="34" charset="0"/>
              </a:rPr>
              <a:t>Les DESCRIPTEURS de CONTENUS   PEGI</a:t>
            </a:r>
            <a:endParaRPr lang="fr-FR" sz="4800" dirty="0"/>
          </a:p>
        </p:txBody>
      </p:sp>
      <p:sp>
        <p:nvSpPr>
          <p:cNvPr id="3" name="Sous-titre 2">
            <a:extLst>
              <a:ext uri="{FF2B5EF4-FFF2-40B4-BE49-F238E27FC236}">
                <a16:creationId xmlns:a16="http://schemas.microsoft.com/office/drawing/2014/main" id="{3A9470D2-5F71-9D44-9E27-7CCE4C69AE0D}"/>
              </a:ext>
            </a:extLst>
          </p:cNvPr>
          <p:cNvSpPr>
            <a:spLocks noGrp="1"/>
          </p:cNvSpPr>
          <p:nvPr>
            <p:ph type="subTitle" idx="1"/>
          </p:nvPr>
        </p:nvSpPr>
        <p:spPr>
          <a:xfrm>
            <a:off x="3146247" y="1916782"/>
            <a:ext cx="6158780" cy="685800"/>
          </a:xfrm>
        </p:spPr>
        <p:txBody>
          <a:bodyPr>
            <a:normAutofit/>
          </a:bodyPr>
          <a:lstStyle/>
          <a:p>
            <a:r>
              <a:rPr lang="fr-FR" sz="4000" i="1" dirty="0">
                <a:solidFill>
                  <a:schemeClr val="accent2"/>
                </a:solidFill>
                <a:latin typeface="Arial" panose="020B0604020202020204" pitchFamily="34" charset="0"/>
                <a:cs typeface="Arial" panose="020B0604020202020204" pitchFamily="34" charset="0"/>
              </a:rPr>
              <a:t>Que signifient les logos ?</a:t>
            </a:r>
          </a:p>
        </p:txBody>
      </p:sp>
      <p:pic>
        <p:nvPicPr>
          <p:cNvPr id="4" name="Image 3">
            <a:extLst>
              <a:ext uri="{FF2B5EF4-FFF2-40B4-BE49-F238E27FC236}">
                <a16:creationId xmlns:a16="http://schemas.microsoft.com/office/drawing/2014/main" id="{0DB99298-52AD-AA46-ABBE-390FD675EE9B}"/>
              </a:ext>
            </a:extLst>
          </p:cNvPr>
          <p:cNvPicPr>
            <a:picLocks noChangeAspect="1"/>
          </p:cNvPicPr>
          <p:nvPr/>
        </p:nvPicPr>
        <p:blipFill>
          <a:blip r:embed="rId3"/>
          <a:stretch>
            <a:fillRect/>
          </a:stretch>
        </p:blipFill>
        <p:spPr>
          <a:xfrm>
            <a:off x="4562479" y="3848784"/>
            <a:ext cx="3634595" cy="1574343"/>
          </a:xfrm>
          <a:prstGeom prst="rect">
            <a:avLst/>
          </a:prstGeom>
        </p:spPr>
      </p:pic>
      <p:sp>
        <p:nvSpPr>
          <p:cNvPr id="6" name="Rectangle 7">
            <a:extLst>
              <a:ext uri="{FF2B5EF4-FFF2-40B4-BE49-F238E27FC236}">
                <a16:creationId xmlns:a16="http://schemas.microsoft.com/office/drawing/2014/main" id="{A4545ACC-2C59-3648-BA23-183272A3BBE8}"/>
              </a:ext>
            </a:extLst>
          </p:cNvPr>
          <p:cNvSpPr>
            <a:spLocks noChangeArrowheads="1"/>
          </p:cNvSpPr>
          <p:nvPr/>
        </p:nvSpPr>
        <p:spPr bwMode="auto">
          <a:xfrm>
            <a:off x="1210335" y="448505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9">
            <a:extLst>
              <a:ext uri="{FF2B5EF4-FFF2-40B4-BE49-F238E27FC236}">
                <a16:creationId xmlns:a16="http://schemas.microsoft.com/office/drawing/2014/main" id="{94CD98A2-F6AA-5542-B15E-19FF3E177EC7}"/>
              </a:ext>
            </a:extLst>
          </p:cNvPr>
          <p:cNvSpPr>
            <a:spLocks noChangeArrowheads="1"/>
          </p:cNvSpPr>
          <p:nvPr/>
        </p:nvSpPr>
        <p:spPr bwMode="auto">
          <a:xfrm>
            <a:off x="330440" y="3173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Rectangle 11">
            <a:extLst>
              <a:ext uri="{FF2B5EF4-FFF2-40B4-BE49-F238E27FC236}">
                <a16:creationId xmlns:a16="http://schemas.microsoft.com/office/drawing/2014/main" id="{A3319969-545C-9141-9BF4-D19074B29F09}"/>
              </a:ext>
            </a:extLst>
          </p:cNvPr>
          <p:cNvSpPr>
            <a:spLocks noChangeArrowheads="1"/>
          </p:cNvSpPr>
          <p:nvPr/>
        </p:nvSpPr>
        <p:spPr bwMode="auto">
          <a:xfrm>
            <a:off x="3209027" y="46533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3">
            <a:extLst>
              <a:ext uri="{FF2B5EF4-FFF2-40B4-BE49-F238E27FC236}">
                <a16:creationId xmlns:a16="http://schemas.microsoft.com/office/drawing/2014/main" id="{60FEB45E-9DC6-2644-83CE-4383B0F25B3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5" name="Image 47" descr="Violence">
            <a:extLst>
              <a:ext uri="{FF2B5EF4-FFF2-40B4-BE49-F238E27FC236}">
                <a16:creationId xmlns:a16="http://schemas.microsoft.com/office/drawing/2014/main" id="{90E77BF8-1342-5F46-93D4-E767AE3E3114}"/>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463364" y="2528633"/>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50" descr="Fear">
            <a:extLst>
              <a:ext uri="{FF2B5EF4-FFF2-40B4-BE49-F238E27FC236}">
                <a16:creationId xmlns:a16="http://schemas.microsoft.com/office/drawing/2014/main" id="{3F9562E6-730B-A645-B611-5C104DF9BB4B}"/>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710741" y="5575017"/>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52" descr="Sex">
            <a:extLst>
              <a:ext uri="{FF2B5EF4-FFF2-40B4-BE49-F238E27FC236}">
                <a16:creationId xmlns:a16="http://schemas.microsoft.com/office/drawing/2014/main" id="{2E0095D5-409C-D241-B694-7C1A49032221}"/>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2710741" y="405733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53" descr="Drugs">
            <a:extLst>
              <a:ext uri="{FF2B5EF4-FFF2-40B4-BE49-F238E27FC236}">
                <a16:creationId xmlns:a16="http://schemas.microsoft.com/office/drawing/2014/main" id="{49EEB35A-21A4-F641-B84E-9F08473055C1}"/>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8524015" y="2518214"/>
            <a:ext cx="1206500" cy="1206500"/>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49" descr="Bad Language">
            <a:extLst>
              <a:ext uri="{FF2B5EF4-FFF2-40B4-BE49-F238E27FC236}">
                <a16:creationId xmlns:a16="http://schemas.microsoft.com/office/drawing/2014/main" id="{3D50CBF5-648C-AB41-9BB8-75FAEFD5C547}"/>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8524015" y="5530533"/>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51" descr="Gambling">
            <a:extLst>
              <a:ext uri="{FF2B5EF4-FFF2-40B4-BE49-F238E27FC236}">
                <a16:creationId xmlns:a16="http://schemas.microsoft.com/office/drawing/2014/main" id="{7B8688C3-0F13-EF49-9F76-26C0488A93DA}"/>
              </a:ext>
            </a:extLst>
          </p:cNvPr>
          <p:cNvPicPr>
            <a:picLocks noChangeAspect="1" noChangeArrowheads="1"/>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2710937" y="2539661"/>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 54" descr="Discrimination">
            <a:extLst>
              <a:ext uri="{FF2B5EF4-FFF2-40B4-BE49-F238E27FC236}">
                <a16:creationId xmlns:a16="http://schemas.microsoft.com/office/drawing/2014/main" id="{C5A0C206-70AE-B54E-99C0-64E41FD6307B}"/>
              </a:ext>
            </a:extLst>
          </p:cNvPr>
          <p:cNvPicPr>
            <a:picLocks noChangeAspect="1" noChangeArrowheads="1"/>
          </p:cNvPicPr>
          <p:nvPr/>
        </p:nvPicPr>
        <p:blipFill>
          <a:blip r:embed="rId16" r:link="rId17">
            <a:extLst>
              <a:ext uri="{28A0092B-C50C-407E-A947-70E740481C1C}">
                <a14:useLocalDpi xmlns:a14="http://schemas.microsoft.com/office/drawing/2010/main" val="0"/>
              </a:ext>
            </a:extLst>
          </a:blip>
          <a:srcRect/>
          <a:stretch>
            <a:fillRect/>
          </a:stretch>
        </p:blipFill>
        <p:spPr bwMode="auto">
          <a:xfrm>
            <a:off x="5463364" y="5563989"/>
            <a:ext cx="1260000" cy="12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3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checkerboard(across)">
                                      <p:cBhvr>
                                        <p:cTn id="2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81B84AD-3882-0A4B-A68C-FC9F5901873F}"/>
              </a:ext>
            </a:extLst>
          </p:cNvPr>
          <p:cNvGraphicFramePr>
            <a:graphicFrameLocks noGrp="1"/>
          </p:cNvGraphicFramePr>
          <p:nvPr>
            <p:extLst>
              <p:ext uri="{D42A27DB-BD31-4B8C-83A1-F6EECF244321}">
                <p14:modId xmlns:p14="http://schemas.microsoft.com/office/powerpoint/2010/main" val="3184817150"/>
              </p:ext>
            </p:extLst>
          </p:nvPr>
        </p:nvGraphicFramePr>
        <p:xfrm>
          <a:off x="270210" y="1686496"/>
          <a:ext cx="11668747" cy="4006938"/>
        </p:xfrm>
        <a:graphic>
          <a:graphicData uri="http://schemas.openxmlformats.org/drawingml/2006/table">
            <a:tbl>
              <a:tblPr firstRow="1" firstCol="1" bandRow="1">
                <a:tableStyleId>{5C22544A-7EE6-4342-B048-85BDC9FD1C3A}</a:tableStyleId>
              </a:tblPr>
              <a:tblGrid>
                <a:gridCol w="2589368">
                  <a:extLst>
                    <a:ext uri="{9D8B030D-6E8A-4147-A177-3AD203B41FA5}">
                      <a16:colId xmlns:a16="http://schemas.microsoft.com/office/drawing/2014/main" val="1179784354"/>
                    </a:ext>
                  </a:extLst>
                </a:gridCol>
                <a:gridCol w="9079379">
                  <a:extLst>
                    <a:ext uri="{9D8B030D-6E8A-4147-A177-3AD203B41FA5}">
                      <a16:colId xmlns:a16="http://schemas.microsoft.com/office/drawing/2014/main" val="3711604618"/>
                    </a:ext>
                  </a:extLst>
                </a:gridCol>
              </a:tblGrid>
              <a:tr h="4006938">
                <a:tc>
                  <a:txBody>
                    <a:bodyPr/>
                    <a:lstStyle/>
                    <a:p>
                      <a:pPr algn="ctr">
                        <a:lnSpc>
                          <a:spcPct val="120000"/>
                        </a:lnSpc>
                        <a:spcAft>
                          <a:spcPts val="300"/>
                        </a:spcAft>
                      </a:pP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300"/>
                        </a:spcAft>
                      </a:pPr>
                      <a:r>
                        <a:rPr lang="fr-FR" sz="2400" dirty="0">
                          <a:effectLst/>
                          <a:latin typeface="Arial" panose="020B0604020202020204" pitchFamily="34" charset="0"/>
                          <a:cs typeface="Arial" panose="020B0604020202020204" pitchFamily="34" charset="0"/>
                        </a:rPr>
                        <a:t>Le jeu contient </a:t>
                      </a:r>
                      <a:r>
                        <a:rPr lang="fr-FR" sz="2400" dirty="0">
                          <a:solidFill>
                            <a:schemeClr val="bg1"/>
                          </a:solidFill>
                          <a:effectLst/>
                          <a:latin typeface="Arial" panose="020B0604020202020204" pitchFamily="34" charset="0"/>
                          <a:cs typeface="Arial" panose="020B0604020202020204" pitchFamily="34" charset="0"/>
                        </a:rPr>
                        <a:t>des scènes de violence</a:t>
                      </a:r>
                      <a:r>
                        <a:rPr lang="fr-FR" sz="2400" dirty="0">
                          <a:effectLst/>
                          <a:latin typeface="Arial" panose="020B0604020202020204" pitchFamily="34" charset="0"/>
                          <a:cs typeface="Arial" panose="020B0604020202020204" pitchFamily="34" charset="0"/>
                        </a:rPr>
                        <a:t>. Dans les jeux classés PEGI 7, les scènes de violence ne peuvent être ni réalistes ni détaillées. Les jeux PEGI 12 peuvent contenir de la violence dans un environnement imaginaire ou une violence non réaliste par rapport à des personnages à figure humaine, alors que les jeux classés PEGI 16 ou 18 contiennent des scènes de violence de plus en plus réalistes.</a:t>
                      </a:r>
                      <a:endParaRPr lang="fr-FR"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13378934"/>
                  </a:ext>
                </a:extLst>
              </a:tr>
            </a:tbl>
          </a:graphicData>
        </a:graphic>
      </p:graphicFrame>
      <p:pic>
        <p:nvPicPr>
          <p:cNvPr id="7169" name="Image 7" descr="Violence">
            <a:extLst>
              <a:ext uri="{FF2B5EF4-FFF2-40B4-BE49-F238E27FC236}">
                <a16:creationId xmlns:a16="http://schemas.microsoft.com/office/drawing/2014/main" id="{458FF5DE-19C2-4745-9E50-F4B7AADC6D5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66390" y="2789693"/>
            <a:ext cx="1800543" cy="18005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E0B8CCC-03C7-894A-AE4B-92D4A8A10F08}"/>
              </a:ext>
            </a:extLst>
          </p:cNvPr>
          <p:cNvSpPr/>
          <p:nvPr/>
        </p:nvSpPr>
        <p:spPr>
          <a:xfrm>
            <a:off x="699957" y="2007262"/>
            <a:ext cx="1443857" cy="461665"/>
          </a:xfrm>
          <a:prstGeom prst="rect">
            <a:avLst/>
          </a:prstGeom>
        </p:spPr>
        <p:txBody>
          <a:bodyPr wrap="none">
            <a:spAutoFit/>
          </a:bodyPr>
          <a:lstStyle/>
          <a:p>
            <a:r>
              <a:rPr lang="fr-FR" sz="2400" b="1" dirty="0">
                <a:latin typeface="Arial" panose="020B0604020202020204" pitchFamily="34" charset="0"/>
                <a:cs typeface="Arial" panose="020B0604020202020204" pitchFamily="34" charset="0"/>
              </a:rPr>
              <a:t>Violence</a:t>
            </a:r>
            <a:endParaRPr lang="fr-FR" b="1" dirty="0"/>
          </a:p>
        </p:txBody>
      </p:sp>
    </p:spTree>
    <p:extLst>
      <p:ext uri="{BB962C8B-B14F-4D97-AF65-F5344CB8AC3E}">
        <p14:creationId xmlns:p14="http://schemas.microsoft.com/office/powerpoint/2010/main" val="112898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159EB34-B4CA-EF42-BFC4-203FFD8BBEDE}"/>
              </a:ext>
            </a:extLst>
          </p:cNvPr>
          <p:cNvGraphicFramePr>
            <a:graphicFrameLocks noGrp="1"/>
          </p:cNvGraphicFramePr>
          <p:nvPr>
            <p:extLst>
              <p:ext uri="{D42A27DB-BD31-4B8C-83A1-F6EECF244321}">
                <p14:modId xmlns:p14="http://schemas.microsoft.com/office/powerpoint/2010/main" val="2134396010"/>
              </p:ext>
            </p:extLst>
          </p:nvPr>
        </p:nvGraphicFramePr>
        <p:xfrm>
          <a:off x="237531" y="1854513"/>
          <a:ext cx="11807724" cy="3049991"/>
        </p:xfrm>
        <a:graphic>
          <a:graphicData uri="http://schemas.openxmlformats.org/drawingml/2006/table">
            <a:tbl>
              <a:tblPr firstRow="1" firstCol="1" bandRow="1">
                <a:tableStyleId>{5C22544A-7EE6-4342-B048-85BDC9FD1C3A}</a:tableStyleId>
              </a:tblPr>
              <a:tblGrid>
                <a:gridCol w="2783803">
                  <a:extLst>
                    <a:ext uri="{9D8B030D-6E8A-4147-A177-3AD203B41FA5}">
                      <a16:colId xmlns:a16="http://schemas.microsoft.com/office/drawing/2014/main" val="1806231975"/>
                    </a:ext>
                  </a:extLst>
                </a:gridCol>
                <a:gridCol w="9023921">
                  <a:extLst>
                    <a:ext uri="{9D8B030D-6E8A-4147-A177-3AD203B41FA5}">
                      <a16:colId xmlns:a16="http://schemas.microsoft.com/office/drawing/2014/main" val="3062471060"/>
                    </a:ext>
                  </a:extLst>
                </a:gridCol>
              </a:tblGrid>
              <a:tr h="3049991">
                <a:tc>
                  <a:txBody>
                    <a:bodyPr/>
                    <a:lstStyle/>
                    <a:p>
                      <a:pPr algn="ctr">
                        <a:lnSpc>
                          <a:spcPct val="120000"/>
                        </a:lnSpc>
                        <a:spcAft>
                          <a:spcPts val="300"/>
                        </a:spcAft>
                      </a:pP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300"/>
                        </a:spcAft>
                      </a:pPr>
                      <a:r>
                        <a:rPr lang="fr-FR" sz="2400" dirty="0">
                          <a:effectLst/>
                          <a:latin typeface="Arial" panose="020B0604020202020204" pitchFamily="34" charset="0"/>
                          <a:cs typeface="Arial" panose="020B0604020202020204" pitchFamily="34" charset="0"/>
                        </a:rPr>
                        <a:t>Le jeu contient </a:t>
                      </a:r>
                      <a:r>
                        <a:rPr lang="fr-FR" sz="2400" dirty="0">
                          <a:solidFill>
                            <a:schemeClr val="bg1"/>
                          </a:solidFill>
                          <a:effectLst/>
                          <a:latin typeface="Arial" panose="020B0604020202020204" pitchFamily="34" charset="0"/>
                          <a:cs typeface="Arial" panose="020B0604020202020204" pitchFamily="34" charset="0"/>
                        </a:rPr>
                        <a:t>un langage grossier</a:t>
                      </a:r>
                      <a:r>
                        <a:rPr lang="fr-FR" sz="2400" dirty="0">
                          <a:effectLst/>
                          <a:latin typeface="Arial" panose="020B0604020202020204" pitchFamily="34" charset="0"/>
                          <a:cs typeface="Arial" panose="020B0604020202020204" pitchFamily="34" charset="0"/>
                        </a:rPr>
                        <a:t>. Ce descripteur peut apparaître sur les jeux classés PEGI 12 (grossièreté légère), PEGI 16 (jurons à caractère sexuel ou blasphèmes) ou PEGI 18 (jurons à caractère sexuel ou blasphèmes).</a:t>
                      </a:r>
                      <a:endParaRPr lang="fr-FR"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401560475"/>
                  </a:ext>
                </a:extLst>
              </a:tr>
            </a:tbl>
          </a:graphicData>
        </a:graphic>
      </p:graphicFrame>
      <p:sp>
        <p:nvSpPr>
          <p:cNvPr id="3" name="Rectangle 2">
            <a:extLst>
              <a:ext uri="{FF2B5EF4-FFF2-40B4-BE49-F238E27FC236}">
                <a16:creationId xmlns:a16="http://schemas.microsoft.com/office/drawing/2014/main" id="{3DD6FA46-2217-DD49-90EC-62CB3690A6BC}"/>
              </a:ext>
            </a:extLst>
          </p:cNvPr>
          <p:cNvSpPr>
            <a:spLocks noChangeArrowheads="1"/>
          </p:cNvSpPr>
          <p:nvPr/>
        </p:nvSpPr>
        <p:spPr bwMode="auto">
          <a:xfrm>
            <a:off x="659567" y="26382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049" name="Image 49" descr="Bad Language">
            <a:extLst>
              <a:ext uri="{FF2B5EF4-FFF2-40B4-BE49-F238E27FC236}">
                <a16:creationId xmlns:a16="http://schemas.microsoft.com/office/drawing/2014/main" id="{4F727C00-C35B-FA4F-AF03-AFE9985769F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59567" y="2638269"/>
            <a:ext cx="18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3DBEF19-6EA9-AC4A-8C2A-1B7831138C7D}"/>
              </a:ext>
            </a:extLst>
          </p:cNvPr>
          <p:cNvSpPr/>
          <p:nvPr/>
        </p:nvSpPr>
        <p:spPr>
          <a:xfrm>
            <a:off x="237531" y="1854513"/>
            <a:ext cx="2749471" cy="494751"/>
          </a:xfrm>
          <a:prstGeom prst="rect">
            <a:avLst/>
          </a:prstGeom>
        </p:spPr>
        <p:txBody>
          <a:bodyPr wrap="none">
            <a:spAutoFit/>
          </a:bodyPr>
          <a:lstStyle/>
          <a:p>
            <a:pPr>
              <a:lnSpc>
                <a:spcPct val="120000"/>
              </a:lnSpc>
              <a:spcAft>
                <a:spcPts val="300"/>
              </a:spcAft>
            </a:pPr>
            <a:r>
              <a:rPr lang="fr-FR" sz="2400" b="1" dirty="0">
                <a:latin typeface="Arial" panose="020B0604020202020204" pitchFamily="34" charset="0"/>
                <a:cs typeface="Arial" panose="020B0604020202020204" pitchFamily="34" charset="0"/>
              </a:rPr>
              <a:t>Langage grossier</a:t>
            </a:r>
          </a:p>
        </p:txBody>
      </p:sp>
    </p:spTree>
    <p:extLst>
      <p:ext uri="{BB962C8B-B14F-4D97-AF65-F5344CB8AC3E}">
        <p14:creationId xmlns:p14="http://schemas.microsoft.com/office/powerpoint/2010/main" val="45184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B5AE9E90-7940-654C-B7FE-054E64DEC0FD}"/>
              </a:ext>
            </a:extLst>
          </p:cNvPr>
          <p:cNvGraphicFramePr>
            <a:graphicFrameLocks noGrp="1"/>
          </p:cNvGraphicFramePr>
          <p:nvPr>
            <p:extLst>
              <p:ext uri="{D42A27DB-BD31-4B8C-83A1-F6EECF244321}">
                <p14:modId xmlns:p14="http://schemas.microsoft.com/office/powerpoint/2010/main" val="366620953"/>
              </p:ext>
            </p:extLst>
          </p:nvPr>
        </p:nvGraphicFramePr>
        <p:xfrm>
          <a:off x="147644" y="1641236"/>
          <a:ext cx="11772264" cy="2791516"/>
        </p:xfrm>
        <a:graphic>
          <a:graphicData uri="http://schemas.openxmlformats.org/drawingml/2006/table">
            <a:tbl>
              <a:tblPr firstRow="1" firstCol="1" bandRow="1">
                <a:tableStyleId>{5C22544A-7EE6-4342-B048-85BDC9FD1C3A}</a:tableStyleId>
              </a:tblPr>
              <a:tblGrid>
                <a:gridCol w="2612339">
                  <a:extLst>
                    <a:ext uri="{9D8B030D-6E8A-4147-A177-3AD203B41FA5}">
                      <a16:colId xmlns:a16="http://schemas.microsoft.com/office/drawing/2014/main" val="3879802701"/>
                    </a:ext>
                  </a:extLst>
                </a:gridCol>
                <a:gridCol w="9159925">
                  <a:extLst>
                    <a:ext uri="{9D8B030D-6E8A-4147-A177-3AD203B41FA5}">
                      <a16:colId xmlns:a16="http://schemas.microsoft.com/office/drawing/2014/main" val="1401910490"/>
                    </a:ext>
                  </a:extLst>
                </a:gridCol>
              </a:tblGrid>
              <a:tr h="2791516">
                <a:tc>
                  <a:txBody>
                    <a:bodyPr/>
                    <a:lstStyle/>
                    <a:p>
                      <a:pPr algn="ctr">
                        <a:lnSpc>
                          <a:spcPct val="120000"/>
                        </a:lnSpc>
                        <a:spcAft>
                          <a:spcPts val="0"/>
                        </a:spcAft>
                      </a:pP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300"/>
                        </a:spcAft>
                      </a:pPr>
                      <a:r>
                        <a:rPr lang="fr-FR" sz="2400" dirty="0">
                          <a:effectLst/>
                          <a:latin typeface="Arial" panose="020B0604020202020204" pitchFamily="34" charset="0"/>
                          <a:cs typeface="Arial" panose="020B0604020202020204" pitchFamily="34" charset="0"/>
                        </a:rPr>
                        <a:t>Ce descripteur peut apparaître sur des jeux PEGI 7 s’ils contiennent des images ou des sons susceptibles </a:t>
                      </a:r>
                      <a:r>
                        <a:rPr lang="fr-FR" sz="2400" dirty="0">
                          <a:solidFill>
                            <a:schemeClr val="bg1"/>
                          </a:solidFill>
                          <a:effectLst/>
                          <a:latin typeface="Arial" panose="020B0604020202020204" pitchFamily="34" charset="0"/>
                          <a:cs typeface="Arial" panose="020B0604020202020204" pitchFamily="34" charset="0"/>
                        </a:rPr>
                        <a:t>d’effrayer</a:t>
                      </a:r>
                      <a:r>
                        <a:rPr lang="fr-FR" sz="2400" dirty="0">
                          <a:effectLst/>
                          <a:latin typeface="Arial" panose="020B0604020202020204" pitchFamily="34" charset="0"/>
                          <a:cs typeface="Arial" panose="020B0604020202020204" pitchFamily="34" charset="0"/>
                        </a:rPr>
                        <a:t> ou de faire </a:t>
                      </a:r>
                      <a:r>
                        <a:rPr lang="fr-FR" sz="2400" dirty="0">
                          <a:solidFill>
                            <a:schemeClr val="bg1"/>
                          </a:solidFill>
                          <a:effectLst/>
                          <a:latin typeface="Arial" panose="020B0604020202020204" pitchFamily="34" charset="0"/>
                          <a:cs typeface="Arial" panose="020B0604020202020204" pitchFamily="34" charset="0"/>
                        </a:rPr>
                        <a:t>peur</a:t>
                      </a:r>
                      <a:r>
                        <a:rPr lang="fr-FR" sz="2400" dirty="0">
                          <a:effectLst/>
                          <a:latin typeface="Arial" panose="020B0604020202020204" pitchFamily="34" charset="0"/>
                          <a:cs typeface="Arial" panose="020B0604020202020204" pitchFamily="34" charset="0"/>
                        </a:rPr>
                        <a:t> aux jeunes enfants, ou sur des jeux PEGI 12 s’ils contiennent des sons ou des effets </a:t>
                      </a:r>
                      <a:r>
                        <a:rPr lang="fr-FR" sz="2400" dirty="0">
                          <a:solidFill>
                            <a:schemeClr val="bg1"/>
                          </a:solidFill>
                          <a:effectLst/>
                          <a:latin typeface="Arial" panose="020B0604020202020204" pitchFamily="34" charset="0"/>
                          <a:cs typeface="Arial" panose="020B0604020202020204" pitchFamily="34" charset="0"/>
                        </a:rPr>
                        <a:t>horrifiants</a:t>
                      </a:r>
                      <a:r>
                        <a:rPr lang="fr-FR" sz="2400" dirty="0">
                          <a:effectLst/>
                          <a:latin typeface="Arial" panose="020B0604020202020204" pitchFamily="34" charset="0"/>
                          <a:cs typeface="Arial" panose="020B0604020202020204" pitchFamily="34" charset="0"/>
                        </a:rPr>
                        <a:t> (mais sans aucun contenu violent).</a:t>
                      </a:r>
                      <a:endParaRPr lang="fr-FR"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975968821"/>
                  </a:ext>
                </a:extLst>
              </a:tr>
            </a:tbl>
          </a:graphicData>
        </a:graphic>
      </p:graphicFrame>
      <p:sp>
        <p:nvSpPr>
          <p:cNvPr id="3" name="Rectangle 2">
            <a:extLst>
              <a:ext uri="{FF2B5EF4-FFF2-40B4-BE49-F238E27FC236}">
                <a16:creationId xmlns:a16="http://schemas.microsoft.com/office/drawing/2014/main" id="{E52BDE51-C2E3-EA47-AAE3-548B5712DECD}"/>
              </a:ext>
            </a:extLst>
          </p:cNvPr>
          <p:cNvSpPr>
            <a:spLocks noChangeArrowheads="1"/>
          </p:cNvSpPr>
          <p:nvPr/>
        </p:nvSpPr>
        <p:spPr bwMode="auto">
          <a:xfrm>
            <a:off x="644577" y="248836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3073" name="Image 50" descr="Fear">
            <a:extLst>
              <a:ext uri="{FF2B5EF4-FFF2-40B4-BE49-F238E27FC236}">
                <a16:creationId xmlns:a16="http://schemas.microsoft.com/office/drawing/2014/main" id="{AEAC2679-45A6-894A-B778-825E899E4EC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9646" y="2278505"/>
            <a:ext cx="18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88D883D-190F-0C4E-8496-5195A851D995}"/>
              </a:ext>
            </a:extLst>
          </p:cNvPr>
          <p:cNvSpPr/>
          <p:nvPr/>
        </p:nvSpPr>
        <p:spPr>
          <a:xfrm>
            <a:off x="1005071" y="1686519"/>
            <a:ext cx="869149" cy="461665"/>
          </a:xfrm>
          <a:prstGeom prst="rect">
            <a:avLst/>
          </a:prstGeom>
        </p:spPr>
        <p:txBody>
          <a:bodyPr wrap="none">
            <a:spAutoFit/>
          </a:bodyPr>
          <a:lstStyle/>
          <a:p>
            <a:r>
              <a:rPr lang="fr-FR" sz="2400" b="1" dirty="0">
                <a:latin typeface="Arial" panose="020B0604020202020204" pitchFamily="34" charset="0"/>
                <a:cs typeface="Arial" panose="020B0604020202020204" pitchFamily="34" charset="0"/>
              </a:rPr>
              <a:t>Peur</a:t>
            </a:r>
            <a:endParaRPr lang="fr-FR" sz="2400" b="1" dirty="0"/>
          </a:p>
        </p:txBody>
      </p:sp>
    </p:spTree>
    <p:extLst>
      <p:ext uri="{BB962C8B-B14F-4D97-AF65-F5344CB8AC3E}">
        <p14:creationId xmlns:p14="http://schemas.microsoft.com/office/powerpoint/2010/main" val="244305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B8A7B0A2-FFE6-B848-B845-A8BC57D92F35}"/>
              </a:ext>
            </a:extLst>
          </p:cNvPr>
          <p:cNvGraphicFramePr>
            <a:graphicFrameLocks noGrp="1"/>
          </p:cNvGraphicFramePr>
          <p:nvPr>
            <p:extLst>
              <p:ext uri="{D42A27DB-BD31-4B8C-83A1-F6EECF244321}">
                <p14:modId xmlns:p14="http://schemas.microsoft.com/office/powerpoint/2010/main" val="1395184324"/>
              </p:ext>
            </p:extLst>
          </p:nvPr>
        </p:nvGraphicFramePr>
        <p:xfrm>
          <a:off x="132188" y="1727213"/>
          <a:ext cx="11755012" cy="3351686"/>
        </p:xfrm>
        <a:graphic>
          <a:graphicData uri="http://schemas.openxmlformats.org/drawingml/2006/table">
            <a:tbl>
              <a:tblPr firstRow="1" firstCol="1" bandRow="1">
                <a:tableStyleId>{5C22544A-7EE6-4342-B048-85BDC9FD1C3A}</a:tableStyleId>
              </a:tblPr>
              <a:tblGrid>
                <a:gridCol w="2608511">
                  <a:extLst>
                    <a:ext uri="{9D8B030D-6E8A-4147-A177-3AD203B41FA5}">
                      <a16:colId xmlns:a16="http://schemas.microsoft.com/office/drawing/2014/main" val="1597857658"/>
                    </a:ext>
                  </a:extLst>
                </a:gridCol>
                <a:gridCol w="9146501">
                  <a:extLst>
                    <a:ext uri="{9D8B030D-6E8A-4147-A177-3AD203B41FA5}">
                      <a16:colId xmlns:a16="http://schemas.microsoft.com/office/drawing/2014/main" val="3993811799"/>
                    </a:ext>
                  </a:extLst>
                </a:gridCol>
              </a:tblGrid>
              <a:tr h="3351686">
                <a:tc>
                  <a:txBody>
                    <a:bodyPr/>
                    <a:lstStyle/>
                    <a:p>
                      <a:pPr algn="ctr">
                        <a:lnSpc>
                          <a:spcPct val="120000"/>
                        </a:lnSpc>
                        <a:spcAft>
                          <a:spcPts val="0"/>
                        </a:spcAft>
                      </a:pP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300"/>
                        </a:spcAft>
                      </a:pPr>
                      <a:r>
                        <a:rPr lang="fr-FR" sz="2400" dirty="0">
                          <a:effectLst/>
                          <a:latin typeface="Arial" panose="020B0604020202020204" pitchFamily="34" charset="0"/>
                          <a:cs typeface="Arial" panose="020B0604020202020204" pitchFamily="34" charset="0"/>
                        </a:rPr>
                        <a:t>Le jeu présente des contenus qui encouragent ou enseignent les </a:t>
                      </a:r>
                      <a:r>
                        <a:rPr lang="fr-FR" sz="2400" dirty="0">
                          <a:solidFill>
                            <a:schemeClr val="bg1"/>
                          </a:solidFill>
                          <a:effectLst/>
                          <a:latin typeface="Arial" panose="020B0604020202020204" pitchFamily="34" charset="0"/>
                          <a:cs typeface="Arial" panose="020B0604020202020204" pitchFamily="34" charset="0"/>
                        </a:rPr>
                        <a:t>jeux de hasard</a:t>
                      </a:r>
                      <a:r>
                        <a:rPr lang="fr-FR" sz="2400" dirty="0">
                          <a:effectLst/>
                          <a:latin typeface="Arial" panose="020B0604020202020204" pitchFamily="34" charset="0"/>
                          <a:cs typeface="Arial" panose="020B0604020202020204" pitchFamily="34" charset="0"/>
                        </a:rPr>
                        <a:t>. Ces simulations de jeux concernent les </a:t>
                      </a:r>
                      <a:r>
                        <a:rPr lang="fr-FR" sz="2400" dirty="0">
                          <a:solidFill>
                            <a:schemeClr val="tx1"/>
                          </a:solidFill>
                          <a:effectLst/>
                          <a:latin typeface="Arial" panose="020B0604020202020204" pitchFamily="34" charset="0"/>
                          <a:cs typeface="Arial" panose="020B0604020202020204" pitchFamily="34" charset="0"/>
                        </a:rPr>
                        <a:t>jeux de hasard qui ont normalement lieu dans les </a:t>
                      </a:r>
                      <a:r>
                        <a:rPr lang="fr-FR" sz="2400" dirty="0">
                          <a:solidFill>
                            <a:schemeClr val="bg1"/>
                          </a:solidFill>
                          <a:effectLst/>
                          <a:latin typeface="Arial" panose="020B0604020202020204" pitchFamily="34" charset="0"/>
                          <a:cs typeface="Arial" panose="020B0604020202020204" pitchFamily="34" charset="0"/>
                        </a:rPr>
                        <a:t>casinos</a:t>
                      </a:r>
                      <a:r>
                        <a:rPr lang="fr-FR" sz="2400" dirty="0">
                          <a:solidFill>
                            <a:schemeClr val="tx1"/>
                          </a:solidFill>
                          <a:effectLst/>
                          <a:latin typeface="Arial" panose="020B0604020202020204" pitchFamily="34" charset="0"/>
                          <a:cs typeface="Arial" panose="020B0604020202020204" pitchFamily="34" charset="0"/>
                        </a:rPr>
                        <a:t> ou les salles de jeux de hasard. </a:t>
                      </a:r>
                      <a:r>
                        <a:rPr lang="fr-FR" sz="2400" dirty="0">
                          <a:effectLst/>
                          <a:latin typeface="Arial" panose="020B0604020202020204" pitchFamily="34" charset="0"/>
                          <a:cs typeface="Arial" panose="020B0604020202020204" pitchFamily="34" charset="0"/>
                        </a:rPr>
                        <a:t>Les jeux ayant ce type de contenus sont classés PEGI 12, PEGI 16 ou PEGI 18.</a:t>
                      </a:r>
                      <a:endParaRPr lang="fr-FR"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800902505"/>
                  </a:ext>
                </a:extLst>
              </a:tr>
            </a:tbl>
          </a:graphicData>
        </a:graphic>
      </p:graphicFrame>
      <p:pic>
        <p:nvPicPr>
          <p:cNvPr id="11265" name="Image 4" descr="Gambling">
            <a:extLst>
              <a:ext uri="{FF2B5EF4-FFF2-40B4-BE49-F238E27FC236}">
                <a16:creationId xmlns:a16="http://schemas.microsoft.com/office/drawing/2014/main" id="{6C674F3E-096F-D944-946A-EFAAC5699EEF}"/>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62874" y="2517710"/>
            <a:ext cx="18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5A53302-9A57-8D42-B5C8-749C65764521}"/>
              </a:ext>
            </a:extLst>
          </p:cNvPr>
          <p:cNvSpPr/>
          <p:nvPr/>
        </p:nvSpPr>
        <p:spPr>
          <a:xfrm>
            <a:off x="335802" y="1861411"/>
            <a:ext cx="2254143" cy="494751"/>
          </a:xfrm>
          <a:prstGeom prst="rect">
            <a:avLst/>
          </a:prstGeom>
        </p:spPr>
        <p:txBody>
          <a:bodyPr wrap="none">
            <a:spAutoFit/>
          </a:bodyPr>
          <a:lstStyle/>
          <a:p>
            <a:pPr>
              <a:lnSpc>
                <a:spcPct val="120000"/>
              </a:lnSpc>
              <a:spcAft>
                <a:spcPts val="300"/>
              </a:spcAft>
            </a:pPr>
            <a:r>
              <a:rPr lang="fr-FR" sz="2400" b="1" dirty="0">
                <a:latin typeface="Arial" panose="020B0604020202020204" pitchFamily="34" charset="0"/>
                <a:cs typeface="Arial" panose="020B0604020202020204" pitchFamily="34" charset="0"/>
              </a:rPr>
              <a:t>Jeu de hasard</a:t>
            </a:r>
          </a:p>
        </p:txBody>
      </p:sp>
    </p:spTree>
    <p:extLst>
      <p:ext uri="{BB962C8B-B14F-4D97-AF65-F5344CB8AC3E}">
        <p14:creationId xmlns:p14="http://schemas.microsoft.com/office/powerpoint/2010/main" val="234146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B7129255-1EBF-9F4C-AE7E-BD60B2E1552D}"/>
              </a:ext>
            </a:extLst>
          </p:cNvPr>
          <p:cNvGraphicFramePr>
            <a:graphicFrameLocks noGrp="1"/>
          </p:cNvGraphicFramePr>
          <p:nvPr>
            <p:extLst>
              <p:ext uri="{D42A27DB-BD31-4B8C-83A1-F6EECF244321}">
                <p14:modId xmlns:p14="http://schemas.microsoft.com/office/powerpoint/2010/main" val="2506551668"/>
              </p:ext>
            </p:extLst>
          </p:nvPr>
        </p:nvGraphicFramePr>
        <p:xfrm>
          <a:off x="132188" y="1727213"/>
          <a:ext cx="11755012" cy="3351686"/>
        </p:xfrm>
        <a:graphic>
          <a:graphicData uri="http://schemas.openxmlformats.org/drawingml/2006/table">
            <a:tbl>
              <a:tblPr firstRow="1" firstCol="1" bandRow="1">
                <a:tableStyleId>{5C22544A-7EE6-4342-B048-85BDC9FD1C3A}</a:tableStyleId>
              </a:tblPr>
              <a:tblGrid>
                <a:gridCol w="2608511">
                  <a:extLst>
                    <a:ext uri="{9D8B030D-6E8A-4147-A177-3AD203B41FA5}">
                      <a16:colId xmlns:a16="http://schemas.microsoft.com/office/drawing/2014/main" val="1597857658"/>
                    </a:ext>
                  </a:extLst>
                </a:gridCol>
                <a:gridCol w="9146501">
                  <a:extLst>
                    <a:ext uri="{9D8B030D-6E8A-4147-A177-3AD203B41FA5}">
                      <a16:colId xmlns:a16="http://schemas.microsoft.com/office/drawing/2014/main" val="3993811799"/>
                    </a:ext>
                  </a:extLst>
                </a:gridCol>
              </a:tblGrid>
              <a:tr h="3351686">
                <a:tc>
                  <a:txBody>
                    <a:bodyPr/>
                    <a:lstStyle/>
                    <a:p>
                      <a:pPr algn="ctr">
                        <a:lnSpc>
                          <a:spcPct val="120000"/>
                        </a:lnSpc>
                        <a:spcAft>
                          <a:spcPts val="0"/>
                        </a:spcAft>
                      </a:pP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fr-FR" sz="2400" b="1" kern="1200" dirty="0">
                          <a:solidFill>
                            <a:schemeClr val="lt1"/>
                          </a:solidFill>
                          <a:effectLst/>
                          <a:latin typeface="Arial" panose="020B0604020202020204" pitchFamily="34" charset="0"/>
                          <a:ea typeface="+mn-ea"/>
                          <a:cs typeface="Arial" panose="020B0604020202020204" pitchFamily="34" charset="0"/>
                        </a:rPr>
                        <a:t>Ce descripteur peut accompagner une classification PEGI 12 si le jeu contient des insinuations à caractère </a:t>
                      </a:r>
                      <a:r>
                        <a:rPr lang="fr-FR" sz="2400" b="1" kern="1200" dirty="0">
                          <a:solidFill>
                            <a:schemeClr val="bg1"/>
                          </a:solidFill>
                          <a:effectLst/>
                          <a:latin typeface="Arial" panose="020B0604020202020204" pitchFamily="34" charset="0"/>
                          <a:ea typeface="+mn-ea"/>
                          <a:cs typeface="Arial" panose="020B0604020202020204" pitchFamily="34" charset="0"/>
                        </a:rPr>
                        <a:t>sexuel</a:t>
                      </a:r>
                      <a:r>
                        <a:rPr lang="fr-FR" sz="2400" b="1" kern="1200" dirty="0">
                          <a:solidFill>
                            <a:schemeClr val="lt1"/>
                          </a:solidFill>
                          <a:effectLst/>
                          <a:latin typeface="Arial" panose="020B0604020202020204" pitchFamily="34" charset="0"/>
                          <a:ea typeface="+mn-ea"/>
                          <a:cs typeface="Arial" panose="020B0604020202020204" pitchFamily="34" charset="0"/>
                        </a:rPr>
                        <a:t>, une classification PEGI 16 s’il contient des scènes de </a:t>
                      </a:r>
                      <a:r>
                        <a:rPr lang="fr-FR" sz="2400" b="1" kern="1200" dirty="0">
                          <a:solidFill>
                            <a:schemeClr val="bg1"/>
                          </a:solidFill>
                          <a:effectLst/>
                          <a:latin typeface="Arial" panose="020B0604020202020204" pitchFamily="34" charset="0"/>
                          <a:ea typeface="+mn-ea"/>
                          <a:cs typeface="Arial" panose="020B0604020202020204" pitchFamily="34" charset="0"/>
                        </a:rPr>
                        <a:t>nudité</a:t>
                      </a:r>
                      <a:r>
                        <a:rPr lang="fr-FR" sz="2400" b="1" kern="1200" dirty="0">
                          <a:solidFill>
                            <a:schemeClr val="lt1"/>
                          </a:solidFill>
                          <a:effectLst/>
                          <a:latin typeface="Arial" panose="020B0604020202020204" pitchFamily="34" charset="0"/>
                          <a:ea typeface="+mn-ea"/>
                          <a:cs typeface="Arial" panose="020B0604020202020204" pitchFamily="34" charset="0"/>
                        </a:rPr>
                        <a:t>.</a:t>
                      </a:r>
                      <a:r>
                        <a:rPr lang="fr-FR" sz="2400" b="1" dirty="0">
                          <a:effectLst/>
                          <a:latin typeface="Arial" panose="020B0604020202020204" pitchFamily="34" charset="0"/>
                          <a:cs typeface="Arial" panose="020B0604020202020204" pitchFamily="34" charset="0"/>
                        </a:rPr>
                        <a:t> </a:t>
                      </a:r>
                      <a:endParaRPr lang="fr-FR" sz="2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800902505"/>
                  </a:ext>
                </a:extLst>
              </a:tr>
            </a:tbl>
          </a:graphicData>
        </a:graphic>
      </p:graphicFrame>
      <p:sp>
        <p:nvSpPr>
          <p:cNvPr id="4" name="Rectangle 3">
            <a:extLst>
              <a:ext uri="{FF2B5EF4-FFF2-40B4-BE49-F238E27FC236}">
                <a16:creationId xmlns:a16="http://schemas.microsoft.com/office/drawing/2014/main" id="{53EFA2EF-17E8-724F-A983-D08D6BEABB80}"/>
              </a:ext>
            </a:extLst>
          </p:cNvPr>
          <p:cNvSpPr/>
          <p:nvPr/>
        </p:nvSpPr>
        <p:spPr>
          <a:xfrm>
            <a:off x="743262" y="1910834"/>
            <a:ext cx="904415" cy="461665"/>
          </a:xfrm>
          <a:prstGeom prst="rect">
            <a:avLst/>
          </a:prstGeom>
        </p:spPr>
        <p:txBody>
          <a:bodyPr wrap="none">
            <a:spAutoFit/>
          </a:bodyPr>
          <a:lstStyle/>
          <a:p>
            <a:r>
              <a:rPr lang="fr-FR" sz="2400" b="1" dirty="0">
                <a:solidFill>
                  <a:schemeClr val="lt1"/>
                </a:solidFill>
                <a:latin typeface="Arial" panose="020B0604020202020204" pitchFamily="34" charset="0"/>
                <a:cs typeface="Arial" panose="020B0604020202020204" pitchFamily="34" charset="0"/>
              </a:rPr>
              <a:t>Sexe</a:t>
            </a:r>
            <a:endParaRPr lang="fr-FR" sz="2400" dirty="0"/>
          </a:p>
        </p:txBody>
      </p:sp>
      <p:sp>
        <p:nvSpPr>
          <p:cNvPr id="5" name="Rectangle 2">
            <a:extLst>
              <a:ext uri="{FF2B5EF4-FFF2-40B4-BE49-F238E27FC236}">
                <a16:creationId xmlns:a16="http://schemas.microsoft.com/office/drawing/2014/main" id="{671C9E02-C4DF-B843-B9E7-28D0B5600D06}"/>
              </a:ext>
            </a:extLst>
          </p:cNvPr>
          <p:cNvSpPr>
            <a:spLocks noChangeArrowheads="1"/>
          </p:cNvSpPr>
          <p:nvPr/>
        </p:nvSpPr>
        <p:spPr bwMode="auto">
          <a:xfrm>
            <a:off x="2324746" y="30996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4097" name="Image 59" descr="Sex">
            <a:extLst>
              <a:ext uri="{FF2B5EF4-FFF2-40B4-BE49-F238E27FC236}">
                <a16:creationId xmlns:a16="http://schemas.microsoft.com/office/drawing/2014/main" id="{8C82AFD5-EE69-2840-80DE-C87182E935E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24746" y="2556120"/>
            <a:ext cx="180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59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B7129255-1EBF-9F4C-AE7E-BD60B2E1552D}"/>
              </a:ext>
            </a:extLst>
          </p:cNvPr>
          <p:cNvGraphicFramePr>
            <a:graphicFrameLocks noGrp="1"/>
          </p:cNvGraphicFramePr>
          <p:nvPr>
            <p:extLst>
              <p:ext uri="{D42A27DB-BD31-4B8C-83A1-F6EECF244321}">
                <p14:modId xmlns:p14="http://schemas.microsoft.com/office/powerpoint/2010/main" val="3887801735"/>
              </p:ext>
            </p:extLst>
          </p:nvPr>
        </p:nvGraphicFramePr>
        <p:xfrm>
          <a:off x="132188" y="1727213"/>
          <a:ext cx="11755012" cy="3351686"/>
        </p:xfrm>
        <a:graphic>
          <a:graphicData uri="http://schemas.openxmlformats.org/drawingml/2006/table">
            <a:tbl>
              <a:tblPr firstRow="1" firstCol="1" bandRow="1">
                <a:tableStyleId>{5C22544A-7EE6-4342-B048-85BDC9FD1C3A}</a:tableStyleId>
              </a:tblPr>
              <a:tblGrid>
                <a:gridCol w="2608511">
                  <a:extLst>
                    <a:ext uri="{9D8B030D-6E8A-4147-A177-3AD203B41FA5}">
                      <a16:colId xmlns:a16="http://schemas.microsoft.com/office/drawing/2014/main" val="1597857658"/>
                    </a:ext>
                  </a:extLst>
                </a:gridCol>
                <a:gridCol w="9146501">
                  <a:extLst>
                    <a:ext uri="{9D8B030D-6E8A-4147-A177-3AD203B41FA5}">
                      <a16:colId xmlns:a16="http://schemas.microsoft.com/office/drawing/2014/main" val="3993811799"/>
                    </a:ext>
                  </a:extLst>
                </a:gridCol>
              </a:tblGrid>
              <a:tr h="3351686">
                <a:tc>
                  <a:txBody>
                    <a:bodyPr/>
                    <a:lstStyle/>
                    <a:p>
                      <a:pPr algn="ctr">
                        <a:lnSpc>
                          <a:spcPct val="120000"/>
                        </a:lnSpc>
                        <a:spcAft>
                          <a:spcPts val="0"/>
                        </a:spcAft>
                      </a:pP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l" defTabSz="914400" rtl="0" eaLnBrk="1" fontAlgn="auto" latinLnBrk="0" hangingPunct="1">
                        <a:lnSpc>
                          <a:spcPct val="120000"/>
                        </a:lnSpc>
                        <a:spcBef>
                          <a:spcPts val="0"/>
                        </a:spcBef>
                        <a:spcAft>
                          <a:spcPts val="300"/>
                        </a:spcAft>
                        <a:buClrTx/>
                        <a:buSzTx/>
                        <a:buFontTx/>
                        <a:buNone/>
                        <a:tabLst/>
                        <a:defRPr/>
                      </a:pPr>
                      <a:endParaRPr lang="fr-FR" sz="24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l" defTabSz="914400" rtl="0" eaLnBrk="1" fontAlgn="auto" latinLnBrk="0" hangingPunct="1">
                        <a:lnSpc>
                          <a:spcPct val="120000"/>
                        </a:lnSpc>
                        <a:spcBef>
                          <a:spcPts val="0"/>
                        </a:spcBef>
                        <a:spcAft>
                          <a:spcPts val="300"/>
                        </a:spcAft>
                        <a:buClrTx/>
                        <a:buSzTx/>
                        <a:buFontTx/>
                        <a:buNone/>
                        <a:tabLst/>
                        <a:defRPr/>
                      </a:pPr>
                      <a:r>
                        <a:rPr lang="fr-FR" sz="2400" b="0" dirty="0">
                          <a:effectLst/>
                          <a:latin typeface="Arial" panose="020B0604020202020204" pitchFamily="34" charset="0"/>
                          <a:ea typeface="Times New Roman" panose="02020603050405020304" pitchFamily="18" charset="0"/>
                          <a:cs typeface="Arial" panose="020B0604020202020204" pitchFamily="34" charset="0"/>
                        </a:rPr>
                        <a:t>Le jeu se réfère à ou décrit la consommation de </a:t>
                      </a:r>
                      <a:r>
                        <a:rPr lang="fr-FR" sz="24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drogues</a:t>
                      </a:r>
                      <a:r>
                        <a:rPr lang="fr-FR" sz="2400" b="0" dirty="0">
                          <a:effectLst/>
                          <a:latin typeface="Arial" panose="020B0604020202020204" pitchFamily="34" charset="0"/>
                          <a:ea typeface="Times New Roman" panose="02020603050405020304" pitchFamily="18" charset="0"/>
                          <a:cs typeface="Arial" panose="020B0604020202020204" pitchFamily="34" charset="0"/>
                        </a:rPr>
                        <a:t> illégales, d’alcool ou de tabac. </a:t>
                      </a:r>
                    </a:p>
                    <a:p>
                      <a:pPr marL="0" marR="0" indent="0" algn="l" defTabSz="914400" rtl="0" eaLnBrk="1" fontAlgn="auto" latinLnBrk="0" hangingPunct="1">
                        <a:lnSpc>
                          <a:spcPct val="120000"/>
                        </a:lnSpc>
                        <a:spcBef>
                          <a:spcPts val="0"/>
                        </a:spcBef>
                        <a:spcAft>
                          <a:spcPts val="300"/>
                        </a:spcAft>
                        <a:buClrTx/>
                        <a:buSzTx/>
                        <a:buFontTx/>
                        <a:buNone/>
                        <a:tabLst/>
                        <a:defRPr/>
                      </a:pPr>
                      <a:r>
                        <a:rPr lang="fr-FR" sz="2400" b="0" dirty="0">
                          <a:effectLst/>
                          <a:latin typeface="Arial" panose="020B0604020202020204" pitchFamily="34" charset="0"/>
                          <a:ea typeface="Times New Roman" panose="02020603050405020304" pitchFamily="18" charset="0"/>
                          <a:cs typeface="Arial" panose="020B0604020202020204" pitchFamily="34" charset="0"/>
                        </a:rPr>
                        <a:t>Les jeux sur lesquels apparaissent ce descripteur de contenu sont toujours classés PEGI 16 ou PEGI 18. </a:t>
                      </a:r>
                    </a:p>
                  </a:txBody>
                  <a:tcPr marL="68580" marR="68580" marT="0" marB="0" anchor="ctr"/>
                </a:tc>
                <a:extLst>
                  <a:ext uri="{0D108BD9-81ED-4DB2-BD59-A6C34878D82A}">
                    <a16:rowId xmlns:a16="http://schemas.microsoft.com/office/drawing/2014/main" val="2800902505"/>
                  </a:ext>
                </a:extLst>
              </a:tr>
            </a:tbl>
          </a:graphicData>
        </a:graphic>
      </p:graphicFrame>
      <p:sp>
        <p:nvSpPr>
          <p:cNvPr id="4" name="Rectangle 3">
            <a:extLst>
              <a:ext uri="{FF2B5EF4-FFF2-40B4-BE49-F238E27FC236}">
                <a16:creationId xmlns:a16="http://schemas.microsoft.com/office/drawing/2014/main" id="{5828A82E-C022-0449-97AE-B4AFDC76DABB}"/>
              </a:ext>
            </a:extLst>
          </p:cNvPr>
          <p:cNvSpPr/>
          <p:nvPr/>
        </p:nvSpPr>
        <p:spPr>
          <a:xfrm>
            <a:off x="397934" y="1930469"/>
            <a:ext cx="1433406" cy="461665"/>
          </a:xfrm>
          <a:prstGeom prst="rect">
            <a:avLst/>
          </a:prstGeom>
        </p:spPr>
        <p:txBody>
          <a:bodyPr wrap="none">
            <a:spAutoFit/>
          </a:bodyPr>
          <a:lstStyle/>
          <a:p>
            <a:r>
              <a:rPr lang="fr-FR" sz="2400" b="1" dirty="0">
                <a:latin typeface="Arial" panose="020B0604020202020204" pitchFamily="34" charset="0"/>
                <a:ea typeface="Times New Roman" panose="02020603050405020304" pitchFamily="18" charset="0"/>
                <a:cs typeface="Arial" panose="020B0604020202020204" pitchFamily="34" charset="0"/>
              </a:rPr>
              <a:t>Drogues</a:t>
            </a:r>
            <a:endParaRPr lang="fr-FR" sz="2400" b="1" dirty="0"/>
          </a:p>
        </p:txBody>
      </p:sp>
      <p:sp>
        <p:nvSpPr>
          <p:cNvPr id="5" name="Rectangle 2">
            <a:extLst>
              <a:ext uri="{FF2B5EF4-FFF2-40B4-BE49-F238E27FC236}">
                <a16:creationId xmlns:a16="http://schemas.microsoft.com/office/drawing/2014/main" id="{4E3A5A73-672D-8141-B4B4-E7BAD690C9F5}"/>
              </a:ext>
            </a:extLst>
          </p:cNvPr>
          <p:cNvSpPr>
            <a:spLocks noChangeAspect="1" noChangeArrowheads="1"/>
          </p:cNvSpPr>
          <p:nvPr/>
        </p:nvSpPr>
        <p:spPr bwMode="auto">
          <a:xfrm>
            <a:off x="0" y="0"/>
            <a:ext cx="12192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5121" name="Image 60" descr="Drugs">
            <a:extLst>
              <a:ext uri="{FF2B5EF4-FFF2-40B4-BE49-F238E27FC236}">
                <a16:creationId xmlns:a16="http://schemas.microsoft.com/office/drawing/2014/main" id="{5047B2D9-E8EA-C64E-8A57-8B938E818BE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7934" y="2835516"/>
            <a:ext cx="180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56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B7129255-1EBF-9F4C-AE7E-BD60B2E1552D}"/>
              </a:ext>
            </a:extLst>
          </p:cNvPr>
          <p:cNvGraphicFramePr>
            <a:graphicFrameLocks noGrp="1"/>
          </p:cNvGraphicFramePr>
          <p:nvPr>
            <p:extLst>
              <p:ext uri="{D42A27DB-BD31-4B8C-83A1-F6EECF244321}">
                <p14:modId xmlns:p14="http://schemas.microsoft.com/office/powerpoint/2010/main" val="3296955809"/>
              </p:ext>
            </p:extLst>
          </p:nvPr>
        </p:nvGraphicFramePr>
        <p:xfrm>
          <a:off x="132188" y="1841381"/>
          <a:ext cx="11755012" cy="3351686"/>
        </p:xfrm>
        <a:graphic>
          <a:graphicData uri="http://schemas.openxmlformats.org/drawingml/2006/table">
            <a:tbl>
              <a:tblPr firstRow="1" firstCol="1" bandRow="1">
                <a:tableStyleId>{5C22544A-7EE6-4342-B048-85BDC9FD1C3A}</a:tableStyleId>
              </a:tblPr>
              <a:tblGrid>
                <a:gridCol w="2608511">
                  <a:extLst>
                    <a:ext uri="{9D8B030D-6E8A-4147-A177-3AD203B41FA5}">
                      <a16:colId xmlns:a16="http://schemas.microsoft.com/office/drawing/2014/main" val="1597857658"/>
                    </a:ext>
                  </a:extLst>
                </a:gridCol>
                <a:gridCol w="9146501">
                  <a:extLst>
                    <a:ext uri="{9D8B030D-6E8A-4147-A177-3AD203B41FA5}">
                      <a16:colId xmlns:a16="http://schemas.microsoft.com/office/drawing/2014/main" val="3993811799"/>
                    </a:ext>
                  </a:extLst>
                </a:gridCol>
              </a:tblGrid>
              <a:tr h="3351686">
                <a:tc>
                  <a:txBody>
                    <a:bodyPr/>
                    <a:lstStyle/>
                    <a:p>
                      <a:pPr algn="ctr">
                        <a:lnSpc>
                          <a:spcPct val="120000"/>
                        </a:lnSpc>
                        <a:spcAft>
                          <a:spcPts val="0"/>
                        </a:spcAft>
                      </a:pP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20000"/>
                        </a:lnSpc>
                        <a:spcBef>
                          <a:spcPts val="0"/>
                        </a:spcBef>
                        <a:spcAft>
                          <a:spcPts val="300"/>
                        </a:spcAft>
                        <a:buClrTx/>
                        <a:buSzTx/>
                        <a:buFontTx/>
                        <a:buNone/>
                        <a:tabLst/>
                        <a:defRPr/>
                      </a:pPr>
                      <a:endParaRPr lang="fr-FR" sz="2400" b="1"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l" defTabSz="914400" rtl="0" eaLnBrk="1" fontAlgn="auto" latinLnBrk="0" hangingPunct="1">
                        <a:lnSpc>
                          <a:spcPct val="120000"/>
                        </a:lnSpc>
                        <a:spcBef>
                          <a:spcPts val="0"/>
                        </a:spcBef>
                        <a:spcAft>
                          <a:spcPts val="300"/>
                        </a:spcAft>
                        <a:buClrTx/>
                        <a:buSzTx/>
                        <a:buFontTx/>
                        <a:buNone/>
                        <a:tabLst/>
                        <a:defRPr/>
                      </a:pPr>
                      <a:r>
                        <a:rPr lang="fr-FR" sz="2400" b="1" dirty="0">
                          <a:effectLst/>
                          <a:latin typeface="Arial" panose="020B0604020202020204" pitchFamily="34" charset="0"/>
                          <a:ea typeface="Times New Roman" panose="02020603050405020304" pitchFamily="18" charset="0"/>
                          <a:cs typeface="Arial" panose="020B0604020202020204" pitchFamily="34" charset="0"/>
                        </a:rPr>
                        <a:t>Le jeu contient des </a:t>
                      </a:r>
                      <a:r>
                        <a:rPr lang="fr-FR" sz="2400" b="1" u="sng" dirty="0">
                          <a:effectLst/>
                          <a:latin typeface="Arial" panose="020B0604020202020204" pitchFamily="34" charset="0"/>
                          <a:ea typeface="Times New Roman" panose="02020603050405020304" pitchFamily="18" charset="0"/>
                          <a:cs typeface="Arial" panose="020B0604020202020204" pitchFamily="34" charset="0"/>
                        </a:rPr>
                        <a:t>représentations ethniques, religieuses, nationalistes</a:t>
                      </a:r>
                      <a:r>
                        <a:rPr lang="fr-FR" sz="2400" b="1" dirty="0">
                          <a:effectLst/>
                          <a:latin typeface="Arial" panose="020B0604020202020204" pitchFamily="34" charset="0"/>
                          <a:ea typeface="Times New Roman" panose="02020603050405020304" pitchFamily="18" charset="0"/>
                          <a:cs typeface="Arial" panose="020B0604020202020204" pitchFamily="34" charset="0"/>
                        </a:rPr>
                        <a:t>, de genre ou autres stéréotypes susceptibles d’encourager la </a:t>
                      </a:r>
                      <a:r>
                        <a:rPr lang="fr-FR" sz="2400" b="1" u="sng" dirty="0">
                          <a:effectLst/>
                          <a:latin typeface="Arial" panose="020B0604020202020204" pitchFamily="34" charset="0"/>
                          <a:ea typeface="Times New Roman" panose="02020603050405020304" pitchFamily="18" charset="0"/>
                          <a:cs typeface="Arial" panose="020B0604020202020204" pitchFamily="34" charset="0"/>
                        </a:rPr>
                        <a:t>haine</a:t>
                      </a:r>
                      <a:r>
                        <a:rPr lang="fr-FR" sz="2400" b="1" dirty="0">
                          <a:effectLst/>
                          <a:latin typeface="Arial" panose="020B0604020202020204" pitchFamily="34" charset="0"/>
                          <a:ea typeface="Times New Roman" panose="02020603050405020304" pitchFamily="18" charset="0"/>
                          <a:cs typeface="Arial" panose="020B0604020202020204" pitchFamily="34" charset="0"/>
                        </a:rPr>
                        <a:t>. Ce contenu est toujours limité à la classification PEGI 18 (</a:t>
                      </a:r>
                      <a:r>
                        <a:rPr lang="fr-FR" sz="2400" b="1" u="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et susceptible d’enfreindre la législation pénale nationale</a:t>
                      </a:r>
                      <a:r>
                        <a:rPr lang="fr-FR" sz="2400" b="1"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tc>
                <a:extLst>
                  <a:ext uri="{0D108BD9-81ED-4DB2-BD59-A6C34878D82A}">
                    <a16:rowId xmlns:a16="http://schemas.microsoft.com/office/drawing/2014/main" val="2800902505"/>
                  </a:ext>
                </a:extLst>
              </a:tr>
            </a:tbl>
          </a:graphicData>
        </a:graphic>
      </p:graphicFrame>
      <p:sp>
        <p:nvSpPr>
          <p:cNvPr id="4" name="Rectangle 2">
            <a:extLst>
              <a:ext uri="{FF2B5EF4-FFF2-40B4-BE49-F238E27FC236}">
                <a16:creationId xmlns:a16="http://schemas.microsoft.com/office/drawing/2014/main" id="{C0FA1E47-8AB5-0941-956D-B4EE3CF1BCCC}"/>
              </a:ext>
            </a:extLst>
          </p:cNvPr>
          <p:cNvSpPr>
            <a:spLocks noChangeArrowheads="1"/>
          </p:cNvSpPr>
          <p:nvPr/>
        </p:nvSpPr>
        <p:spPr bwMode="auto">
          <a:xfrm>
            <a:off x="457200" y="2759528"/>
            <a:ext cx="12192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145" name="Image 61" descr="Discrimination">
            <a:extLst>
              <a:ext uri="{FF2B5EF4-FFF2-40B4-BE49-F238E27FC236}">
                <a16:creationId xmlns:a16="http://schemas.microsoft.com/office/drawing/2014/main" id="{8AD9A853-2B96-BA4C-9670-0B83E903D57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57200" y="2759528"/>
            <a:ext cx="18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3A90C47-9839-0D4C-844B-4FF160FF037B}"/>
              </a:ext>
            </a:extLst>
          </p:cNvPr>
          <p:cNvSpPr/>
          <p:nvPr/>
        </p:nvSpPr>
        <p:spPr>
          <a:xfrm>
            <a:off x="254608" y="1874039"/>
            <a:ext cx="2321469" cy="461665"/>
          </a:xfrm>
          <a:prstGeom prst="rect">
            <a:avLst/>
          </a:prstGeom>
        </p:spPr>
        <p:txBody>
          <a:bodyPr wrap="none">
            <a:spAutoFit/>
          </a:bodyPr>
          <a:lstStyle/>
          <a:p>
            <a:r>
              <a:rPr lang="fr-FR" sz="2400" b="1" dirty="0">
                <a:solidFill>
                  <a:schemeClr val="lt1"/>
                </a:solidFill>
                <a:latin typeface="Arial" panose="020B0604020202020204" pitchFamily="34" charset="0"/>
                <a:cs typeface="Arial" panose="020B0604020202020204" pitchFamily="34" charset="0"/>
              </a:rPr>
              <a:t>Discrimination</a:t>
            </a:r>
            <a:endParaRPr lang="fr-FR" sz="2400" dirty="0"/>
          </a:p>
        </p:txBody>
      </p:sp>
    </p:spTree>
    <p:extLst>
      <p:ext uri="{BB962C8B-B14F-4D97-AF65-F5344CB8AC3E}">
        <p14:creationId xmlns:p14="http://schemas.microsoft.com/office/powerpoint/2010/main" val="44809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9AA473FA-7626-F649-9558-3F581079E15C}"/>
              </a:ext>
            </a:extLst>
          </p:cNvPr>
          <p:cNvGraphicFramePr>
            <a:graphicFrameLocks noGrp="1"/>
          </p:cNvGraphicFramePr>
          <p:nvPr>
            <p:extLst>
              <p:ext uri="{D42A27DB-BD31-4B8C-83A1-F6EECF244321}">
                <p14:modId xmlns:p14="http://schemas.microsoft.com/office/powerpoint/2010/main" val="945049697"/>
              </p:ext>
            </p:extLst>
          </p:nvPr>
        </p:nvGraphicFramePr>
        <p:xfrm>
          <a:off x="284960" y="1469590"/>
          <a:ext cx="11505258" cy="4014208"/>
        </p:xfrm>
        <a:graphic>
          <a:graphicData uri="http://schemas.openxmlformats.org/drawingml/2006/table">
            <a:tbl>
              <a:tblPr firstRow="1" firstCol="1" bandRow="1">
                <a:tableStyleId>{5C22544A-7EE6-4342-B048-85BDC9FD1C3A}</a:tableStyleId>
              </a:tblPr>
              <a:tblGrid>
                <a:gridCol w="3032286">
                  <a:extLst>
                    <a:ext uri="{9D8B030D-6E8A-4147-A177-3AD203B41FA5}">
                      <a16:colId xmlns:a16="http://schemas.microsoft.com/office/drawing/2014/main" val="2443392880"/>
                    </a:ext>
                  </a:extLst>
                </a:gridCol>
                <a:gridCol w="8472972">
                  <a:extLst>
                    <a:ext uri="{9D8B030D-6E8A-4147-A177-3AD203B41FA5}">
                      <a16:colId xmlns:a16="http://schemas.microsoft.com/office/drawing/2014/main" val="2670249918"/>
                    </a:ext>
                  </a:extLst>
                </a:gridCol>
              </a:tblGrid>
              <a:tr h="4014208">
                <a:tc>
                  <a:txBody>
                    <a:bodyPr/>
                    <a:lstStyle/>
                    <a:p>
                      <a:pPr algn="ctr">
                        <a:lnSpc>
                          <a:spcPct val="120000"/>
                        </a:lnSpc>
                        <a:spcAft>
                          <a:spcPts val="300"/>
                        </a:spcAft>
                      </a:pP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300"/>
                        </a:spcAft>
                      </a:pPr>
                      <a:r>
                        <a:rPr lang="fr-FR" sz="2400" spc="0" dirty="0">
                          <a:effectLst/>
                        </a:rPr>
                        <a:t>PEGI</a:t>
                      </a:r>
                      <a:endParaRPr lang="fr-FR" sz="2400" dirty="0">
                        <a:effectLst/>
                      </a:endParaRPr>
                    </a:p>
                    <a:p>
                      <a:pPr>
                        <a:lnSpc>
                          <a:spcPct val="120000"/>
                        </a:lnSpc>
                        <a:spcAft>
                          <a:spcPts val="300"/>
                        </a:spcAft>
                      </a:pPr>
                      <a:r>
                        <a:rPr lang="fr-FR" sz="2400" dirty="0">
                          <a:effectLst/>
                        </a:rPr>
                        <a:t>Avec cette classification, le contenu du jeu est considéré comme adapté à toutes </a:t>
                      </a:r>
                      <a:r>
                        <a:rPr lang="fr-FR" sz="2400" b="1" dirty="0">
                          <a:solidFill>
                            <a:schemeClr val="bg1"/>
                          </a:solidFill>
                          <a:effectLst/>
                        </a:rPr>
                        <a:t>les classes d’âge</a:t>
                      </a:r>
                      <a:r>
                        <a:rPr lang="fr-FR" sz="2400" dirty="0">
                          <a:effectLst/>
                        </a:rPr>
                        <a:t>. Le jeu ne doit pas comporter de sons ou d’images susceptibles d’effrayer ou de faire peur à de jeunes enfants. Les formes de violence très modérées dans un contexte comique ou enfantin sont acceptables. Le jeu ne doit faire entendre aucun langage grossier.</a:t>
                      </a:r>
                      <a:endParaRPr lang="fr-FR"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051992"/>
                  </a:ext>
                </a:extLst>
              </a:tr>
            </a:tbl>
          </a:graphicData>
        </a:graphic>
      </p:graphicFrame>
      <p:pic>
        <p:nvPicPr>
          <p:cNvPr id="1025" name="Image 12" descr="PEGI 3">
            <a:extLst>
              <a:ext uri="{FF2B5EF4-FFF2-40B4-BE49-F238E27FC236}">
                <a16:creationId xmlns:a16="http://schemas.microsoft.com/office/drawing/2014/main" id="{B66A4396-F4F8-954C-8649-C2D08461A99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03616" y="2233320"/>
            <a:ext cx="2285788"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64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B7129255-1EBF-9F4C-AE7E-BD60B2E1552D}"/>
              </a:ext>
            </a:extLst>
          </p:cNvPr>
          <p:cNvGraphicFramePr>
            <a:graphicFrameLocks noGrp="1"/>
          </p:cNvGraphicFramePr>
          <p:nvPr>
            <p:extLst>
              <p:ext uri="{D42A27DB-BD31-4B8C-83A1-F6EECF244321}">
                <p14:modId xmlns:p14="http://schemas.microsoft.com/office/powerpoint/2010/main" val="3424490911"/>
              </p:ext>
            </p:extLst>
          </p:nvPr>
        </p:nvGraphicFramePr>
        <p:xfrm>
          <a:off x="132188" y="1727213"/>
          <a:ext cx="11755012" cy="3351686"/>
        </p:xfrm>
        <a:graphic>
          <a:graphicData uri="http://schemas.openxmlformats.org/drawingml/2006/table">
            <a:tbl>
              <a:tblPr firstRow="1" firstCol="1" bandRow="1">
                <a:tableStyleId>{5C22544A-7EE6-4342-B048-85BDC9FD1C3A}</a:tableStyleId>
              </a:tblPr>
              <a:tblGrid>
                <a:gridCol w="2608511">
                  <a:extLst>
                    <a:ext uri="{9D8B030D-6E8A-4147-A177-3AD203B41FA5}">
                      <a16:colId xmlns:a16="http://schemas.microsoft.com/office/drawing/2014/main" val="1597857658"/>
                    </a:ext>
                  </a:extLst>
                </a:gridCol>
                <a:gridCol w="9146501">
                  <a:extLst>
                    <a:ext uri="{9D8B030D-6E8A-4147-A177-3AD203B41FA5}">
                      <a16:colId xmlns:a16="http://schemas.microsoft.com/office/drawing/2014/main" val="3993811799"/>
                    </a:ext>
                  </a:extLst>
                </a:gridCol>
              </a:tblGrid>
              <a:tr h="3351686">
                <a:tc>
                  <a:txBody>
                    <a:bodyPr/>
                    <a:lstStyle/>
                    <a:p>
                      <a:pPr algn="ctr">
                        <a:lnSpc>
                          <a:spcPct val="120000"/>
                        </a:lnSpc>
                        <a:spcAft>
                          <a:spcPts val="0"/>
                        </a:spcAft>
                      </a:pPr>
                      <a:endParaRPr lang="fr-F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fr-FR" sz="2400" b="1" u="none" kern="1200" baseline="0" dirty="0">
                          <a:solidFill>
                            <a:schemeClr val="tx1"/>
                          </a:solidFill>
                          <a:effectLst/>
                          <a:latin typeface="Arial" panose="020B0604020202020204" pitchFamily="34" charset="0"/>
                          <a:ea typeface="+mn-ea"/>
                          <a:cs typeface="Arial" panose="020B0604020202020204" pitchFamily="34" charset="0"/>
                        </a:rPr>
                        <a:t>Il s’agit d’attirer </a:t>
                      </a:r>
                      <a:r>
                        <a:rPr lang="fr-FR" sz="2400" b="1" i="1" u="none" kern="1200" baseline="0" dirty="0">
                          <a:solidFill>
                            <a:schemeClr val="tx1"/>
                          </a:solidFill>
                          <a:effectLst/>
                          <a:latin typeface="Arial" panose="020B0604020202020204" pitchFamily="34" charset="0"/>
                          <a:ea typeface="+mn-ea"/>
                          <a:cs typeface="Arial" panose="020B0604020202020204" pitchFamily="34" charset="0"/>
                        </a:rPr>
                        <a:t>l’attention des parents</a:t>
                      </a:r>
                      <a:r>
                        <a:rPr lang="fr-FR" sz="2400" b="1" u="none" kern="1200" baseline="0" dirty="0">
                          <a:solidFill>
                            <a:schemeClr val="tx1"/>
                          </a:solidFill>
                          <a:effectLst/>
                          <a:latin typeface="Arial" panose="020B0604020202020204" pitchFamily="34" charset="0"/>
                          <a:ea typeface="+mn-ea"/>
                          <a:cs typeface="Arial" panose="020B0604020202020204" pitchFamily="34" charset="0"/>
                        </a:rPr>
                        <a:t> sur la possibilité pour leurs enfants d'acheter des extensions ou des options de personnalisation au sein d'un jeu.</a:t>
                      </a:r>
                    </a:p>
                    <a:p>
                      <a:pPr>
                        <a:lnSpc>
                          <a:spcPct val="120000"/>
                        </a:lnSpc>
                        <a:spcAft>
                          <a:spcPts val="300"/>
                        </a:spcAft>
                      </a:pPr>
                      <a:endParaRPr lang="fr-FR"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800902505"/>
                  </a:ext>
                </a:extLst>
              </a:tr>
            </a:tbl>
          </a:graphicData>
        </a:graphic>
      </p:graphicFrame>
      <p:pic>
        <p:nvPicPr>
          <p:cNvPr id="4" name="Image 3">
            <a:extLst>
              <a:ext uri="{FF2B5EF4-FFF2-40B4-BE49-F238E27FC236}">
                <a16:creationId xmlns:a16="http://schemas.microsoft.com/office/drawing/2014/main" id="{7734A393-E2AF-DC4F-A6D7-DA1D2CF5A35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66929" y="2487443"/>
            <a:ext cx="1831226" cy="1831226"/>
          </a:xfrm>
          <a:prstGeom prst="rect">
            <a:avLst/>
          </a:prstGeom>
        </p:spPr>
      </p:pic>
      <p:sp>
        <p:nvSpPr>
          <p:cNvPr id="2" name="Rectangle 1">
            <a:extLst>
              <a:ext uri="{FF2B5EF4-FFF2-40B4-BE49-F238E27FC236}">
                <a16:creationId xmlns:a16="http://schemas.microsoft.com/office/drawing/2014/main" id="{C5B7E711-920C-F843-971C-EF2F1464C466}"/>
              </a:ext>
            </a:extLst>
          </p:cNvPr>
          <p:cNvSpPr/>
          <p:nvPr/>
        </p:nvSpPr>
        <p:spPr>
          <a:xfrm>
            <a:off x="2870853" y="680749"/>
            <a:ext cx="6498895" cy="461665"/>
          </a:xfrm>
          <a:prstGeom prst="rect">
            <a:avLst/>
          </a:prstGeom>
        </p:spPr>
        <p:txBody>
          <a:bodyPr wrap="none">
            <a:spAutoFit/>
          </a:bodyPr>
          <a:lstStyle/>
          <a:p>
            <a:r>
              <a:rPr lang="fr-FR" sz="2400" b="1" dirty="0">
                <a:latin typeface="Arial" panose="020B0604020202020204" pitchFamily="34" charset="0"/>
                <a:cs typeface="Arial" panose="020B0604020202020204" pitchFamily="34" charset="0"/>
              </a:rPr>
              <a:t>Achats intégrés (pictogramme récent 2018)</a:t>
            </a:r>
          </a:p>
        </p:txBody>
      </p:sp>
    </p:spTree>
    <p:extLst>
      <p:ext uri="{BB962C8B-B14F-4D97-AF65-F5344CB8AC3E}">
        <p14:creationId xmlns:p14="http://schemas.microsoft.com/office/powerpoint/2010/main" val="208230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D333779-553F-3645-833F-68255D403DB9}"/>
              </a:ext>
            </a:extLst>
          </p:cNvPr>
          <p:cNvSpPr txBox="1"/>
          <p:nvPr/>
        </p:nvSpPr>
        <p:spPr>
          <a:xfrm>
            <a:off x="3022634" y="685492"/>
            <a:ext cx="6513322" cy="707886"/>
          </a:xfrm>
          <a:prstGeom prst="rect">
            <a:avLst/>
          </a:prstGeom>
          <a:noFill/>
        </p:spPr>
        <p:txBody>
          <a:bodyPr wrap="none" rtlCol="0">
            <a:spAutoFit/>
          </a:bodyPr>
          <a:lstStyle/>
          <a:p>
            <a:r>
              <a:rPr lang="fr-FR" sz="40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Merci pour votre attention</a:t>
            </a:r>
          </a:p>
        </p:txBody>
      </p:sp>
      <p:pic>
        <p:nvPicPr>
          <p:cNvPr id="3" name="Image 2">
            <a:extLst>
              <a:ext uri="{FF2B5EF4-FFF2-40B4-BE49-F238E27FC236}">
                <a16:creationId xmlns:a16="http://schemas.microsoft.com/office/drawing/2014/main" id="{43201B9A-F520-EB4C-A501-189C0EC7A440}"/>
              </a:ext>
            </a:extLst>
          </p:cNvPr>
          <p:cNvPicPr/>
          <p:nvPr/>
        </p:nvPicPr>
        <p:blipFill>
          <a:blip r:embed="rId2"/>
          <a:stretch>
            <a:fillRect/>
          </a:stretch>
        </p:blipFill>
        <p:spPr>
          <a:xfrm rot="21183130">
            <a:off x="178707" y="1528308"/>
            <a:ext cx="5764893" cy="3337606"/>
          </a:xfrm>
          <a:prstGeom prst="rect">
            <a:avLst/>
          </a:prstGeom>
        </p:spPr>
      </p:pic>
      <p:grpSp>
        <p:nvGrpSpPr>
          <p:cNvPr id="6" name="Groupe 5">
            <a:extLst>
              <a:ext uri="{FF2B5EF4-FFF2-40B4-BE49-F238E27FC236}">
                <a16:creationId xmlns:a16="http://schemas.microsoft.com/office/drawing/2014/main" id="{A9F0382C-5486-204E-8282-FBDAADEFDB1C}"/>
              </a:ext>
            </a:extLst>
          </p:cNvPr>
          <p:cNvGrpSpPr/>
          <p:nvPr/>
        </p:nvGrpSpPr>
        <p:grpSpPr>
          <a:xfrm>
            <a:off x="6279295" y="2145302"/>
            <a:ext cx="5348605" cy="2183130"/>
            <a:chOff x="3604992" y="4121059"/>
            <a:chExt cx="5348605" cy="2183130"/>
          </a:xfrm>
        </p:grpSpPr>
        <p:pic>
          <p:nvPicPr>
            <p:cNvPr id="4" name="Image 3">
              <a:extLst>
                <a:ext uri="{FF2B5EF4-FFF2-40B4-BE49-F238E27FC236}">
                  <a16:creationId xmlns:a16="http://schemas.microsoft.com/office/drawing/2014/main" id="{B5CE0460-B900-A549-96FB-0700B9B83870}"/>
                </a:ext>
              </a:extLst>
            </p:cNvPr>
            <p:cNvPicPr/>
            <p:nvPr/>
          </p:nvPicPr>
          <p:blipFill>
            <a:blip r:embed="rId3">
              <a:extLst>
                <a:ext uri="{28A0092B-C50C-407E-A947-70E740481C1C}">
                  <a14:useLocalDpi xmlns:a14="http://schemas.microsoft.com/office/drawing/2010/main" val="0"/>
                </a:ext>
              </a:extLst>
            </a:blip>
            <a:stretch>
              <a:fillRect/>
            </a:stretch>
          </p:blipFill>
          <p:spPr>
            <a:xfrm>
              <a:off x="3604992" y="4799239"/>
              <a:ext cx="5348605" cy="1504950"/>
            </a:xfrm>
            <a:prstGeom prst="rect">
              <a:avLst/>
            </a:prstGeom>
          </p:spPr>
        </p:pic>
        <p:pic>
          <p:nvPicPr>
            <p:cNvPr id="5" name="Image 4">
              <a:extLst>
                <a:ext uri="{FF2B5EF4-FFF2-40B4-BE49-F238E27FC236}">
                  <a16:creationId xmlns:a16="http://schemas.microsoft.com/office/drawing/2014/main" id="{1B4234E4-CBB6-824F-B657-027DF29ADF36}"/>
                </a:ext>
              </a:extLst>
            </p:cNvPr>
            <p:cNvPicPr/>
            <p:nvPr/>
          </p:nvPicPr>
          <p:blipFill>
            <a:blip r:embed="rId4">
              <a:extLst>
                <a:ext uri="{28A0092B-C50C-407E-A947-70E740481C1C}">
                  <a14:useLocalDpi xmlns:a14="http://schemas.microsoft.com/office/drawing/2010/main" val="0"/>
                </a:ext>
              </a:extLst>
            </a:blip>
            <a:stretch>
              <a:fillRect/>
            </a:stretch>
          </p:blipFill>
          <p:spPr>
            <a:xfrm>
              <a:off x="3719295" y="4121059"/>
              <a:ext cx="5156835" cy="678180"/>
            </a:xfrm>
            <a:prstGeom prst="rect">
              <a:avLst/>
            </a:prstGeom>
          </p:spPr>
        </p:pic>
      </p:grpSp>
      <p:pic>
        <p:nvPicPr>
          <p:cNvPr id="7" name="Image 6">
            <a:extLst>
              <a:ext uri="{FF2B5EF4-FFF2-40B4-BE49-F238E27FC236}">
                <a16:creationId xmlns:a16="http://schemas.microsoft.com/office/drawing/2014/main" id="{CF0A2741-9635-8F43-AEDA-D14813E59633}"/>
              </a:ext>
            </a:extLst>
          </p:cNvPr>
          <p:cNvPicPr/>
          <p:nvPr/>
        </p:nvPicPr>
        <p:blipFill>
          <a:blip r:embed="rId5"/>
          <a:stretch>
            <a:fillRect/>
          </a:stretch>
        </p:blipFill>
        <p:spPr>
          <a:xfrm rot="21098664">
            <a:off x="4571124" y="5409286"/>
            <a:ext cx="4940300" cy="698500"/>
          </a:xfrm>
          <a:prstGeom prst="rect">
            <a:avLst/>
          </a:prstGeom>
        </p:spPr>
      </p:pic>
    </p:spTree>
    <p:extLst>
      <p:ext uri="{BB962C8B-B14F-4D97-AF65-F5344CB8AC3E}">
        <p14:creationId xmlns:p14="http://schemas.microsoft.com/office/powerpoint/2010/main" val="2734126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3DFE518-24A5-1A46-B26F-02EB1E5EF641}"/>
              </a:ext>
            </a:extLst>
          </p:cNvPr>
          <p:cNvPicPr>
            <a:picLocks noChangeAspect="1"/>
          </p:cNvPicPr>
          <p:nvPr/>
        </p:nvPicPr>
        <p:blipFill rotWithShape="1">
          <a:blip r:embed="rId3"/>
          <a:srcRect t="7659"/>
          <a:stretch/>
        </p:blipFill>
        <p:spPr>
          <a:xfrm rot="327257">
            <a:off x="7482076" y="1339430"/>
            <a:ext cx="4201234" cy="4490206"/>
          </a:xfrm>
          <a:prstGeom prst="rect">
            <a:avLst/>
          </a:prstGeom>
        </p:spPr>
      </p:pic>
      <p:pic>
        <p:nvPicPr>
          <p:cNvPr id="6" name="Image 5">
            <a:extLst>
              <a:ext uri="{FF2B5EF4-FFF2-40B4-BE49-F238E27FC236}">
                <a16:creationId xmlns:a16="http://schemas.microsoft.com/office/drawing/2014/main" id="{3C2BA6BF-BCB3-174B-AB8C-4FC42B83C4EB}"/>
              </a:ext>
            </a:extLst>
          </p:cNvPr>
          <p:cNvPicPr>
            <a:picLocks noChangeAspect="1"/>
          </p:cNvPicPr>
          <p:nvPr/>
        </p:nvPicPr>
        <p:blipFill rotWithShape="1">
          <a:blip r:embed="rId4"/>
          <a:srcRect t="13471"/>
          <a:stretch/>
        </p:blipFill>
        <p:spPr>
          <a:xfrm rot="21070574">
            <a:off x="341880" y="1651638"/>
            <a:ext cx="3898900" cy="4758312"/>
          </a:xfrm>
          <a:prstGeom prst="rect">
            <a:avLst/>
          </a:prstGeom>
        </p:spPr>
      </p:pic>
      <p:pic>
        <p:nvPicPr>
          <p:cNvPr id="8" name="Image 7">
            <a:extLst>
              <a:ext uri="{FF2B5EF4-FFF2-40B4-BE49-F238E27FC236}">
                <a16:creationId xmlns:a16="http://schemas.microsoft.com/office/drawing/2014/main" id="{887AFF64-9339-1447-8F10-5C736634E7E9}"/>
              </a:ext>
            </a:extLst>
          </p:cNvPr>
          <p:cNvPicPr>
            <a:picLocks noChangeAspect="1"/>
          </p:cNvPicPr>
          <p:nvPr/>
        </p:nvPicPr>
        <p:blipFill rotWithShape="1">
          <a:blip r:embed="rId5"/>
          <a:srcRect l="19835" r="19173"/>
          <a:stretch/>
        </p:blipFill>
        <p:spPr>
          <a:xfrm rot="891812">
            <a:off x="4213617" y="1603743"/>
            <a:ext cx="2960659" cy="4854102"/>
          </a:xfrm>
          <a:prstGeom prst="rect">
            <a:avLst/>
          </a:prstGeom>
        </p:spPr>
      </p:pic>
      <p:sp>
        <p:nvSpPr>
          <p:cNvPr id="2" name="ZoneTexte 1">
            <a:extLst>
              <a:ext uri="{FF2B5EF4-FFF2-40B4-BE49-F238E27FC236}">
                <a16:creationId xmlns:a16="http://schemas.microsoft.com/office/drawing/2014/main" id="{8048FF58-58CD-9744-8D6F-E96947330D48}"/>
              </a:ext>
            </a:extLst>
          </p:cNvPr>
          <p:cNvSpPr txBox="1"/>
          <p:nvPr/>
        </p:nvSpPr>
        <p:spPr>
          <a:xfrm>
            <a:off x="322118" y="542006"/>
            <a:ext cx="11679382" cy="461665"/>
          </a:xfrm>
          <a:prstGeom prst="rect">
            <a:avLst/>
          </a:prstGeom>
          <a:solidFill>
            <a:schemeClr val="accent1"/>
          </a:solidFill>
          <a:ln>
            <a:solidFill>
              <a:schemeClr val="tx1"/>
            </a:solidFill>
          </a:ln>
        </p:spPr>
        <p:txBody>
          <a:bodyPr wrap="square" rtlCol="0">
            <a:spAutoFit/>
          </a:bodyPr>
          <a:lstStyle/>
          <a:p>
            <a:pPr algn="ctr"/>
            <a:r>
              <a:rPr lang="fr-FR" sz="2400" dirty="0">
                <a:latin typeface="Arial" panose="020B0604020202020204" pitchFamily="34" charset="0"/>
                <a:cs typeface="Arial" panose="020B0604020202020204" pitchFamily="34" charset="0"/>
              </a:rPr>
              <a:t>JEUX POUR LES ENFANTS DE  + 3 ans</a:t>
            </a:r>
          </a:p>
        </p:txBody>
      </p:sp>
    </p:spTree>
    <p:extLst>
      <p:ext uri="{BB962C8B-B14F-4D97-AF65-F5344CB8AC3E}">
        <p14:creationId xmlns:p14="http://schemas.microsoft.com/office/powerpoint/2010/main" val="259601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1D4426B7-6117-C143-94CE-A4D007F63ECF}"/>
              </a:ext>
            </a:extLst>
          </p:cNvPr>
          <p:cNvGraphicFramePr>
            <a:graphicFrameLocks noGrp="1"/>
          </p:cNvGraphicFramePr>
          <p:nvPr>
            <p:extLst>
              <p:ext uri="{D42A27DB-BD31-4B8C-83A1-F6EECF244321}">
                <p14:modId xmlns:p14="http://schemas.microsoft.com/office/powerpoint/2010/main" val="803042048"/>
              </p:ext>
            </p:extLst>
          </p:nvPr>
        </p:nvGraphicFramePr>
        <p:xfrm>
          <a:off x="374650" y="1456762"/>
          <a:ext cx="11451360" cy="3406183"/>
        </p:xfrm>
        <a:graphic>
          <a:graphicData uri="http://schemas.openxmlformats.org/drawingml/2006/table">
            <a:tbl>
              <a:tblPr firstRow="1" firstCol="1" bandRow="1">
                <a:tableStyleId>{5C22544A-7EE6-4342-B048-85BDC9FD1C3A}</a:tableStyleId>
              </a:tblPr>
              <a:tblGrid>
                <a:gridCol w="3194051">
                  <a:extLst>
                    <a:ext uri="{9D8B030D-6E8A-4147-A177-3AD203B41FA5}">
                      <a16:colId xmlns:a16="http://schemas.microsoft.com/office/drawing/2014/main" val="3263367317"/>
                    </a:ext>
                  </a:extLst>
                </a:gridCol>
                <a:gridCol w="8257309">
                  <a:extLst>
                    <a:ext uri="{9D8B030D-6E8A-4147-A177-3AD203B41FA5}">
                      <a16:colId xmlns:a16="http://schemas.microsoft.com/office/drawing/2014/main" val="3871326114"/>
                    </a:ext>
                  </a:extLst>
                </a:gridCol>
              </a:tblGrid>
              <a:tr h="3406183">
                <a:tc>
                  <a:txBody>
                    <a:bodyPr/>
                    <a:lstStyle/>
                    <a:p>
                      <a:pPr algn="ctr">
                        <a:lnSpc>
                          <a:spcPct val="120000"/>
                        </a:lnSpc>
                        <a:spcAft>
                          <a:spcPts val="300"/>
                        </a:spcAft>
                      </a:pP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300"/>
                        </a:spcAft>
                      </a:pPr>
                      <a:r>
                        <a:rPr lang="fr-FR" sz="2400" spc="0" dirty="0">
                          <a:effectLst/>
                        </a:rPr>
                        <a:t>PEGI</a:t>
                      </a:r>
                      <a:endParaRPr lang="fr-FR" sz="2400" dirty="0">
                        <a:effectLst/>
                      </a:endParaRPr>
                    </a:p>
                    <a:p>
                      <a:pPr>
                        <a:lnSpc>
                          <a:spcPct val="120000"/>
                        </a:lnSpc>
                        <a:spcAft>
                          <a:spcPts val="300"/>
                        </a:spcAft>
                      </a:pPr>
                      <a:r>
                        <a:rPr lang="fr-FR" sz="2400" dirty="0">
                          <a:effectLst/>
                        </a:rPr>
                        <a:t>Les contenus présentant des scènes ou sons </a:t>
                      </a:r>
                      <a:r>
                        <a:rPr lang="fr-FR" sz="2400" dirty="0">
                          <a:solidFill>
                            <a:schemeClr val="bg1"/>
                          </a:solidFill>
                          <a:effectLst/>
                        </a:rPr>
                        <a:t>potentiellement</a:t>
                      </a:r>
                      <a:r>
                        <a:rPr lang="fr-FR" sz="2400" dirty="0">
                          <a:effectLst/>
                        </a:rPr>
                        <a:t> effrayants se retrouvent dans cette classe. Avec une classification PEGI __ des scènes de violence </a:t>
                      </a:r>
                      <a:r>
                        <a:rPr lang="fr-FR" sz="2400" dirty="0">
                          <a:solidFill>
                            <a:schemeClr val="bg1"/>
                          </a:solidFill>
                          <a:effectLst/>
                        </a:rPr>
                        <a:t>très modérées </a:t>
                      </a:r>
                      <a:r>
                        <a:rPr lang="fr-FR" sz="2400" dirty="0">
                          <a:effectLst/>
                        </a:rPr>
                        <a:t>(une violence implicite, non détaillée ou non réaliste) peuvent être autorisées.</a:t>
                      </a:r>
                      <a:endParaRPr lang="fr-FR"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66178550"/>
                  </a:ext>
                </a:extLst>
              </a:tr>
            </a:tbl>
          </a:graphicData>
        </a:graphic>
      </p:graphicFrame>
      <p:pic>
        <p:nvPicPr>
          <p:cNvPr id="2050" name="Image 11" descr="PEGI 7">
            <a:extLst>
              <a:ext uri="{FF2B5EF4-FFF2-40B4-BE49-F238E27FC236}">
                <a16:creationId xmlns:a16="http://schemas.microsoft.com/office/drawing/2014/main" id="{A22430B2-EDE5-954A-9AD8-49246DC4AFD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31585" y="2079853"/>
            <a:ext cx="2048936"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7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048FF58-58CD-9744-8D6F-E96947330D48}"/>
              </a:ext>
            </a:extLst>
          </p:cNvPr>
          <p:cNvSpPr txBox="1"/>
          <p:nvPr/>
        </p:nvSpPr>
        <p:spPr>
          <a:xfrm>
            <a:off x="207818" y="1149927"/>
            <a:ext cx="11679382" cy="461665"/>
          </a:xfrm>
          <a:prstGeom prst="rect">
            <a:avLst/>
          </a:prstGeom>
          <a:solidFill>
            <a:schemeClr val="accent1"/>
          </a:solidFill>
          <a:ln>
            <a:solidFill>
              <a:schemeClr val="tx1"/>
            </a:solidFill>
          </a:ln>
        </p:spPr>
        <p:txBody>
          <a:bodyPr wrap="square" rtlCol="0">
            <a:spAutoFit/>
          </a:bodyPr>
          <a:lstStyle/>
          <a:p>
            <a:pPr algn="ctr"/>
            <a:r>
              <a:rPr lang="fr-FR" sz="2400" dirty="0">
                <a:latin typeface="Arial" panose="020B0604020202020204" pitchFamily="34" charset="0"/>
                <a:cs typeface="Arial" panose="020B0604020202020204" pitchFamily="34" charset="0"/>
              </a:rPr>
              <a:t>JEUX POUR LES ENFANTS DE +7 ans</a:t>
            </a:r>
          </a:p>
        </p:txBody>
      </p:sp>
      <p:pic>
        <p:nvPicPr>
          <p:cNvPr id="4" name="Image 3">
            <a:extLst>
              <a:ext uri="{FF2B5EF4-FFF2-40B4-BE49-F238E27FC236}">
                <a16:creationId xmlns:a16="http://schemas.microsoft.com/office/drawing/2014/main" id="{7149D096-64E3-8846-994E-DC42DC8BC641}"/>
              </a:ext>
            </a:extLst>
          </p:cNvPr>
          <p:cNvPicPr>
            <a:picLocks noChangeAspect="1"/>
          </p:cNvPicPr>
          <p:nvPr/>
        </p:nvPicPr>
        <p:blipFill rotWithShape="1">
          <a:blip r:embed="rId2"/>
          <a:srcRect t="10780"/>
          <a:stretch/>
        </p:blipFill>
        <p:spPr>
          <a:xfrm>
            <a:off x="7937230" y="2010147"/>
            <a:ext cx="3439607" cy="3826449"/>
          </a:xfrm>
          <a:prstGeom prst="rect">
            <a:avLst/>
          </a:prstGeom>
        </p:spPr>
      </p:pic>
      <p:pic>
        <p:nvPicPr>
          <p:cNvPr id="6" name="Image 5">
            <a:extLst>
              <a:ext uri="{FF2B5EF4-FFF2-40B4-BE49-F238E27FC236}">
                <a16:creationId xmlns:a16="http://schemas.microsoft.com/office/drawing/2014/main" id="{84936EB2-9A86-6744-8EA8-A6E7AD055891}"/>
              </a:ext>
            </a:extLst>
          </p:cNvPr>
          <p:cNvPicPr>
            <a:picLocks noChangeAspect="1"/>
          </p:cNvPicPr>
          <p:nvPr/>
        </p:nvPicPr>
        <p:blipFill rotWithShape="1">
          <a:blip r:embed="rId3"/>
          <a:srcRect l="20402" t="3121" r="20591" b="2979"/>
          <a:stretch/>
        </p:blipFill>
        <p:spPr>
          <a:xfrm>
            <a:off x="304800" y="2217907"/>
            <a:ext cx="2273979" cy="3618689"/>
          </a:xfrm>
          <a:prstGeom prst="rect">
            <a:avLst/>
          </a:prstGeom>
        </p:spPr>
      </p:pic>
    </p:spTree>
    <p:extLst>
      <p:ext uri="{BB962C8B-B14F-4D97-AF65-F5344CB8AC3E}">
        <p14:creationId xmlns:p14="http://schemas.microsoft.com/office/powerpoint/2010/main" val="3761612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810FAD8-5F64-3249-8318-4F2A8B961558}"/>
              </a:ext>
            </a:extLst>
          </p:cNvPr>
          <p:cNvGraphicFramePr>
            <a:graphicFrameLocks noGrp="1"/>
          </p:cNvGraphicFramePr>
          <p:nvPr>
            <p:extLst>
              <p:ext uri="{D42A27DB-BD31-4B8C-83A1-F6EECF244321}">
                <p14:modId xmlns:p14="http://schemas.microsoft.com/office/powerpoint/2010/main" val="1940758854"/>
              </p:ext>
            </p:extLst>
          </p:nvPr>
        </p:nvGraphicFramePr>
        <p:xfrm>
          <a:off x="255731" y="1492720"/>
          <a:ext cx="11659177" cy="4173789"/>
        </p:xfrm>
        <a:graphic>
          <a:graphicData uri="http://schemas.openxmlformats.org/drawingml/2006/table">
            <a:tbl>
              <a:tblPr firstRow="1" firstCol="1" bandRow="1">
                <a:tableStyleId>{5C22544A-7EE6-4342-B048-85BDC9FD1C3A}</a:tableStyleId>
              </a:tblPr>
              <a:tblGrid>
                <a:gridCol w="3124778">
                  <a:extLst>
                    <a:ext uri="{9D8B030D-6E8A-4147-A177-3AD203B41FA5}">
                      <a16:colId xmlns:a16="http://schemas.microsoft.com/office/drawing/2014/main" val="2265459529"/>
                    </a:ext>
                  </a:extLst>
                </a:gridCol>
                <a:gridCol w="8534399">
                  <a:extLst>
                    <a:ext uri="{9D8B030D-6E8A-4147-A177-3AD203B41FA5}">
                      <a16:colId xmlns:a16="http://schemas.microsoft.com/office/drawing/2014/main" val="1165672921"/>
                    </a:ext>
                  </a:extLst>
                </a:gridCol>
              </a:tblGrid>
              <a:tr h="4173789">
                <a:tc>
                  <a:txBody>
                    <a:bodyPr/>
                    <a:lstStyle/>
                    <a:p>
                      <a:pPr algn="ctr">
                        <a:lnSpc>
                          <a:spcPct val="120000"/>
                        </a:lnSpc>
                        <a:spcAft>
                          <a:spcPts val="300"/>
                        </a:spcAft>
                      </a:pPr>
                      <a:endParaRPr lang="fr-F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300"/>
                        </a:spcAft>
                      </a:pPr>
                      <a:r>
                        <a:rPr lang="fr-FR" sz="2000" spc="0" dirty="0">
                          <a:effectLst/>
                        </a:rPr>
                        <a:t>PEGI</a:t>
                      </a:r>
                      <a:endParaRPr lang="fr-FR" sz="2000" dirty="0">
                        <a:effectLst/>
                      </a:endParaRPr>
                    </a:p>
                    <a:p>
                      <a:pPr>
                        <a:lnSpc>
                          <a:spcPct val="120000"/>
                        </a:lnSpc>
                        <a:spcAft>
                          <a:spcPts val="300"/>
                        </a:spcAft>
                      </a:pPr>
                      <a:r>
                        <a:rPr lang="fr-FR" sz="2000" dirty="0">
                          <a:effectLst/>
                        </a:rPr>
                        <a:t>Des jeux vidéo </a:t>
                      </a:r>
                      <a:r>
                        <a:rPr lang="fr-FR" sz="2000" dirty="0">
                          <a:solidFill>
                            <a:schemeClr val="tx1"/>
                          </a:solidFill>
                          <a:effectLst/>
                        </a:rPr>
                        <a:t>montrant de la violence sous une forme plus graphique par rapport à des personnages imaginaires </a:t>
                      </a:r>
                      <a:r>
                        <a:rPr lang="fr-FR" sz="2000" dirty="0">
                          <a:effectLst/>
                        </a:rPr>
                        <a:t>et/ou une violence non graphique envers des personnages à figure humaine entrent dans cette classe d’âge. Des </a:t>
                      </a:r>
                      <a:r>
                        <a:rPr lang="fr-FR" sz="2000" dirty="0">
                          <a:solidFill>
                            <a:schemeClr val="bg1"/>
                          </a:solidFill>
                          <a:effectLst/>
                        </a:rPr>
                        <a:t>insinuations</a:t>
                      </a:r>
                      <a:r>
                        <a:rPr lang="fr-FR" sz="2000" dirty="0">
                          <a:effectLst/>
                        </a:rPr>
                        <a:t> à caractère sexuel ou des postures de type sexuelles peuvent être présentes, mais dans cette catégorie les </a:t>
                      </a:r>
                      <a:r>
                        <a:rPr lang="fr-FR" sz="2000" dirty="0">
                          <a:solidFill>
                            <a:schemeClr val="bg1"/>
                          </a:solidFill>
                          <a:effectLst/>
                        </a:rPr>
                        <a:t>grossièretés doivent rester légères</a:t>
                      </a:r>
                      <a:r>
                        <a:rPr lang="fr-FR" sz="2000" dirty="0">
                          <a:effectLst/>
                        </a:rPr>
                        <a:t>. Les jeux d’argent tels qu’ils se déroulent normalement dans le monde réel, dans les casinos ou dans les salles de jeux de hasard, sont également autorisés (par exemple les jeux de cartes qui, dans le monde réel, seraient joués pour de l’argent).</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2017611"/>
                  </a:ext>
                </a:extLst>
              </a:tr>
            </a:tbl>
          </a:graphicData>
        </a:graphic>
      </p:graphicFrame>
      <p:pic>
        <p:nvPicPr>
          <p:cNvPr id="3073" name="Image 10" descr="PEGI 12">
            <a:extLst>
              <a:ext uri="{FF2B5EF4-FFF2-40B4-BE49-F238E27FC236}">
                <a16:creationId xmlns:a16="http://schemas.microsoft.com/office/drawing/2014/main" id="{2D575419-E291-C842-857D-BE1CD8066DD0}"/>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37625" y="2499614"/>
            <a:ext cx="1764507"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40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4A44699-72FB-334C-8147-83FAA73C65CF}"/>
              </a:ext>
            </a:extLst>
          </p:cNvPr>
          <p:cNvPicPr>
            <a:picLocks noChangeAspect="1"/>
          </p:cNvPicPr>
          <p:nvPr/>
        </p:nvPicPr>
        <p:blipFill rotWithShape="1">
          <a:blip r:embed="rId3"/>
          <a:srcRect t="9322" b="11236"/>
          <a:stretch/>
        </p:blipFill>
        <p:spPr>
          <a:xfrm rot="21217966">
            <a:off x="492035" y="1311531"/>
            <a:ext cx="3527696" cy="2802458"/>
          </a:xfrm>
          <a:prstGeom prst="rect">
            <a:avLst/>
          </a:prstGeom>
        </p:spPr>
      </p:pic>
      <p:pic>
        <p:nvPicPr>
          <p:cNvPr id="11" name="Image 10">
            <a:extLst>
              <a:ext uri="{FF2B5EF4-FFF2-40B4-BE49-F238E27FC236}">
                <a16:creationId xmlns:a16="http://schemas.microsoft.com/office/drawing/2014/main" id="{87A52581-8FE3-C848-A1B1-1D714041A9D2}"/>
              </a:ext>
            </a:extLst>
          </p:cNvPr>
          <p:cNvPicPr>
            <a:picLocks noChangeAspect="1"/>
          </p:cNvPicPr>
          <p:nvPr/>
        </p:nvPicPr>
        <p:blipFill rotWithShape="1">
          <a:blip r:embed="rId4"/>
          <a:srcRect l="8930" r="10482"/>
          <a:stretch/>
        </p:blipFill>
        <p:spPr>
          <a:xfrm rot="658801">
            <a:off x="6089022" y="887880"/>
            <a:ext cx="3182350" cy="4561367"/>
          </a:xfrm>
          <a:prstGeom prst="rect">
            <a:avLst/>
          </a:prstGeom>
        </p:spPr>
      </p:pic>
      <p:sp>
        <p:nvSpPr>
          <p:cNvPr id="3" name="ZoneTexte 2">
            <a:extLst>
              <a:ext uri="{FF2B5EF4-FFF2-40B4-BE49-F238E27FC236}">
                <a16:creationId xmlns:a16="http://schemas.microsoft.com/office/drawing/2014/main" id="{AB4B71B1-5E8D-174C-A816-377D93F67090}"/>
              </a:ext>
            </a:extLst>
          </p:cNvPr>
          <p:cNvSpPr txBox="1"/>
          <p:nvPr/>
        </p:nvSpPr>
        <p:spPr>
          <a:xfrm>
            <a:off x="347518" y="489527"/>
            <a:ext cx="11679382" cy="461665"/>
          </a:xfrm>
          <a:prstGeom prst="rect">
            <a:avLst/>
          </a:prstGeom>
          <a:solidFill>
            <a:schemeClr val="accent1"/>
          </a:solidFill>
          <a:ln>
            <a:solidFill>
              <a:schemeClr val="tx1"/>
            </a:solidFill>
          </a:ln>
        </p:spPr>
        <p:txBody>
          <a:bodyPr wrap="square" rtlCol="0">
            <a:spAutoFit/>
          </a:bodyPr>
          <a:lstStyle/>
          <a:p>
            <a:pPr algn="ctr"/>
            <a:r>
              <a:rPr lang="fr-FR" sz="2400" dirty="0">
                <a:latin typeface="Arial" panose="020B0604020202020204" pitchFamily="34" charset="0"/>
                <a:cs typeface="Arial" panose="020B0604020202020204" pitchFamily="34" charset="0"/>
              </a:rPr>
              <a:t>JEUX POUR LES ENFANTS DE +12 ans</a:t>
            </a:r>
          </a:p>
        </p:txBody>
      </p:sp>
      <p:pic>
        <p:nvPicPr>
          <p:cNvPr id="13" name="Image 12">
            <a:extLst>
              <a:ext uri="{FF2B5EF4-FFF2-40B4-BE49-F238E27FC236}">
                <a16:creationId xmlns:a16="http://schemas.microsoft.com/office/drawing/2014/main" id="{0F3E7259-27DC-9A40-96CE-D9459650EF91}"/>
              </a:ext>
            </a:extLst>
          </p:cNvPr>
          <p:cNvPicPr>
            <a:picLocks noChangeAspect="1"/>
          </p:cNvPicPr>
          <p:nvPr/>
        </p:nvPicPr>
        <p:blipFill>
          <a:blip r:embed="rId5"/>
          <a:stretch>
            <a:fillRect/>
          </a:stretch>
        </p:blipFill>
        <p:spPr>
          <a:xfrm>
            <a:off x="9791700" y="1124562"/>
            <a:ext cx="2235200" cy="3632200"/>
          </a:xfrm>
          <a:prstGeom prst="rect">
            <a:avLst/>
          </a:prstGeom>
        </p:spPr>
      </p:pic>
      <p:pic>
        <p:nvPicPr>
          <p:cNvPr id="6" name="Image 5">
            <a:extLst>
              <a:ext uri="{FF2B5EF4-FFF2-40B4-BE49-F238E27FC236}">
                <a16:creationId xmlns:a16="http://schemas.microsoft.com/office/drawing/2014/main" id="{778CEF35-4E50-C444-AB87-5B768BCDB848}"/>
              </a:ext>
            </a:extLst>
          </p:cNvPr>
          <p:cNvPicPr>
            <a:picLocks noChangeAspect="1"/>
          </p:cNvPicPr>
          <p:nvPr/>
        </p:nvPicPr>
        <p:blipFill rotWithShape="1">
          <a:blip r:embed="rId6"/>
          <a:srcRect b="26433"/>
          <a:stretch/>
        </p:blipFill>
        <p:spPr>
          <a:xfrm>
            <a:off x="1252872" y="4474328"/>
            <a:ext cx="3815019" cy="1982632"/>
          </a:xfrm>
          <a:prstGeom prst="rect">
            <a:avLst/>
          </a:prstGeom>
        </p:spPr>
      </p:pic>
    </p:spTree>
    <p:extLst>
      <p:ext uri="{BB962C8B-B14F-4D97-AF65-F5344CB8AC3E}">
        <p14:creationId xmlns:p14="http://schemas.microsoft.com/office/powerpoint/2010/main" val="118632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6"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p:tgtEl>
                                          <p:spTgt spid="6"/>
                                        </p:tgtEl>
                                        <p:attrNameLst>
                                          <p:attrName>ppt_y</p:attrName>
                                        </p:attrNameLst>
                                      </p:cBhvr>
                                      <p:tavLst>
                                        <p:tav tm="0">
                                          <p:val>
                                            <p:strVal val="#ppt_y+#ppt_h*1.125000"/>
                                          </p:val>
                                        </p:tav>
                                        <p:tav tm="100000">
                                          <p:val>
                                            <p:strVal val="#ppt_y"/>
                                          </p:val>
                                        </p:tav>
                                      </p:tavLst>
                                    </p:anim>
                                    <p:animEffect transition="in" filter="wipe(up)">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26E2DE5C-A886-CA44-889B-E662BF318317}"/>
              </a:ext>
            </a:extLst>
          </p:cNvPr>
          <p:cNvGraphicFramePr>
            <a:graphicFrameLocks noGrp="1"/>
          </p:cNvGraphicFramePr>
          <p:nvPr>
            <p:extLst>
              <p:ext uri="{D42A27DB-BD31-4B8C-83A1-F6EECF244321}">
                <p14:modId xmlns:p14="http://schemas.microsoft.com/office/powerpoint/2010/main" val="4055388260"/>
              </p:ext>
            </p:extLst>
          </p:nvPr>
        </p:nvGraphicFramePr>
        <p:xfrm>
          <a:off x="546676" y="1502142"/>
          <a:ext cx="11451359" cy="4413749"/>
        </p:xfrm>
        <a:graphic>
          <a:graphicData uri="http://schemas.openxmlformats.org/drawingml/2006/table">
            <a:tbl>
              <a:tblPr firstRow="1" firstCol="1" bandRow="1">
                <a:tableStyleId>{5C22544A-7EE6-4342-B048-85BDC9FD1C3A}</a:tableStyleId>
              </a:tblPr>
              <a:tblGrid>
                <a:gridCol w="3429579">
                  <a:extLst>
                    <a:ext uri="{9D8B030D-6E8A-4147-A177-3AD203B41FA5}">
                      <a16:colId xmlns:a16="http://schemas.microsoft.com/office/drawing/2014/main" val="692148950"/>
                    </a:ext>
                  </a:extLst>
                </a:gridCol>
                <a:gridCol w="8021780">
                  <a:extLst>
                    <a:ext uri="{9D8B030D-6E8A-4147-A177-3AD203B41FA5}">
                      <a16:colId xmlns:a16="http://schemas.microsoft.com/office/drawing/2014/main" val="3749480384"/>
                    </a:ext>
                  </a:extLst>
                </a:gridCol>
              </a:tblGrid>
              <a:tr h="4413749">
                <a:tc>
                  <a:txBody>
                    <a:bodyPr/>
                    <a:lstStyle/>
                    <a:p>
                      <a:pPr algn="ctr">
                        <a:lnSpc>
                          <a:spcPct val="120000"/>
                        </a:lnSpc>
                        <a:spcAft>
                          <a:spcPts val="300"/>
                        </a:spcAft>
                      </a:pPr>
                      <a:endParaRPr lang="fr-FR"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300"/>
                        </a:spcAft>
                      </a:pPr>
                      <a:r>
                        <a:rPr lang="fr-FR" sz="2400" spc="0" dirty="0">
                          <a:effectLst/>
                        </a:rPr>
                        <a:t>PEGI</a:t>
                      </a:r>
                      <a:endParaRPr lang="fr-FR" sz="2400" dirty="0">
                        <a:effectLst/>
                      </a:endParaRPr>
                    </a:p>
                    <a:p>
                      <a:pPr>
                        <a:lnSpc>
                          <a:spcPct val="120000"/>
                        </a:lnSpc>
                        <a:spcAft>
                          <a:spcPts val="300"/>
                        </a:spcAft>
                      </a:pPr>
                      <a:r>
                        <a:rPr lang="fr-FR" sz="2400" dirty="0">
                          <a:effectLst/>
                        </a:rPr>
                        <a:t>Cette classification s’applique lorsque la représentation de la </a:t>
                      </a:r>
                      <a:r>
                        <a:rPr lang="fr-FR" sz="2400" dirty="0">
                          <a:solidFill>
                            <a:schemeClr val="bg1"/>
                          </a:solidFill>
                          <a:effectLst/>
                        </a:rPr>
                        <a:t>violence (ou d’un contact sexuel) atteint un niveau semblable à celui que l’on retrouverait dans la réalité</a:t>
                      </a:r>
                      <a:r>
                        <a:rPr lang="fr-FR" sz="2400" dirty="0">
                          <a:effectLst/>
                        </a:rPr>
                        <a:t>. Les jeux classés dans la catégorie __ peuvent </a:t>
                      </a:r>
                      <a:r>
                        <a:rPr lang="fr-FR" sz="2400" dirty="0">
                          <a:solidFill>
                            <a:schemeClr val="bg1"/>
                          </a:solidFill>
                          <a:effectLst/>
                        </a:rPr>
                        <a:t>contenir un langage grossier plus extrême</a:t>
                      </a:r>
                      <a:r>
                        <a:rPr lang="fr-FR" sz="2400" dirty="0">
                          <a:effectLst/>
                        </a:rPr>
                        <a:t>, des jeux de hasard, ainsi qu’une </a:t>
                      </a:r>
                      <a:r>
                        <a:rPr lang="fr-FR" sz="2400" dirty="0">
                          <a:solidFill>
                            <a:schemeClr val="bg1"/>
                          </a:solidFill>
                          <a:effectLst/>
                        </a:rPr>
                        <a:t>consommation de tabac, d’alcool ou de drogues</a:t>
                      </a:r>
                      <a:r>
                        <a:rPr lang="fr-FR" sz="2400" dirty="0">
                          <a:effectLst/>
                        </a:rPr>
                        <a:t>.</a:t>
                      </a:r>
                      <a:endParaRPr lang="fr-FR"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82101184"/>
                  </a:ext>
                </a:extLst>
              </a:tr>
            </a:tbl>
          </a:graphicData>
        </a:graphic>
      </p:graphicFrame>
      <p:pic>
        <p:nvPicPr>
          <p:cNvPr id="4097" name="Image 9" descr="PEGI 16">
            <a:extLst>
              <a:ext uri="{FF2B5EF4-FFF2-40B4-BE49-F238E27FC236}">
                <a16:creationId xmlns:a16="http://schemas.microsoft.com/office/drawing/2014/main" id="{1AC6A5AB-68CD-D74B-A0B1-AEB10AAAC5F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308675" y="2629016"/>
            <a:ext cx="1764507"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92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B4B71B1-5E8D-174C-A816-377D93F67090}"/>
              </a:ext>
            </a:extLst>
          </p:cNvPr>
          <p:cNvSpPr txBox="1"/>
          <p:nvPr/>
        </p:nvSpPr>
        <p:spPr>
          <a:xfrm>
            <a:off x="207818" y="1149927"/>
            <a:ext cx="11679382" cy="461665"/>
          </a:xfrm>
          <a:prstGeom prst="rect">
            <a:avLst/>
          </a:prstGeom>
          <a:solidFill>
            <a:schemeClr val="accent1"/>
          </a:solidFill>
          <a:ln>
            <a:solidFill>
              <a:schemeClr val="tx1"/>
            </a:solidFill>
          </a:ln>
        </p:spPr>
        <p:txBody>
          <a:bodyPr wrap="square" rtlCol="0">
            <a:spAutoFit/>
          </a:bodyPr>
          <a:lstStyle/>
          <a:p>
            <a:pPr algn="ctr"/>
            <a:r>
              <a:rPr lang="fr-FR" sz="2400" dirty="0">
                <a:latin typeface="Arial" panose="020B0604020202020204" pitchFamily="34" charset="0"/>
                <a:cs typeface="Arial" panose="020B0604020202020204" pitchFamily="34" charset="0"/>
              </a:rPr>
              <a:t>JEUX POUR LES ENFANTS DE +16 ans</a:t>
            </a:r>
          </a:p>
        </p:txBody>
      </p:sp>
      <p:pic>
        <p:nvPicPr>
          <p:cNvPr id="5" name="Image 4">
            <a:extLst>
              <a:ext uri="{FF2B5EF4-FFF2-40B4-BE49-F238E27FC236}">
                <a16:creationId xmlns:a16="http://schemas.microsoft.com/office/drawing/2014/main" id="{784A3923-7015-9446-BF12-0F60F9F577BC}"/>
              </a:ext>
            </a:extLst>
          </p:cNvPr>
          <p:cNvPicPr>
            <a:picLocks noChangeAspect="1"/>
          </p:cNvPicPr>
          <p:nvPr/>
        </p:nvPicPr>
        <p:blipFill rotWithShape="1">
          <a:blip r:embed="rId2"/>
          <a:srcRect t="10559"/>
          <a:stretch/>
        </p:blipFill>
        <p:spPr>
          <a:xfrm rot="20700371">
            <a:off x="1067096" y="1913860"/>
            <a:ext cx="3849764" cy="4234268"/>
          </a:xfrm>
          <a:prstGeom prst="rect">
            <a:avLst/>
          </a:prstGeom>
        </p:spPr>
      </p:pic>
    </p:spTree>
    <p:extLst>
      <p:ext uri="{BB962C8B-B14F-4D97-AF65-F5344CB8AC3E}">
        <p14:creationId xmlns:p14="http://schemas.microsoft.com/office/powerpoint/2010/main" val="57662936"/>
      </p:ext>
    </p:extLst>
  </p:cSld>
  <p:clrMapOvr>
    <a:masterClrMapping/>
  </p:clrMapOvr>
</p:sld>
</file>

<file path=ppt/theme/theme1.xml><?xml version="1.0" encoding="utf-8"?>
<a:theme xmlns:a="http://schemas.openxmlformats.org/drawingml/2006/main" name="Traînée de condensation">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{024F6C9D-7EE9-994C-8E88-81BEAEE5C864}tf10001079</Template>
  <TotalTime>703</TotalTime>
  <Words>1140</Words>
  <Application>Microsoft Office PowerPoint</Application>
  <PresentationFormat>Grand écran</PresentationFormat>
  <Paragraphs>84</Paragraphs>
  <Slides>21</Slides>
  <Notes>10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Arial</vt:lpstr>
      <vt:lpstr>Calibri</vt:lpstr>
      <vt:lpstr>Century Gothic</vt:lpstr>
      <vt:lpstr>Times New Roman</vt:lpstr>
      <vt:lpstr>Traînée de condensation</vt:lpstr>
      <vt:lpstr>Les catégories d’âge  PEGI</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DESCRIPTEURS de CONTENUS   PEGI</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JC STILLITANO</dc:creator>
  <cp:lastModifiedBy>Fabrice Gandar</cp:lastModifiedBy>
  <cp:revision>48</cp:revision>
  <dcterms:created xsi:type="dcterms:W3CDTF">2020-03-08T11:08:54Z</dcterms:created>
  <dcterms:modified xsi:type="dcterms:W3CDTF">2022-02-28T14:59:15Z</dcterms:modified>
</cp:coreProperties>
</file>