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72" r:id="rId17"/>
    <p:sldId id="274" r:id="rId18"/>
    <p:sldId id="275" r:id="rId19"/>
    <p:sldId id="276" r:id="rId20"/>
    <p:sldId id="270" r:id="rId21"/>
    <p:sldId id="27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 Combien de cases dois-je AVANCER" id="{6055EDAC-C026-4B46-95B7-A267AF5B28CC}">
          <p14:sldIdLst>
            <p14:sldId id="256"/>
            <p14:sldId id="257"/>
            <p14:sldId id="258"/>
            <p14:sldId id="259"/>
          </p14:sldIdLst>
        </p14:section>
        <p14:section name="de combien de cases dois-je MONTER" id="{2AC9E0A4-87C7-D74C-BD91-E757CA2D4B92}">
          <p14:sldIdLst>
            <p14:sldId id="260"/>
            <p14:sldId id="261"/>
            <p14:sldId id="262"/>
          </p14:sldIdLst>
        </p14:section>
        <p14:section name="DEPLACER depuis un PROGRAMME" id="{B14DCA27-0D9E-3B47-B631-F88D8E044CCC}">
          <p14:sldIdLst>
            <p14:sldId id="263"/>
            <p14:sldId id="264"/>
            <p14:sldId id="265"/>
            <p14:sldId id="266"/>
            <p14:sldId id="267"/>
            <p14:sldId id="268"/>
            <p14:sldId id="271"/>
            <p14:sldId id="273"/>
            <p14:sldId id="272"/>
            <p14:sldId id="274"/>
            <p14:sldId id="275"/>
            <p14:sldId id="276"/>
          </p14:sldIdLst>
        </p14:section>
        <p14:section name="Déplacement sur 2 axes" id="{0DFB6122-EF93-C84D-9205-EDCE8BAAB9E2}">
          <p14:sldIdLst>
            <p14:sldId id="270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1"/>
    <p:restoredTop sz="65849"/>
  </p:normalViewPr>
  <p:slideViewPr>
    <p:cSldViewPr snapToGrid="0" snapToObjects="1">
      <p:cViewPr varScale="1">
        <p:scale>
          <a:sx n="52" d="100"/>
          <a:sy n="52" d="100"/>
        </p:scale>
        <p:origin x="2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2CAE-A04D-D641-94E5-0A74E9FD6C5A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D435C-9130-324D-B0C6-276ACDFE4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21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15</a:t>
            </a:r>
          </a:p>
          <a:p>
            <a:r>
              <a:rPr lang="fr-FR" dirty="0"/>
              <a:t>17= 2+?</a:t>
            </a:r>
          </a:p>
          <a:p>
            <a:r>
              <a:rPr lang="fr-FR" dirty="0"/>
              <a:t>17-2=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09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7+8 = 15</a:t>
            </a:r>
          </a:p>
          <a:p>
            <a:r>
              <a:rPr lang="fr-FR" dirty="0"/>
              <a:t>Donc  (15;6)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482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1+8 = 9</a:t>
            </a:r>
          </a:p>
          <a:p>
            <a:r>
              <a:rPr lang="fr-FR" dirty="0"/>
              <a:t>Donc  (9;2)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10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observe et on note les ordonnées</a:t>
            </a:r>
          </a:p>
          <a:p>
            <a:endParaRPr lang="fr-FR" dirty="0"/>
          </a:p>
          <a:p>
            <a:r>
              <a:rPr lang="fr-FR" dirty="0"/>
              <a:t>4+5 = 9</a:t>
            </a:r>
          </a:p>
          <a:p>
            <a:r>
              <a:rPr lang="fr-FR" dirty="0"/>
              <a:t>Donc  (13;9)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17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1+5 = 6</a:t>
            </a:r>
          </a:p>
          <a:p>
            <a:r>
              <a:rPr lang="fr-FR" dirty="0"/>
              <a:t>Donc  (13;6)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554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14= 1+?</a:t>
            </a:r>
          </a:p>
          <a:p>
            <a:r>
              <a:rPr lang="fr-FR" dirty="0"/>
              <a:t>14-1 = 13</a:t>
            </a:r>
          </a:p>
          <a:p>
            <a:r>
              <a:rPr lang="fr-FR" dirty="0"/>
              <a:t>Donc  (12;13)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601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14= 1+?</a:t>
            </a:r>
          </a:p>
          <a:p>
            <a:r>
              <a:rPr lang="fr-FR" dirty="0"/>
              <a:t>14-1 = 13</a:t>
            </a:r>
          </a:p>
          <a:p>
            <a:endParaRPr lang="fr-FR" dirty="0"/>
          </a:p>
          <a:p>
            <a:r>
              <a:rPr lang="fr-FR" dirty="0"/>
              <a:t>Donc  (5;13)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939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6= 1+?</a:t>
            </a:r>
          </a:p>
          <a:p>
            <a:r>
              <a:rPr lang="fr-FR" dirty="0"/>
              <a:t>6-1 = 5</a:t>
            </a:r>
          </a:p>
          <a:p>
            <a:r>
              <a:rPr lang="fr-FR" dirty="0"/>
              <a:t>Donc  (12;5)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97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8= 5+?</a:t>
            </a:r>
          </a:p>
          <a:p>
            <a:r>
              <a:rPr lang="fr-FR" dirty="0"/>
              <a:t>8-5 = 3</a:t>
            </a:r>
          </a:p>
          <a:p>
            <a:r>
              <a:rPr lang="fr-FR" dirty="0"/>
              <a:t>Donc  (15; 3)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428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15= 1+?</a:t>
            </a:r>
          </a:p>
          <a:p>
            <a:r>
              <a:rPr lang="fr-FR" dirty="0"/>
              <a:t>15-1 = 14</a:t>
            </a:r>
          </a:p>
          <a:p>
            <a:r>
              <a:rPr lang="fr-FR" dirty="0"/>
              <a:t>Donc  (14; 8)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563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12= 1+?</a:t>
            </a:r>
          </a:p>
          <a:p>
            <a:r>
              <a:rPr lang="fr-FR" dirty="0"/>
              <a:t>12-1 = 13</a:t>
            </a:r>
          </a:p>
          <a:p>
            <a:r>
              <a:rPr lang="fr-FR" dirty="0"/>
              <a:t>Donc  (13; 8)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03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15 également car la 2</a:t>
            </a:r>
            <a:r>
              <a:rPr lang="fr-FR" baseline="30000" dirty="0"/>
              <a:t>ème</a:t>
            </a:r>
            <a:r>
              <a:rPr lang="fr-FR" dirty="0"/>
              <a:t> coordonnée n’a aucune importance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248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	12+2 =14</a:t>
            </a:r>
          </a:p>
          <a:p>
            <a:r>
              <a:rPr lang="fr-FR" dirty="0"/>
              <a:t>	2+1 = 3</a:t>
            </a:r>
          </a:p>
          <a:p>
            <a:r>
              <a:rPr lang="fr-FR" dirty="0"/>
              <a:t>Donc  (14;3)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650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5+3 =8</a:t>
            </a:r>
          </a:p>
          <a:p>
            <a:r>
              <a:rPr lang="fr-FR" dirty="0"/>
              <a:t>5+2 =7</a:t>
            </a:r>
          </a:p>
          <a:p>
            <a:endParaRPr lang="fr-FR" dirty="0"/>
          </a:p>
          <a:p>
            <a:r>
              <a:rPr lang="fr-FR"/>
              <a:t>Donc </a:t>
            </a:r>
            <a:r>
              <a:rPr lang="fr-FR" dirty="0"/>
              <a:t>(8;7)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50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7</a:t>
            </a:r>
          </a:p>
          <a:p>
            <a:r>
              <a:rPr lang="fr-FR" dirty="0"/>
              <a:t>5+ ? =12</a:t>
            </a:r>
          </a:p>
          <a:p>
            <a:r>
              <a:rPr lang="fr-FR" dirty="0"/>
              <a:t>12= 5+?</a:t>
            </a:r>
          </a:p>
          <a:p>
            <a:r>
              <a:rPr lang="fr-FR" dirty="0"/>
              <a:t>12-5= 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45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12</a:t>
            </a:r>
          </a:p>
          <a:p>
            <a:r>
              <a:rPr lang="fr-FR" dirty="0"/>
              <a:t>6+ ? =18</a:t>
            </a:r>
          </a:p>
          <a:p>
            <a:r>
              <a:rPr lang="fr-FR" dirty="0"/>
              <a:t>18= 6+?</a:t>
            </a:r>
          </a:p>
          <a:p>
            <a:r>
              <a:rPr lang="fr-FR" dirty="0"/>
              <a:t>18-6= 12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794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change d’axe mais on procède de la même manière avec l’autre coordonnée.</a:t>
            </a:r>
          </a:p>
          <a:p>
            <a:endParaRPr lang="fr-FR" dirty="0"/>
          </a:p>
          <a:p>
            <a:r>
              <a:rPr lang="fr-FR" dirty="0"/>
              <a:t>de 8</a:t>
            </a:r>
          </a:p>
          <a:p>
            <a:r>
              <a:rPr lang="fr-FR" dirty="0"/>
              <a:t>3+ ? =11</a:t>
            </a:r>
          </a:p>
          <a:p>
            <a:r>
              <a:rPr lang="fr-FR" dirty="0"/>
              <a:t>11= 3+?</a:t>
            </a:r>
          </a:p>
          <a:p>
            <a:r>
              <a:rPr lang="fr-FR" dirty="0"/>
              <a:t>11-3= 8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007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De 8 également car la 1</a:t>
            </a:r>
            <a:r>
              <a:rPr lang="fr-FR" baseline="30000" dirty="0"/>
              <a:t>ère</a:t>
            </a:r>
            <a:r>
              <a:rPr lang="fr-FR" dirty="0"/>
              <a:t> coordonnée n’a aucune importance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66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9</a:t>
            </a:r>
          </a:p>
          <a:p>
            <a:r>
              <a:rPr lang="fr-FR" dirty="0"/>
              <a:t>5+ ? =14</a:t>
            </a:r>
          </a:p>
          <a:p>
            <a:r>
              <a:rPr lang="fr-FR" dirty="0"/>
              <a:t>14= 5+?</a:t>
            </a:r>
          </a:p>
          <a:p>
            <a:r>
              <a:rPr lang="fr-FR" dirty="0"/>
              <a:t>14-5= 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69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J’additionne le nombre de  l’abscisse au nombre du déplacement vers la droite</a:t>
            </a:r>
          </a:p>
          <a:p>
            <a:r>
              <a:rPr lang="fr-FR" dirty="0"/>
              <a:t>7+6 = 13</a:t>
            </a:r>
          </a:p>
          <a:p>
            <a:r>
              <a:rPr lang="fr-FR" dirty="0"/>
              <a:t>Donc  (13;3)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403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7+6 = 13</a:t>
            </a:r>
          </a:p>
          <a:p>
            <a:r>
              <a:rPr lang="fr-FR" dirty="0"/>
              <a:t>Donc  (13;6)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9D435C-9130-324D-B0C6-276ACDFE4B1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73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56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E6C0D-C4EF-9E4A-B487-7D15F6C4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C98150-2D9A-CE4B-84BE-EFBAACF2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BBDD3-FFE8-164D-9A48-84AB19DC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3B919B-87E4-3F48-9AA9-148CF1D5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0EB9B7-C5FA-7A47-B58A-08B5A899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4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E008BE-6006-7440-9BD9-47BAFDF52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E55C5A-5909-3248-A875-6156CE27A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047764-36A2-8A4A-B637-FD9B9CB2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62BE9E-6282-F248-8CD4-0987B1CA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D2BF24-6F3D-5A4F-875D-64FC360C0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62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F1616-7B2F-834B-9861-806065AA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1C311D-E866-1346-92CD-A86674FA2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176A60-932D-AD4C-8B3D-6934ADF6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1A540-92BE-0B43-8E68-C98879A9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1B7E88-59B5-0A4E-AD3C-062CFC1E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E8F420-8EE4-D948-93CC-217DEE2E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90DB3E-1DD8-264F-A623-206D55F5B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62B9C8-AE17-2C4A-9D94-67CBB5A9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2FDF5A-20F8-5442-B6FC-57B6E3AD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D91D64-391A-6E4F-99E6-6DC34AB8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6E6FB-B622-D540-B44F-8A2F7055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A111EE-1602-2249-BC8A-72EBE490A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BE058-2F73-964B-A1F0-225CA7FC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D79EC4-46C0-CA45-865D-501A25D0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9890BB-915F-B64F-95D4-C8326F85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547D4E-AF90-1149-BE83-E32E549E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46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DA0899-CC06-4748-8A88-6D5BE9BA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6CBB39-F09B-5348-BE0A-026DC604D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D74243-F427-7E46-9808-76204A0D1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B631F0-E5B1-BE46-8D10-942F61184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51E3E3-4A02-8F4C-ADE2-FF3745738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6FA790-9EC7-E548-AF96-6EBD74D4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CBB9FA-C5BE-4544-ABC5-3258A11D2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8DF639-A515-9941-A5E7-0782EF58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F5040-CCF2-974D-8963-D5B9549E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3DD4F5-6D74-134A-AF86-653FB19C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B6953A-B458-614B-AD54-0DC14786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ED5AB0-1A08-6A4F-8406-34FB4CD6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7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8177A9-CB23-5E4A-A351-E6CAD521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A13520-37C8-7646-918B-A4D4A0FD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09CE13-854D-A54E-886C-870CAAB8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68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3D006-0564-064D-A56B-5286B68A9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3D9A63-9129-6840-860E-3DFE7A9C1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75029E-FE59-A148-A868-52BFD145C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16B242-8BF4-B044-8865-71749224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37BBB3-C901-A747-B74C-E283A326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1583BC-F4E7-584A-BAEB-64DC5866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73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02A17-441B-684C-9200-038A0A4D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8693FD-4652-8E40-9657-2ABF443F0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4FAA1D-02D9-B04E-B30D-5DBFADC00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424A0E-FC0D-014B-973D-D1B74688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0BDE68-E7F0-5943-8D59-443C99D1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9DA0BF-F8AE-CE49-B01D-253CA6F8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24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42DA9C-DB38-9D46-953B-653C9345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373887-F1B7-7443-8DD5-053D51815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E19E0-A05B-3A4C-8F76-76EB356FC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37D4-94CD-A540-B89E-FE6C14C3996F}" type="datetimeFigureOut">
              <a:rPr lang="fr-FR" smtClean="0"/>
              <a:t>23/01/2022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7507ED-5B82-224F-8845-9C3CBDBA6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71382D-8622-BF41-A9B2-B80A8497A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CB2D-37E2-B847-909C-44666DB53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5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3F19F2-F29F-5841-83B0-393785B93D49}"/>
              </a:ext>
            </a:extLst>
          </p:cNvPr>
          <p:cNvSpPr txBox="1"/>
          <p:nvPr/>
        </p:nvSpPr>
        <p:spPr>
          <a:xfrm>
            <a:off x="456813" y="3617305"/>
            <a:ext cx="11500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(2;4) </a:t>
            </a:r>
          </a:p>
          <a:p>
            <a:r>
              <a:rPr lang="fr-FR" sz="3200" dirty="0"/>
              <a:t>de combien de cases dois-je AVANCER pour arriver sur la case (17;4)</a:t>
            </a:r>
          </a:p>
        </p:txBody>
      </p:sp>
    </p:spTree>
    <p:extLst>
      <p:ext uri="{BB962C8B-B14F-4D97-AF65-F5344CB8AC3E}">
        <p14:creationId xmlns:p14="http://schemas.microsoft.com/office/powerpoint/2010/main" val="337728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(7;6)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39B0D5-EF4F-8A4F-BCE0-5D299826F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412" y="3186111"/>
            <a:ext cx="5201805" cy="19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2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(1;2)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39B0D5-EF4F-8A4F-BCE0-5D299826F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412" y="3186111"/>
            <a:ext cx="5201805" cy="19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4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(13;4)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139FF6-9994-AA40-A009-F27DA0BF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800" y="3160711"/>
            <a:ext cx="5578764" cy="239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64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(13;1)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139FF6-9994-AA40-A009-F27DA0BF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800" y="3160711"/>
            <a:ext cx="5578764" cy="239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01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(12;14)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1D71FC3-3E16-6344-B9E0-740898BE7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866" y="3092463"/>
            <a:ext cx="5365749" cy="230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8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(5;14)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1D71FC3-3E16-6344-B9E0-740898BE7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866" y="3092463"/>
            <a:ext cx="5365749" cy="230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49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(10;6)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1D71FC3-3E16-6344-B9E0-740898BE7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866" y="3092463"/>
            <a:ext cx="5365749" cy="230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8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(15;8)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0B6375D-2489-CA4A-B202-39AC898CF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853" y="2839824"/>
            <a:ext cx="5254196" cy="227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06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(15;8)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F601F84-6224-484F-BD86-EE0F996C3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784" y="2839824"/>
            <a:ext cx="5334686" cy="225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596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(12;8)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F601F84-6224-484F-BD86-EE0F996C3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784" y="2839824"/>
            <a:ext cx="5334686" cy="225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56462" y="3664315"/>
            <a:ext cx="11500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(2;8) </a:t>
            </a:r>
          </a:p>
          <a:p>
            <a:r>
              <a:rPr lang="fr-FR" sz="3200" dirty="0"/>
              <a:t>de combien de cases dois-je AVANCER pour arriver sur la case (17;8)</a:t>
            </a:r>
          </a:p>
        </p:txBody>
      </p:sp>
    </p:spTree>
    <p:extLst>
      <p:ext uri="{BB962C8B-B14F-4D97-AF65-F5344CB8AC3E}">
        <p14:creationId xmlns:p14="http://schemas.microsoft.com/office/powerpoint/2010/main" val="2745624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A6E9E7-BC13-3E4B-AC54-8E512135ECBC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(10;2)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D39CA3-0C84-EC4B-BF70-5457294F2556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68C21F-B73C-9A44-A934-A7C490767C79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9364617-0B47-FD4E-B566-E4C8AD989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196" y="3092463"/>
            <a:ext cx="7132080" cy="229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92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A6E9E7-BC13-3E4B-AC54-8E512135ECBC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(5;5)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D39CA3-0C84-EC4B-BF70-5457294F2556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68C21F-B73C-9A44-A934-A7C490767C79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B4988E4-F599-214C-8BAF-C7CE507ED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804" y="3092463"/>
            <a:ext cx="6754341" cy="20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5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287882" y="3618595"/>
            <a:ext cx="11500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(5;8) </a:t>
            </a:r>
          </a:p>
          <a:p>
            <a:r>
              <a:rPr lang="fr-FR" sz="3200" dirty="0"/>
              <a:t>de combien de cases dois-je AVANCER pour arriver sur la case (12;8)</a:t>
            </a:r>
          </a:p>
        </p:txBody>
      </p:sp>
    </p:spTree>
    <p:extLst>
      <p:ext uri="{BB962C8B-B14F-4D97-AF65-F5344CB8AC3E}">
        <p14:creationId xmlns:p14="http://schemas.microsoft.com/office/powerpoint/2010/main" val="101898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0742" y="3755755"/>
            <a:ext cx="11708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(6;14) </a:t>
            </a:r>
          </a:p>
          <a:p>
            <a:r>
              <a:rPr lang="fr-FR" sz="3200" dirty="0"/>
              <a:t>de combien de cases dois-je AVANCER pour arriver sur la case (18;14)</a:t>
            </a:r>
          </a:p>
        </p:txBody>
      </p:sp>
    </p:spTree>
    <p:extLst>
      <p:ext uri="{BB962C8B-B14F-4D97-AF65-F5344CB8AC3E}">
        <p14:creationId xmlns:p14="http://schemas.microsoft.com/office/powerpoint/2010/main" val="174269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585062" y="3870055"/>
            <a:ext cx="116431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(5;3) </a:t>
            </a:r>
          </a:p>
          <a:p>
            <a:r>
              <a:rPr lang="fr-FR" sz="3200" dirty="0"/>
              <a:t>de combien de cases dois-je </a:t>
            </a:r>
            <a:r>
              <a:rPr lang="fr-FR" sz="3200" b="1" dirty="0"/>
              <a:t>MONTER</a:t>
            </a:r>
            <a:r>
              <a:rPr lang="fr-FR" sz="3200" dirty="0"/>
              <a:t> pour arriver sur la case (5;11)</a:t>
            </a:r>
          </a:p>
        </p:txBody>
      </p:sp>
    </p:spTree>
    <p:extLst>
      <p:ext uri="{BB962C8B-B14F-4D97-AF65-F5344CB8AC3E}">
        <p14:creationId xmlns:p14="http://schemas.microsoft.com/office/powerpoint/2010/main" val="64528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562202" y="3824335"/>
            <a:ext cx="11434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(7;3) </a:t>
            </a:r>
          </a:p>
          <a:p>
            <a:r>
              <a:rPr lang="fr-FR" sz="3200" dirty="0"/>
              <a:t>de combien de cases dois-je </a:t>
            </a:r>
            <a:r>
              <a:rPr lang="fr-FR" sz="3200" b="1" dirty="0"/>
              <a:t>MONTER</a:t>
            </a:r>
            <a:r>
              <a:rPr lang="fr-FR" sz="3200" dirty="0"/>
              <a:t> pour arriver sur la case (7;11)</a:t>
            </a:r>
          </a:p>
        </p:txBody>
      </p:sp>
    </p:spTree>
    <p:extLst>
      <p:ext uri="{BB962C8B-B14F-4D97-AF65-F5344CB8AC3E}">
        <p14:creationId xmlns:p14="http://schemas.microsoft.com/office/powerpoint/2010/main" val="71947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06480" y="3916937"/>
            <a:ext cx="11434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JE SUIS sur la case (7;5) </a:t>
            </a:r>
          </a:p>
          <a:p>
            <a:r>
              <a:rPr lang="fr-FR" sz="3200" dirty="0"/>
              <a:t>de combien de cases dois-je </a:t>
            </a:r>
            <a:r>
              <a:rPr lang="fr-FR" sz="3200" b="1" dirty="0"/>
              <a:t>MONTER</a:t>
            </a:r>
            <a:r>
              <a:rPr lang="fr-FR" sz="3200" dirty="0"/>
              <a:t> pour arriver sur la case (7;14)</a:t>
            </a:r>
          </a:p>
        </p:txBody>
      </p:sp>
    </p:spTree>
    <p:extLst>
      <p:ext uri="{BB962C8B-B14F-4D97-AF65-F5344CB8AC3E}">
        <p14:creationId xmlns:p14="http://schemas.microsoft.com/office/powerpoint/2010/main" val="278202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41120" y="810000"/>
            <a:ext cx="6693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/>
              <a:t>JE SUIS sur la case (7;3)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A907F8-461B-EC44-B843-65350991B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620" y="3149036"/>
            <a:ext cx="4454040" cy="202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8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848BDBF-0389-3E40-8A1A-BD2A2CA1E644}"/>
              </a:ext>
            </a:extLst>
          </p:cNvPr>
          <p:cNvSpPr txBox="1"/>
          <p:nvPr/>
        </p:nvSpPr>
        <p:spPr>
          <a:xfrm>
            <a:off x="3163980" y="832860"/>
            <a:ext cx="77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SUIS sur la case (7;6)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196D3-3728-954E-8556-F18C44E6B95E}"/>
              </a:ext>
            </a:extLst>
          </p:cNvPr>
          <p:cNvSpPr txBox="1"/>
          <p:nvPr/>
        </p:nvSpPr>
        <p:spPr>
          <a:xfrm>
            <a:off x="3324000" y="2008828"/>
            <a:ext cx="678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REGARDE 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C62B41-E2D2-7944-B198-F3662269BE53}"/>
              </a:ext>
            </a:extLst>
          </p:cNvPr>
          <p:cNvSpPr txBox="1"/>
          <p:nvPr/>
        </p:nvSpPr>
        <p:spPr>
          <a:xfrm>
            <a:off x="1788504" y="5784434"/>
            <a:ext cx="9056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JE SERAI ALORS SUR QUELLE CASE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470028-B3BC-E648-894D-E1BBAE803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620" y="3149036"/>
            <a:ext cx="4454040" cy="202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95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{1B8298C0-EA28-6247-8AC5-DBAE2B13B607}tf10001073</Template>
  <TotalTime>98</TotalTime>
  <Words>684</Words>
  <Application>Microsoft Macintosh PowerPoint</Application>
  <PresentationFormat>Grand écran</PresentationFormat>
  <Paragraphs>141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18</cp:revision>
  <dcterms:created xsi:type="dcterms:W3CDTF">2022-01-23T15:22:56Z</dcterms:created>
  <dcterms:modified xsi:type="dcterms:W3CDTF">2022-01-23T17:01:30Z</dcterms:modified>
</cp:coreProperties>
</file>