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9A6CB03-1376-4810-8A02-45F25BF8DCC7}">
          <p14:sldIdLst>
            <p14:sldId id="256"/>
            <p14:sldId id="257"/>
            <p14:sldId id="258"/>
            <p14:sldId id="259"/>
            <p14:sldId id="262"/>
            <p14:sldId id="260"/>
            <p14:sldId id="261"/>
            <p14:sldId id="264"/>
            <p14:sldId id="266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rice Gandar" initials="FG" lastIdx="1" clrIdx="0">
    <p:extLst>
      <p:ext uri="{19B8F6BF-5375-455C-9EA6-DF929625EA0E}">
        <p15:presenceInfo xmlns:p15="http://schemas.microsoft.com/office/powerpoint/2012/main" userId="b53d1eb303dd68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>
      <p:cViewPr varScale="1">
        <p:scale>
          <a:sx n="68" d="100"/>
          <a:sy n="68" d="100"/>
        </p:scale>
        <p:origin x="45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JPG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air.bahraniapps.comicstripcreator&amp;hl=fr" TargetMode="External"/><Relationship Id="rId2" Type="http://schemas.openxmlformats.org/officeDocument/2006/relationships/hyperlink" Target="https://itunes.apple.com/us/app/comic-strip-creator/id1007374503?mt=8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93F0B-F97A-45F6-8D62-B306688D09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Lendemain de match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57E6A0-5BC0-4181-BCB9-C5A25FC158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Un scénario pour réfléchir sur l’utilisation des réseaux sociaux</a:t>
            </a:r>
          </a:p>
        </p:txBody>
      </p:sp>
    </p:spTree>
    <p:extLst>
      <p:ext uri="{BB962C8B-B14F-4D97-AF65-F5344CB8AC3E}">
        <p14:creationId xmlns:p14="http://schemas.microsoft.com/office/powerpoint/2010/main" val="363640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AFC3E-D22B-48B9-86E5-59EA6AF1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Auteurs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14E786-8BA7-4BFB-AA0F-C9431E9A5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2"/>
            <a:ext cx="10178322" cy="3177914"/>
          </a:xfrm>
        </p:spPr>
        <p:txBody>
          <a:bodyPr/>
          <a:lstStyle/>
          <a:p>
            <a:pPr marL="457200" lvl="1" indent="0">
              <a:buNone/>
            </a:pPr>
            <a:r>
              <a:rPr lang="fr-FR" b="1" dirty="0"/>
              <a:t>Thierry KREBS</a:t>
            </a:r>
            <a:br>
              <a:rPr lang="fr-FR" dirty="0"/>
            </a:br>
            <a:r>
              <a:rPr lang="fr-FR" dirty="0"/>
              <a:t>Professeur au collège de Delme (Moselle)</a:t>
            </a:r>
            <a:br>
              <a:rPr lang="fr-FR" dirty="0"/>
            </a:br>
            <a:endParaRPr lang="fr-FR" dirty="0"/>
          </a:p>
          <a:p>
            <a:pPr marL="457200" lvl="1" indent="0">
              <a:buNone/>
            </a:pPr>
            <a:r>
              <a:rPr lang="fr-FR" b="1" dirty="0"/>
              <a:t>Fabrice GANDAR</a:t>
            </a:r>
            <a:br>
              <a:rPr lang="fr-FR" dirty="0"/>
            </a:br>
            <a:r>
              <a:rPr lang="fr-FR" dirty="0"/>
              <a:t>Formateur aux Usages du Numérique (Moselle)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r>
              <a:rPr lang="fr-FR" dirty="0"/>
              <a:t>Réalisé dans le cadre du groupe de travail #aucalmesurleweb de l’académie Nancy/Metz.</a:t>
            </a:r>
          </a:p>
        </p:txBody>
      </p:sp>
      <p:sp>
        <p:nvSpPr>
          <p:cNvPr id="4" name="Ellipse 3">
            <a:hlinkClick r:id="rId2" action="ppaction://hlinksldjump"/>
            <a:extLst>
              <a:ext uri="{FF2B5EF4-FFF2-40B4-BE49-F238E27FC236}">
                <a16:creationId xmlns:a16="http://schemas.microsoft.com/office/drawing/2014/main" id="{BFC8F329-E31B-41D8-9375-6D06198E5E20}"/>
              </a:ext>
            </a:extLst>
          </p:cNvPr>
          <p:cNvSpPr/>
          <p:nvPr/>
        </p:nvSpPr>
        <p:spPr>
          <a:xfrm>
            <a:off x="9713843" y="6063312"/>
            <a:ext cx="2100469" cy="743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début de l’histoire</a:t>
            </a:r>
          </a:p>
        </p:txBody>
      </p:sp>
    </p:spTree>
    <p:extLst>
      <p:ext uri="{BB962C8B-B14F-4D97-AF65-F5344CB8AC3E}">
        <p14:creationId xmlns:p14="http://schemas.microsoft.com/office/powerpoint/2010/main" val="87767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DD147-0FA0-42AF-BF04-FF50DD6D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jour de match </a:t>
            </a:r>
          </a:p>
        </p:txBody>
      </p:sp>
      <p:sp>
        <p:nvSpPr>
          <p:cNvPr id="5" name="Bulle narrative : rectangle à coins arrondis 4">
            <a:hlinkClick r:id="rId2" action="ppaction://hlinksldjump"/>
            <a:extLst>
              <a:ext uri="{FF2B5EF4-FFF2-40B4-BE49-F238E27FC236}">
                <a16:creationId xmlns:a16="http://schemas.microsoft.com/office/drawing/2014/main" id="{1103F036-E41D-4057-AFB1-C7535948D8D4}"/>
              </a:ext>
            </a:extLst>
          </p:cNvPr>
          <p:cNvSpPr/>
          <p:nvPr/>
        </p:nvSpPr>
        <p:spPr>
          <a:xfrm>
            <a:off x="5369155" y="1414166"/>
            <a:ext cx="3001617" cy="708585"/>
          </a:xfrm>
          <a:prstGeom prst="wedgeRoundRectCallout">
            <a:avLst>
              <a:gd name="adj1" fmla="val 32147"/>
              <a:gd name="adj2" fmla="val 16309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1-0 pour les filles</a:t>
            </a:r>
          </a:p>
        </p:txBody>
      </p:sp>
      <p:sp>
        <p:nvSpPr>
          <p:cNvPr id="6" name="Bulle narrative : rectangle à coins arrondis 5">
            <a:hlinkClick r:id="rId3" action="ppaction://hlinksldjump"/>
            <a:extLst>
              <a:ext uri="{FF2B5EF4-FFF2-40B4-BE49-F238E27FC236}">
                <a16:creationId xmlns:a16="http://schemas.microsoft.com/office/drawing/2014/main" id="{C9A08BA9-4CB0-4EC7-A0C3-8AE0229CBBBC}"/>
              </a:ext>
            </a:extLst>
          </p:cNvPr>
          <p:cNvSpPr/>
          <p:nvPr/>
        </p:nvSpPr>
        <p:spPr>
          <a:xfrm>
            <a:off x="9225536" y="1902900"/>
            <a:ext cx="3001618" cy="1237593"/>
          </a:xfrm>
          <a:prstGeom prst="wedgeRoundRectCallout">
            <a:avLst>
              <a:gd name="adj1" fmla="val -55712"/>
              <a:gd name="adj2" fmla="val 7213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On a perdu contre les filles ! Il est vraiment nul notre gardien !!</a:t>
            </a:r>
          </a:p>
        </p:txBody>
      </p:sp>
      <p:sp>
        <p:nvSpPr>
          <p:cNvPr id="7" name="Bulle narrative : rectangle à coins arrondis 6">
            <a:hlinkClick r:id="rId4" action="ppaction://hlinksldjump"/>
            <a:extLst>
              <a:ext uri="{FF2B5EF4-FFF2-40B4-BE49-F238E27FC236}">
                <a16:creationId xmlns:a16="http://schemas.microsoft.com/office/drawing/2014/main" id="{21A412D0-83A8-472B-9394-AF23279FB0B5}"/>
              </a:ext>
            </a:extLst>
          </p:cNvPr>
          <p:cNvSpPr/>
          <p:nvPr/>
        </p:nvSpPr>
        <p:spPr>
          <a:xfrm>
            <a:off x="9693103" y="3759289"/>
            <a:ext cx="2449198" cy="1237593"/>
          </a:xfrm>
          <a:prstGeom prst="wedgeRoundRectCallout">
            <a:avLst>
              <a:gd name="adj1" fmla="val -72715"/>
              <a:gd name="adj2" fmla="val 5714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 j’avais été dans les buts, le ballon ne serait pas passé !</a:t>
            </a: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F29296AD-2807-4CA8-BB78-051CA4474C3B}"/>
              </a:ext>
            </a:extLst>
          </p:cNvPr>
          <p:cNvSpPr/>
          <p:nvPr/>
        </p:nvSpPr>
        <p:spPr>
          <a:xfrm>
            <a:off x="6597748" y="39576"/>
            <a:ext cx="5059840" cy="131626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Lequel de ces 3 commentaires tu mets sur Snapchat ? </a:t>
            </a:r>
            <a:r>
              <a:rPr lang="fr-FR" sz="2000">
                <a:solidFill>
                  <a:schemeClr val="tx1"/>
                </a:solidFill>
              </a:rPr>
              <a:t>Clique </a:t>
            </a:r>
            <a:r>
              <a:rPr lang="fr-FR" sz="2000" dirty="0">
                <a:solidFill>
                  <a:schemeClr val="tx1"/>
                </a:solidFill>
              </a:rPr>
              <a:t>sur celui que tu choisis :</a:t>
            </a: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« </a:t>
            </a:r>
            <a:r>
              <a:rPr lang="fr-FR" sz="2000" i="1" dirty="0">
                <a:solidFill>
                  <a:schemeClr val="tx1"/>
                </a:solidFill>
              </a:rPr>
              <a:t>Foot ! Filles contre garçons…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441C6B2-A756-4F26-8B65-1E207AC59B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314" r="34240" b="24638"/>
          <a:stretch/>
        </p:blipFill>
        <p:spPr>
          <a:xfrm>
            <a:off x="347013" y="3112110"/>
            <a:ext cx="5589962" cy="3189221"/>
          </a:xfrm>
          <a:prstGeom prst="rect">
            <a:avLst/>
          </a:prstGeom>
        </p:spPr>
      </p:pic>
      <p:sp>
        <p:nvSpPr>
          <p:cNvPr id="13" name="Bulle narrative : rectangle à coins arrondis 12">
            <a:extLst>
              <a:ext uri="{FF2B5EF4-FFF2-40B4-BE49-F238E27FC236}">
                <a16:creationId xmlns:a16="http://schemas.microsoft.com/office/drawing/2014/main" id="{58B1D8B7-4281-49C0-970E-02E3E29367C5}"/>
              </a:ext>
            </a:extLst>
          </p:cNvPr>
          <p:cNvSpPr/>
          <p:nvPr/>
        </p:nvSpPr>
        <p:spPr>
          <a:xfrm>
            <a:off x="347012" y="2974369"/>
            <a:ext cx="1470991" cy="1073427"/>
          </a:xfrm>
          <a:prstGeom prst="wedgeRoundRectCallout">
            <a:avLst>
              <a:gd name="adj1" fmla="val 1690"/>
              <a:gd name="adj2" fmla="val 108179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On va vous mettre la pâtée au foot ! </a:t>
            </a:r>
          </a:p>
        </p:txBody>
      </p:sp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BEE6AE5E-A79A-437B-905E-957E44B20606}"/>
              </a:ext>
            </a:extLst>
          </p:cNvPr>
          <p:cNvSpPr/>
          <p:nvPr/>
        </p:nvSpPr>
        <p:spPr>
          <a:xfrm>
            <a:off x="3624040" y="3511082"/>
            <a:ext cx="1470991" cy="734753"/>
          </a:xfrm>
          <a:prstGeom prst="wedgeRoundRectCallout">
            <a:avLst>
              <a:gd name="adj1" fmla="val 39528"/>
              <a:gd name="adj2" fmla="val 102768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1 à 0 pour les filles! </a:t>
            </a:r>
          </a:p>
        </p:txBody>
      </p:sp>
      <p:sp>
        <p:nvSpPr>
          <p:cNvPr id="15" name="Bulle narrative : rectangle à coins arrondis 14">
            <a:extLst>
              <a:ext uri="{FF2B5EF4-FFF2-40B4-BE49-F238E27FC236}">
                <a16:creationId xmlns:a16="http://schemas.microsoft.com/office/drawing/2014/main" id="{60099F77-6E96-4768-9A54-BCC7D2B548EA}"/>
              </a:ext>
            </a:extLst>
          </p:cNvPr>
          <p:cNvSpPr/>
          <p:nvPr/>
        </p:nvSpPr>
        <p:spPr>
          <a:xfrm>
            <a:off x="4633660" y="2273488"/>
            <a:ext cx="1470991" cy="1237594"/>
          </a:xfrm>
          <a:prstGeom prst="wedgeRoundRectCallout">
            <a:avLst>
              <a:gd name="adj1" fmla="val 7096"/>
              <a:gd name="adj2" fmla="val 128359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Tu ne la ramènes plus trop maintenant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0BE30D1-7CC0-4DB5-81B3-792457DF1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9565" y="2493313"/>
            <a:ext cx="4462246" cy="451005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CD93349-42EB-4642-9246-D13209C9F5DA}"/>
              </a:ext>
            </a:extLst>
          </p:cNvPr>
          <p:cNvSpPr txBox="1"/>
          <p:nvPr/>
        </p:nvSpPr>
        <p:spPr>
          <a:xfrm>
            <a:off x="2071156" y="1694107"/>
            <a:ext cx="287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Filles contre garçons</a:t>
            </a:r>
          </a:p>
        </p:txBody>
      </p:sp>
      <p:sp>
        <p:nvSpPr>
          <p:cNvPr id="4" name="Organigramme : Alternative 3">
            <a:extLst>
              <a:ext uri="{FF2B5EF4-FFF2-40B4-BE49-F238E27FC236}">
                <a16:creationId xmlns:a16="http://schemas.microsoft.com/office/drawing/2014/main" id="{C5979910-0DE6-4A81-9055-2DB2162FF2D9}"/>
              </a:ext>
            </a:extLst>
          </p:cNvPr>
          <p:cNvSpPr/>
          <p:nvPr/>
        </p:nvSpPr>
        <p:spPr>
          <a:xfrm>
            <a:off x="10141811" y="6063521"/>
            <a:ext cx="1515777" cy="674558"/>
          </a:xfrm>
          <a:prstGeom prst="flowChartAlternate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hlinkClick r:id="rId7" action="ppaction://hlinksldjump"/>
              </a:rPr>
              <a:t>CONSEILS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F1802A8-E1E7-4EFB-8917-E389C91ECED6}"/>
              </a:ext>
            </a:extLst>
          </p:cNvPr>
          <p:cNvSpPr txBox="1"/>
          <p:nvPr/>
        </p:nvSpPr>
        <p:spPr>
          <a:xfrm rot="21091696">
            <a:off x="805388" y="6116664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Louis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93CA75-401F-4223-BCBF-82EF01A565A4}"/>
              </a:ext>
            </a:extLst>
          </p:cNvPr>
          <p:cNvSpPr txBox="1"/>
          <p:nvPr/>
        </p:nvSpPr>
        <p:spPr>
          <a:xfrm rot="21009230">
            <a:off x="2177917" y="610158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Emma</a:t>
            </a:r>
          </a:p>
        </p:txBody>
      </p:sp>
    </p:spTree>
    <p:extLst>
      <p:ext uri="{BB962C8B-B14F-4D97-AF65-F5344CB8AC3E}">
        <p14:creationId xmlns:p14="http://schemas.microsoft.com/office/powerpoint/2010/main" val="12241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F8B1162-B856-4FBF-8647-13C6BF04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1-0 pour les filles</a:t>
            </a:r>
          </a:p>
        </p:txBody>
      </p:sp>
      <p:sp>
        <p:nvSpPr>
          <p:cNvPr id="5" name="Cadre 4">
            <a:extLst>
              <a:ext uri="{FF2B5EF4-FFF2-40B4-BE49-F238E27FC236}">
                <a16:creationId xmlns:a16="http://schemas.microsoft.com/office/drawing/2014/main" id="{C9F7DA24-E037-4053-B6C5-5CFBD7F4A9C7}"/>
              </a:ext>
            </a:extLst>
          </p:cNvPr>
          <p:cNvSpPr/>
          <p:nvPr/>
        </p:nvSpPr>
        <p:spPr>
          <a:xfrm>
            <a:off x="6652813" y="3077816"/>
            <a:ext cx="4761186" cy="1261836"/>
          </a:xfrm>
          <a:prstGeom prst="fra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Comment cela s’est-il passé ? 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Comment l'information s’est-elle diffusée ?</a:t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Qui est responsable de cette diffusion ?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0FAD231-4EF7-456F-A14F-5905E2311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51417"/>
            <a:ext cx="4379842" cy="4272361"/>
          </a:xfrm>
          <a:prstGeom prst="rect">
            <a:avLst/>
          </a:prstGeom>
        </p:spPr>
      </p:pic>
      <p:sp>
        <p:nvSpPr>
          <p:cNvPr id="16" name="Bulle narrative : rectangle à coins arrondis 15">
            <a:extLst>
              <a:ext uri="{FF2B5EF4-FFF2-40B4-BE49-F238E27FC236}">
                <a16:creationId xmlns:a16="http://schemas.microsoft.com/office/drawing/2014/main" id="{51343579-8BC9-4BC4-9A61-3F8100882906}"/>
              </a:ext>
            </a:extLst>
          </p:cNvPr>
          <p:cNvSpPr/>
          <p:nvPr/>
        </p:nvSpPr>
        <p:spPr>
          <a:xfrm>
            <a:off x="145774" y="2146851"/>
            <a:ext cx="2576168" cy="1715381"/>
          </a:xfrm>
          <a:prstGeom prst="wedgeRoundRectCallout">
            <a:avLst>
              <a:gd name="adj1" fmla="val 27833"/>
              <a:gd name="adj2" fmla="val 81111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C’est de la folie ! Tout le monde est au courant et se moque de l’équipe de garçons !</a:t>
            </a:r>
          </a:p>
        </p:txBody>
      </p:sp>
      <p:sp>
        <p:nvSpPr>
          <p:cNvPr id="17" name="Bulle narrative : rectangle à coins arrondis 16">
            <a:extLst>
              <a:ext uri="{FF2B5EF4-FFF2-40B4-BE49-F238E27FC236}">
                <a16:creationId xmlns:a16="http://schemas.microsoft.com/office/drawing/2014/main" id="{E23C6874-D5CD-42EF-A75B-E401D5558422}"/>
              </a:ext>
            </a:extLst>
          </p:cNvPr>
          <p:cNvSpPr/>
          <p:nvPr/>
        </p:nvSpPr>
        <p:spPr>
          <a:xfrm>
            <a:off x="5486401" y="5502847"/>
            <a:ext cx="3177318" cy="1120931"/>
          </a:xfrm>
          <a:prstGeom prst="wedgeRoundRectCallout">
            <a:avLst>
              <a:gd name="adj1" fmla="val -73502"/>
              <a:gd name="adj2" fmla="val -30020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MAIS j’ai juste envoyé un SNAP.</a:t>
            </a:r>
          </a:p>
        </p:txBody>
      </p:sp>
      <p:sp>
        <p:nvSpPr>
          <p:cNvPr id="11" name="Ellipse 10">
            <a:hlinkClick r:id="rId3" action="ppaction://hlinksldjump"/>
            <a:extLst>
              <a:ext uri="{FF2B5EF4-FFF2-40B4-BE49-F238E27FC236}">
                <a16:creationId xmlns:a16="http://schemas.microsoft.com/office/drawing/2014/main" id="{3EC7B8B8-20FB-448A-A00E-B54B611D948A}"/>
              </a:ext>
            </a:extLst>
          </p:cNvPr>
          <p:cNvSpPr/>
          <p:nvPr/>
        </p:nvSpPr>
        <p:spPr>
          <a:xfrm>
            <a:off x="9713843" y="6063312"/>
            <a:ext cx="2100469" cy="743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début de l’histoire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EB81E2-53A1-4D1F-8885-7F23E0A86195}"/>
              </a:ext>
            </a:extLst>
          </p:cNvPr>
          <p:cNvSpPr/>
          <p:nvPr/>
        </p:nvSpPr>
        <p:spPr>
          <a:xfrm rot="20291291">
            <a:off x="6152968" y="2870632"/>
            <a:ext cx="1470992" cy="59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Moment débat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711B0A-871C-4B1D-B834-3F5F2E6C7A6D}"/>
              </a:ext>
            </a:extLst>
          </p:cNvPr>
          <p:cNvSpPr/>
          <p:nvPr/>
        </p:nvSpPr>
        <p:spPr>
          <a:xfrm>
            <a:off x="3458817" y="2146851"/>
            <a:ext cx="1881809" cy="4716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Le lendemain… </a:t>
            </a:r>
          </a:p>
        </p:txBody>
      </p:sp>
    </p:spTree>
    <p:extLst>
      <p:ext uri="{BB962C8B-B14F-4D97-AF65-F5344CB8AC3E}">
        <p14:creationId xmlns:p14="http://schemas.microsoft.com/office/powerpoint/2010/main" val="277645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0E9FF6A-08D2-472B-81CC-5B3B0215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On a perdu contre les filles, il est vraiment nul notre gardien !!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550B109-3805-49A4-80FB-D90A3B3EF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56" r="12057"/>
          <a:stretch/>
        </p:blipFill>
        <p:spPr>
          <a:xfrm>
            <a:off x="1250951" y="2476500"/>
            <a:ext cx="4526998" cy="4215848"/>
          </a:xfrm>
          <a:prstGeom prst="rect">
            <a:avLst/>
          </a:prstGeom>
        </p:spPr>
      </p:pic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82658F72-61CF-4EA7-87C9-A1E738573C7F}"/>
              </a:ext>
            </a:extLst>
          </p:cNvPr>
          <p:cNvSpPr/>
          <p:nvPr/>
        </p:nvSpPr>
        <p:spPr>
          <a:xfrm>
            <a:off x="145774" y="3021496"/>
            <a:ext cx="2716696" cy="840736"/>
          </a:xfrm>
          <a:prstGeom prst="wedgeRoundRectCallout">
            <a:avLst>
              <a:gd name="adj1" fmla="val 30272"/>
              <a:gd name="adj2" fmla="val 103179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J’ai partagé et commenté ! </a:t>
            </a:r>
          </a:p>
        </p:txBody>
      </p:sp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9D35F2AF-1F00-43DC-8F62-E01FDA4E7BF6}"/>
              </a:ext>
            </a:extLst>
          </p:cNvPr>
          <p:cNvSpPr/>
          <p:nvPr/>
        </p:nvSpPr>
        <p:spPr>
          <a:xfrm>
            <a:off x="4166430" y="2749827"/>
            <a:ext cx="2716696" cy="840736"/>
          </a:xfrm>
          <a:prstGeom prst="wedgeRoundRectCallout">
            <a:avLst>
              <a:gd name="adj1" fmla="val -32655"/>
              <a:gd name="adj2" fmla="val 169382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Ouaih</a:t>
            </a:r>
            <a:r>
              <a:rPr lang="fr-FR" dirty="0"/>
              <a:t>, mais t’as vu ce que t’as dit ? </a:t>
            </a: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BAED1078-4007-49CC-8302-D9026EF571F8}"/>
              </a:ext>
            </a:extLst>
          </p:cNvPr>
          <p:cNvSpPr/>
          <p:nvPr/>
        </p:nvSpPr>
        <p:spPr>
          <a:xfrm>
            <a:off x="6970866" y="2075127"/>
            <a:ext cx="4761186" cy="1120931"/>
          </a:xfrm>
          <a:prstGeom prst="fra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Est-ce que tu as pensé aux conséquences pour les autres 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579CC9-DD00-4E6B-B987-63D44C737D32}"/>
              </a:ext>
            </a:extLst>
          </p:cNvPr>
          <p:cNvSpPr/>
          <p:nvPr/>
        </p:nvSpPr>
        <p:spPr>
          <a:xfrm rot="20291291">
            <a:off x="6471021" y="1867943"/>
            <a:ext cx="1470992" cy="59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Moment débat</a:t>
            </a:r>
          </a:p>
        </p:txBody>
      </p:sp>
      <p:sp>
        <p:nvSpPr>
          <p:cNvPr id="9" name="Ellipse 8">
            <a:hlinkClick r:id="rId3" action="ppaction://hlinksldjump"/>
            <a:extLst>
              <a:ext uri="{FF2B5EF4-FFF2-40B4-BE49-F238E27FC236}">
                <a16:creationId xmlns:a16="http://schemas.microsoft.com/office/drawing/2014/main" id="{6BFCD217-67D1-4AD3-98DD-ADF08FE56986}"/>
              </a:ext>
            </a:extLst>
          </p:cNvPr>
          <p:cNvSpPr/>
          <p:nvPr/>
        </p:nvSpPr>
        <p:spPr>
          <a:xfrm>
            <a:off x="9713843" y="6063312"/>
            <a:ext cx="2100469" cy="743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début de l’histoire</a:t>
            </a:r>
          </a:p>
        </p:txBody>
      </p:sp>
      <p:pic>
        <p:nvPicPr>
          <p:cNvPr id="11" name="Image 10">
            <a:hlinkClick r:id="rId4" action="ppaction://hlinksldjump"/>
            <a:extLst>
              <a:ext uri="{FF2B5EF4-FFF2-40B4-BE49-F238E27FC236}">
                <a16:creationId xmlns:a16="http://schemas.microsoft.com/office/drawing/2014/main" id="{A16F52D6-991E-4BDC-BBE9-00E0C231D1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537" y="3108034"/>
            <a:ext cx="3485892" cy="4195548"/>
          </a:xfrm>
          <a:prstGeom prst="rect">
            <a:avLst/>
          </a:prstGeom>
        </p:spPr>
      </p:pic>
      <p:sp>
        <p:nvSpPr>
          <p:cNvPr id="12" name="Phylactère : pensées 11">
            <a:hlinkClick r:id="rId4" action="ppaction://hlinksldjump"/>
            <a:extLst>
              <a:ext uri="{FF2B5EF4-FFF2-40B4-BE49-F238E27FC236}">
                <a16:creationId xmlns:a16="http://schemas.microsoft.com/office/drawing/2014/main" id="{79E2AB41-A89C-4507-A8FB-E7ED13062AC9}"/>
              </a:ext>
            </a:extLst>
          </p:cNvPr>
          <p:cNvSpPr/>
          <p:nvPr/>
        </p:nvSpPr>
        <p:spPr>
          <a:xfrm>
            <a:off x="9433719" y="3508864"/>
            <a:ext cx="2380593" cy="1514061"/>
          </a:xfrm>
          <a:prstGeom prst="cloudCallout">
            <a:avLst>
              <a:gd name="adj1" fmla="val -59932"/>
              <a:gd name="adj2" fmla="val 634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Hey ! Est-ce que vous avez pensé au gardien? </a:t>
            </a:r>
          </a:p>
        </p:txBody>
      </p:sp>
    </p:spTree>
    <p:extLst>
      <p:ext uri="{BB962C8B-B14F-4D97-AF65-F5344CB8AC3E}">
        <p14:creationId xmlns:p14="http://schemas.microsoft.com/office/powerpoint/2010/main" val="25833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9B410A0-DB81-42F5-9740-2E6325649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54" y="2031831"/>
            <a:ext cx="3485892" cy="4195548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AF03602C-DA9D-4F5A-A607-44D8A0C5EB10}"/>
              </a:ext>
            </a:extLst>
          </p:cNvPr>
          <p:cNvSpPr/>
          <p:nvPr/>
        </p:nvSpPr>
        <p:spPr>
          <a:xfrm>
            <a:off x="9632731" y="6227379"/>
            <a:ext cx="1671145" cy="5202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Débat </a:t>
            </a:r>
          </a:p>
        </p:txBody>
      </p:sp>
      <p:sp>
        <p:nvSpPr>
          <p:cNvPr id="3" name="Organigramme : Procédé 2">
            <a:extLst>
              <a:ext uri="{FF2B5EF4-FFF2-40B4-BE49-F238E27FC236}">
                <a16:creationId xmlns:a16="http://schemas.microsoft.com/office/drawing/2014/main" id="{FA853753-98DA-41FD-BD0B-DD1E107A4DDB}"/>
              </a:ext>
            </a:extLst>
          </p:cNvPr>
          <p:cNvSpPr/>
          <p:nvPr/>
        </p:nvSpPr>
        <p:spPr>
          <a:xfrm rot="20283803">
            <a:off x="1890384" y="976031"/>
            <a:ext cx="3445927" cy="142839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/>
              <a:t>Il est nul ce gardien !</a:t>
            </a:r>
          </a:p>
        </p:txBody>
      </p:sp>
      <p:sp>
        <p:nvSpPr>
          <p:cNvPr id="7" name="Organigramme : Procédé 6">
            <a:extLst>
              <a:ext uri="{FF2B5EF4-FFF2-40B4-BE49-F238E27FC236}">
                <a16:creationId xmlns:a16="http://schemas.microsoft.com/office/drawing/2014/main" id="{540EF85A-5B30-47AC-926B-5D2D17FA4805}"/>
              </a:ext>
            </a:extLst>
          </p:cNvPr>
          <p:cNvSpPr/>
          <p:nvPr/>
        </p:nvSpPr>
        <p:spPr>
          <a:xfrm rot="605295">
            <a:off x="7783306" y="3919158"/>
            <a:ext cx="3540586" cy="1601271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/>
              <a:t>D’où il sort ce gars ?</a:t>
            </a:r>
          </a:p>
        </p:txBody>
      </p:sp>
      <p:sp>
        <p:nvSpPr>
          <p:cNvPr id="8" name="Organigramme : Procédé 7">
            <a:extLst>
              <a:ext uri="{FF2B5EF4-FFF2-40B4-BE49-F238E27FC236}">
                <a16:creationId xmlns:a16="http://schemas.microsoft.com/office/drawing/2014/main" id="{B5CAD77D-49BC-4268-9A0D-B213BD4F8763}"/>
              </a:ext>
            </a:extLst>
          </p:cNvPr>
          <p:cNvSpPr/>
          <p:nvPr/>
        </p:nvSpPr>
        <p:spPr>
          <a:xfrm rot="351577">
            <a:off x="6400360" y="678670"/>
            <a:ext cx="3963902" cy="1377969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/>
              <a:t>Quelle passoire !</a:t>
            </a:r>
          </a:p>
        </p:txBody>
      </p:sp>
      <p:sp>
        <p:nvSpPr>
          <p:cNvPr id="9" name="Organigramme : Procédé 8">
            <a:extLst>
              <a:ext uri="{FF2B5EF4-FFF2-40B4-BE49-F238E27FC236}">
                <a16:creationId xmlns:a16="http://schemas.microsoft.com/office/drawing/2014/main" id="{25649E3D-9BB8-403A-83BB-1FB9C5C4CE8F}"/>
              </a:ext>
            </a:extLst>
          </p:cNvPr>
          <p:cNvSpPr/>
          <p:nvPr/>
        </p:nvSpPr>
        <p:spPr>
          <a:xfrm rot="20929327">
            <a:off x="813297" y="3969293"/>
            <a:ext cx="3801136" cy="2170367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/>
              <a:t>Il ne fait plus partie de nos potes.</a:t>
            </a:r>
          </a:p>
        </p:txBody>
      </p:sp>
    </p:spTree>
    <p:extLst>
      <p:ext uri="{BB962C8B-B14F-4D97-AF65-F5344CB8AC3E}">
        <p14:creationId xmlns:p14="http://schemas.microsoft.com/office/powerpoint/2010/main" val="225091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8515604-E217-4772-B116-8B3154DE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/>
              <a:t>Si j’avais été dans les buts, le ballon ne serait pas passé 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7A93237-3616-47D2-AFD6-4D3C9725A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357" y="2692194"/>
            <a:ext cx="3099973" cy="4165806"/>
          </a:xfrm>
          <a:prstGeom prst="rect">
            <a:avLst/>
          </a:prstGeom>
        </p:spPr>
      </p:pic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409D9692-D7A1-4FBD-9BFA-DEFAF92CE3DA}"/>
              </a:ext>
            </a:extLst>
          </p:cNvPr>
          <p:cNvSpPr/>
          <p:nvPr/>
        </p:nvSpPr>
        <p:spPr>
          <a:xfrm>
            <a:off x="263109" y="5965749"/>
            <a:ext cx="2466839" cy="840736"/>
          </a:xfrm>
          <a:prstGeom prst="wedgeRoundRectCallout">
            <a:avLst>
              <a:gd name="adj1" fmla="val 41004"/>
              <a:gd name="adj2" fmla="val -101734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Qu’est ce qu’ils ont tous après moi aujourd’hui ?</a:t>
            </a:r>
          </a:p>
        </p:txBody>
      </p:sp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F5E95D57-3CDE-497F-843D-0FA4E1259D01}"/>
              </a:ext>
            </a:extLst>
          </p:cNvPr>
          <p:cNvSpPr/>
          <p:nvPr/>
        </p:nvSpPr>
        <p:spPr>
          <a:xfrm>
            <a:off x="3512343" y="2027696"/>
            <a:ext cx="2716696" cy="976571"/>
          </a:xfrm>
          <a:prstGeom prst="wedgeRoundRectCallout">
            <a:avLst>
              <a:gd name="adj1" fmla="val -21923"/>
              <a:gd name="adj2" fmla="val 182774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T’avais pas besoin de faire le malin ! Vantard !</a:t>
            </a:r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D8A3FB9C-5999-4AC3-ACF1-F05C200DB9D1}"/>
              </a:ext>
            </a:extLst>
          </p:cNvPr>
          <p:cNvSpPr/>
          <p:nvPr/>
        </p:nvSpPr>
        <p:spPr>
          <a:xfrm>
            <a:off x="7435120" y="2499815"/>
            <a:ext cx="4178923" cy="800674"/>
          </a:xfrm>
          <a:prstGeom prst="fra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Est-ce que tu as pensé aux conséquences pour toi 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7549AE-57D2-4461-869B-D058F178AE06}"/>
              </a:ext>
            </a:extLst>
          </p:cNvPr>
          <p:cNvSpPr/>
          <p:nvPr/>
        </p:nvSpPr>
        <p:spPr>
          <a:xfrm rot="20291291">
            <a:off x="6397442" y="2036050"/>
            <a:ext cx="1470992" cy="5900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Moment débat</a:t>
            </a:r>
          </a:p>
        </p:txBody>
      </p:sp>
      <p:sp>
        <p:nvSpPr>
          <p:cNvPr id="10" name="Ellipse 9">
            <a:hlinkClick r:id="rId3" action="ppaction://hlinksldjump"/>
            <a:extLst>
              <a:ext uri="{FF2B5EF4-FFF2-40B4-BE49-F238E27FC236}">
                <a16:creationId xmlns:a16="http://schemas.microsoft.com/office/drawing/2014/main" id="{E9544733-8326-4C75-A51B-9E641957B70E}"/>
              </a:ext>
            </a:extLst>
          </p:cNvPr>
          <p:cNvSpPr/>
          <p:nvPr/>
        </p:nvSpPr>
        <p:spPr>
          <a:xfrm>
            <a:off x="9713843" y="6063312"/>
            <a:ext cx="2100469" cy="743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début de l’histoire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AE1F88-EDDE-4A36-9D4E-AE090EF10431}"/>
              </a:ext>
            </a:extLst>
          </p:cNvPr>
          <p:cNvSpPr/>
          <p:nvPr/>
        </p:nvSpPr>
        <p:spPr>
          <a:xfrm>
            <a:off x="171829" y="2602054"/>
            <a:ext cx="1881809" cy="9726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Le lendemain, tout le monde se moque de lui  </a:t>
            </a:r>
          </a:p>
        </p:txBody>
      </p:sp>
      <p:pic>
        <p:nvPicPr>
          <p:cNvPr id="13" name="Image 12">
            <a:hlinkClick r:id="rId4" action="ppaction://hlinksldjump"/>
            <a:extLst>
              <a:ext uri="{FF2B5EF4-FFF2-40B4-BE49-F238E27FC236}">
                <a16:creationId xmlns:a16="http://schemas.microsoft.com/office/drawing/2014/main" id="{44B2BF3B-EE9C-4183-BB5D-0BA5AB94EC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9143" y="2966316"/>
            <a:ext cx="3099973" cy="4515486"/>
          </a:xfrm>
          <a:prstGeom prst="rect">
            <a:avLst/>
          </a:prstGeom>
        </p:spPr>
      </p:pic>
      <p:sp>
        <p:nvSpPr>
          <p:cNvPr id="14" name="Phylactère : pensées 13">
            <a:hlinkClick r:id="rId4" action="ppaction://hlinksldjump"/>
            <a:extLst>
              <a:ext uri="{FF2B5EF4-FFF2-40B4-BE49-F238E27FC236}">
                <a16:creationId xmlns:a16="http://schemas.microsoft.com/office/drawing/2014/main" id="{61E410B0-C370-49A8-92BC-FDEB0E873D62}"/>
              </a:ext>
            </a:extLst>
          </p:cNvPr>
          <p:cNvSpPr/>
          <p:nvPr/>
        </p:nvSpPr>
        <p:spPr>
          <a:xfrm>
            <a:off x="8439116" y="3925467"/>
            <a:ext cx="2380593" cy="1675842"/>
          </a:xfrm>
          <a:prstGeom prst="cloudCallout">
            <a:avLst>
              <a:gd name="adj1" fmla="val -68838"/>
              <a:gd name="adj2" fmla="val 415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Hey ! Est-ce que vous savez ce qui s’est passé pour moi? </a:t>
            </a:r>
          </a:p>
        </p:txBody>
      </p:sp>
    </p:spTree>
    <p:extLst>
      <p:ext uri="{BB962C8B-B14F-4D97-AF65-F5344CB8AC3E}">
        <p14:creationId xmlns:p14="http://schemas.microsoft.com/office/powerpoint/2010/main" val="327896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7760FD2-0522-416D-85D2-FA8195745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147" y="2342514"/>
            <a:ext cx="3099973" cy="4515486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FBF8596F-9481-44E8-B74C-112296468F92}"/>
              </a:ext>
            </a:extLst>
          </p:cNvPr>
          <p:cNvSpPr/>
          <p:nvPr/>
        </p:nvSpPr>
        <p:spPr>
          <a:xfrm>
            <a:off x="9632731" y="6227379"/>
            <a:ext cx="1671145" cy="5202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Débat</a:t>
            </a:r>
          </a:p>
        </p:txBody>
      </p:sp>
      <p:sp>
        <p:nvSpPr>
          <p:cNvPr id="7" name="Organigramme : Procédé 6">
            <a:extLst>
              <a:ext uri="{FF2B5EF4-FFF2-40B4-BE49-F238E27FC236}">
                <a16:creationId xmlns:a16="http://schemas.microsoft.com/office/drawing/2014/main" id="{7CFA152F-C125-4632-AC34-0A980C32F74C}"/>
              </a:ext>
            </a:extLst>
          </p:cNvPr>
          <p:cNvSpPr/>
          <p:nvPr/>
        </p:nvSpPr>
        <p:spPr>
          <a:xfrm rot="20283803">
            <a:off x="986929" y="899056"/>
            <a:ext cx="4111620" cy="2027782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/>
              <a:t>Il ne sait même pas prendre des photos.</a:t>
            </a:r>
          </a:p>
        </p:txBody>
      </p:sp>
      <p:sp>
        <p:nvSpPr>
          <p:cNvPr id="8" name="Organigramme : Procédé 7">
            <a:extLst>
              <a:ext uri="{FF2B5EF4-FFF2-40B4-BE49-F238E27FC236}">
                <a16:creationId xmlns:a16="http://schemas.microsoft.com/office/drawing/2014/main" id="{2F211263-C73A-400B-A4EC-57750BDFE3A4}"/>
              </a:ext>
            </a:extLst>
          </p:cNvPr>
          <p:cNvSpPr/>
          <p:nvPr/>
        </p:nvSpPr>
        <p:spPr>
          <a:xfrm rot="605295">
            <a:off x="7520300" y="2809321"/>
            <a:ext cx="3555991" cy="291239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/>
              <a:t>Il a dérangé le gardien, c’est pour ça qu’on a pris un but.</a:t>
            </a:r>
          </a:p>
        </p:txBody>
      </p:sp>
      <p:sp>
        <p:nvSpPr>
          <p:cNvPr id="9" name="Organigramme : Procédé 8">
            <a:extLst>
              <a:ext uri="{FF2B5EF4-FFF2-40B4-BE49-F238E27FC236}">
                <a16:creationId xmlns:a16="http://schemas.microsoft.com/office/drawing/2014/main" id="{D8139650-CA43-4457-B3A8-743E70D78D0B}"/>
              </a:ext>
            </a:extLst>
          </p:cNvPr>
          <p:cNvSpPr/>
          <p:nvPr/>
        </p:nvSpPr>
        <p:spPr>
          <a:xfrm rot="351577">
            <a:off x="6400360" y="678670"/>
            <a:ext cx="3963902" cy="1377969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/>
              <a:t>Il a jamais touché un ballon lui !</a:t>
            </a:r>
          </a:p>
        </p:txBody>
      </p:sp>
      <p:sp>
        <p:nvSpPr>
          <p:cNvPr id="10" name="Organigramme : Procédé 9">
            <a:extLst>
              <a:ext uri="{FF2B5EF4-FFF2-40B4-BE49-F238E27FC236}">
                <a16:creationId xmlns:a16="http://schemas.microsoft.com/office/drawing/2014/main" id="{296F049E-4D72-49D7-A401-D4AA86527852}"/>
              </a:ext>
            </a:extLst>
          </p:cNvPr>
          <p:cNvSpPr/>
          <p:nvPr/>
        </p:nvSpPr>
        <p:spPr>
          <a:xfrm rot="20929327">
            <a:off x="813297" y="3969293"/>
            <a:ext cx="3801136" cy="2170367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/>
              <a:t>Il ne serait pas meilleur au but !</a:t>
            </a:r>
          </a:p>
        </p:txBody>
      </p:sp>
    </p:spTree>
    <p:extLst>
      <p:ext uri="{BB962C8B-B14F-4D97-AF65-F5344CB8AC3E}">
        <p14:creationId xmlns:p14="http://schemas.microsoft.com/office/powerpoint/2010/main" val="169659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E015E-CE2D-476E-B182-91A3E816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Conseils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A507E-753B-4F5E-B790-AC8F3B33C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/>
              <a:t>Dans tous les cas de figure il faut se demander :</a:t>
            </a:r>
          </a:p>
          <a:p>
            <a:pPr marL="0" indent="0" algn="ctr">
              <a:buNone/>
            </a:pPr>
            <a:endParaRPr lang="fr-FR" sz="2800" dirty="0"/>
          </a:p>
          <a:p>
            <a:r>
              <a:rPr lang="fr-FR" sz="2800" dirty="0"/>
              <a:t>Comment cela s’est passé ? </a:t>
            </a:r>
            <a:br>
              <a:rPr lang="fr-FR" sz="2800" dirty="0"/>
            </a:br>
            <a:r>
              <a:rPr lang="fr-FR" sz="2800" dirty="0"/>
              <a:t>(</a:t>
            </a:r>
            <a:r>
              <a:rPr lang="fr-FR" sz="2800" i="1" dirty="0"/>
              <a:t>Comprendre le cheminement de l’information</a:t>
            </a:r>
            <a:r>
              <a:rPr lang="fr-FR" sz="2800" dirty="0"/>
              <a:t>)</a:t>
            </a:r>
          </a:p>
          <a:p>
            <a:r>
              <a:rPr lang="fr-FR" sz="2800" dirty="0"/>
              <a:t>Qui devient victime ?</a:t>
            </a:r>
          </a:p>
          <a:p>
            <a:r>
              <a:rPr lang="fr-FR" sz="2800" dirty="0"/>
              <a:t>Quel est ou quels sont les responsables ?</a:t>
            </a:r>
          </a:p>
        </p:txBody>
      </p:sp>
      <p:sp>
        <p:nvSpPr>
          <p:cNvPr id="5" name="Ellipse 4">
            <a:hlinkClick r:id="rId2" action="ppaction://hlinksldjump"/>
            <a:extLst>
              <a:ext uri="{FF2B5EF4-FFF2-40B4-BE49-F238E27FC236}">
                <a16:creationId xmlns:a16="http://schemas.microsoft.com/office/drawing/2014/main" id="{16EC7E24-3C2B-4F4F-B87B-02B2A22541B2}"/>
              </a:ext>
            </a:extLst>
          </p:cNvPr>
          <p:cNvSpPr/>
          <p:nvPr/>
        </p:nvSpPr>
        <p:spPr>
          <a:xfrm>
            <a:off x="9713843" y="6063312"/>
            <a:ext cx="2100469" cy="743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début de l’histoire</a:t>
            </a:r>
          </a:p>
        </p:txBody>
      </p:sp>
    </p:spTree>
    <p:extLst>
      <p:ext uri="{BB962C8B-B14F-4D97-AF65-F5344CB8AC3E}">
        <p14:creationId xmlns:p14="http://schemas.microsoft.com/office/powerpoint/2010/main" val="19734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AFC3E-D22B-48B9-86E5-59EA6AF1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Outils utilisés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14E786-8BA7-4BFB-AA0F-C9431E9A5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2"/>
            <a:ext cx="10178322" cy="3177914"/>
          </a:xfrm>
        </p:spPr>
        <p:txBody>
          <a:bodyPr>
            <a:normAutofit/>
          </a:bodyPr>
          <a:lstStyle/>
          <a:p>
            <a:r>
              <a:rPr lang="fr-FR" dirty="0"/>
              <a:t>Pour créer les bandes dessinées :</a:t>
            </a:r>
          </a:p>
          <a:p>
            <a:pPr lvl="1"/>
            <a:r>
              <a:rPr lang="fr-FR" dirty="0"/>
              <a:t>Comics </a:t>
            </a:r>
            <a:r>
              <a:rPr lang="fr-FR" dirty="0" err="1"/>
              <a:t>Strip</a:t>
            </a:r>
            <a:r>
              <a:rPr lang="fr-FR" dirty="0"/>
              <a:t> Creator (iPad)</a:t>
            </a:r>
            <a:br>
              <a:rPr lang="fr-FR" dirty="0"/>
            </a:br>
            <a:r>
              <a:rPr lang="fr-FR" dirty="0">
                <a:hlinkClick r:id="rId2"/>
              </a:rPr>
              <a:t>https://itunes.apple.com/us/app/comic-strip-creator/id1007374503?mt=8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Créateur de Bande Dessinée (Android) </a:t>
            </a:r>
            <a:r>
              <a:rPr lang="fr-FR" dirty="0">
                <a:hlinkClick r:id="rId3"/>
              </a:rPr>
              <a:t>https://play.google.com/store/apps/details?id=air.bahraniapps.comicstripcreator&amp;hl=fr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  <a:p>
            <a:r>
              <a:rPr lang="fr-FR" dirty="0"/>
              <a:t>Document support créé dans PowerPoint version 2016 minimum si l’on veut générer un PDF pour conserver les liens actifs.</a:t>
            </a:r>
          </a:p>
          <a:p>
            <a:endParaRPr lang="fr-FR" dirty="0"/>
          </a:p>
        </p:txBody>
      </p:sp>
      <p:sp>
        <p:nvSpPr>
          <p:cNvPr id="4" name="Ellipse 3">
            <a:hlinkClick r:id="rId4" action="ppaction://hlinksldjump"/>
            <a:extLst>
              <a:ext uri="{FF2B5EF4-FFF2-40B4-BE49-F238E27FC236}">
                <a16:creationId xmlns:a16="http://schemas.microsoft.com/office/drawing/2014/main" id="{BFC8F329-E31B-41D8-9375-6D06198E5E20}"/>
              </a:ext>
            </a:extLst>
          </p:cNvPr>
          <p:cNvSpPr/>
          <p:nvPr/>
        </p:nvSpPr>
        <p:spPr>
          <a:xfrm>
            <a:off x="9713843" y="6063312"/>
            <a:ext cx="2100469" cy="743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Retour début de l’histoire</a:t>
            </a:r>
          </a:p>
        </p:txBody>
      </p:sp>
    </p:spTree>
    <p:extLst>
      <p:ext uri="{BB962C8B-B14F-4D97-AF65-F5344CB8AC3E}">
        <p14:creationId xmlns:p14="http://schemas.microsoft.com/office/powerpoint/2010/main" val="288231676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872</TotalTime>
  <Words>531</Words>
  <Application>Microsoft Office PowerPoint</Application>
  <PresentationFormat>Grand écran</PresentationFormat>
  <Paragraphs>65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Impact</vt:lpstr>
      <vt:lpstr>Badge</vt:lpstr>
      <vt:lpstr>Lendemain de match</vt:lpstr>
      <vt:lpstr>jour de match </vt:lpstr>
      <vt:lpstr>1-0 pour les filles</vt:lpstr>
      <vt:lpstr>On a perdu contre les filles, il est vraiment nul notre gardien !!</vt:lpstr>
      <vt:lpstr>Présentation PowerPoint</vt:lpstr>
      <vt:lpstr>Si j’avais été dans les buts, le ballon ne serait pas passé !</vt:lpstr>
      <vt:lpstr>Présentation PowerPoint</vt:lpstr>
      <vt:lpstr>Conseils</vt:lpstr>
      <vt:lpstr>Outils utilisés</vt:lpstr>
      <vt:lpstr>Auteurs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Lendemain de match</dc:title>
  <dc:creator>CPC EPS</dc:creator>
  <cp:lastModifiedBy>Fabrice Gandar</cp:lastModifiedBy>
  <cp:revision>35</cp:revision>
  <dcterms:created xsi:type="dcterms:W3CDTF">2018-12-14T15:47:54Z</dcterms:created>
  <dcterms:modified xsi:type="dcterms:W3CDTF">2019-12-12T16:58:23Z</dcterms:modified>
</cp:coreProperties>
</file>